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8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50-4987-B314-55B3F21F7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294056"/>
        <c:axId val="242294440"/>
      </c:scatterChart>
      <c:valAx>
        <c:axId val="2422940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2294440"/>
        <c:crosses val="autoZero"/>
        <c:crossBetween val="midCat"/>
        <c:majorUnit val="1"/>
      </c:valAx>
      <c:valAx>
        <c:axId val="2422944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229405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2C2-4B93-8DD0-6AD5FED6A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310184"/>
        <c:axId val="242310568"/>
      </c:scatterChart>
      <c:valAx>
        <c:axId val="24231018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2310568"/>
        <c:crosses val="autoZero"/>
        <c:crossBetween val="midCat"/>
        <c:majorUnit val="1"/>
      </c:valAx>
      <c:valAx>
        <c:axId val="2423105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231018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714-4ED9-B52C-A5E7C9AF0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612160"/>
        <c:axId val="242616648"/>
      </c:scatterChart>
      <c:valAx>
        <c:axId val="24261216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2616648"/>
        <c:crosses val="autoZero"/>
        <c:crossBetween val="midCat"/>
        <c:majorUnit val="1"/>
      </c:valAx>
      <c:valAx>
        <c:axId val="242616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261216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3F9-41AF-88BD-8E06F60B403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3F9-41AF-88BD-8E06F60B403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3F9-41AF-88BD-8E06F60B403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3F9-41AF-88BD-8E06F60B403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3F9-41AF-88BD-8E06F60B403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3F9-41AF-88BD-8E06F60B403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63F9-41AF-88BD-8E06F60B4031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3F9-41AF-88BD-8E06F60B4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64568"/>
        <c:axId val="207166920"/>
      </c:scatterChart>
      <c:valAx>
        <c:axId val="20716456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07166920"/>
        <c:crosses val="autoZero"/>
        <c:crossBetween val="midCat"/>
        <c:majorUnit val="1"/>
      </c:valAx>
      <c:valAx>
        <c:axId val="2071669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0716456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B16-447B-A265-79EAB36DBF3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B16-447B-A265-79EAB36DBF3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B16-447B-A265-79EAB36DBF3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B16-447B-A265-79EAB36DBF3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B16-447B-A265-79EAB36DBF3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B16-447B-A265-79EAB36DBF3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B16-447B-A265-79EAB36DBF3D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8B16-447B-A265-79EAB36DB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751768"/>
        <c:axId val="242746280"/>
      </c:scatterChart>
      <c:valAx>
        <c:axId val="24275176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2746280"/>
        <c:crosses val="autoZero"/>
        <c:crossBetween val="midCat"/>
        <c:majorUnit val="0.5"/>
      </c:valAx>
      <c:valAx>
        <c:axId val="24274628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275176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5D-44B9-9CEB-91B5EC96F65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5D-44B9-9CEB-91B5EC96F65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D5D-44B9-9CEB-91B5EC96F65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D5D-44B9-9CEB-91B5EC96F65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D5D-44B9-9CEB-91B5EC96F65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D5D-44B9-9CEB-91B5EC96F65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D5D-44B9-9CEB-91B5EC96F65D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1D5D-44B9-9CEB-91B5EC96F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749808"/>
        <c:axId val="242753336"/>
      </c:scatterChart>
      <c:valAx>
        <c:axId val="24274980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2753336"/>
        <c:crosses val="autoZero"/>
        <c:crossBetween val="midCat"/>
        <c:majorUnit val="1"/>
      </c:valAx>
      <c:valAx>
        <c:axId val="24275333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27498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142-4A93-BE03-D9AD93413278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142-4A93-BE03-D9AD93413278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142-4A93-BE03-D9AD93413278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142-4A93-BE03-D9AD93413278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142-4A93-BE03-D9AD93413278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142-4A93-BE03-D9AD93413278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142-4A93-BE03-D9AD93413278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142-4A93-BE03-D9AD93413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753728"/>
        <c:axId val="242747064"/>
      </c:scatterChart>
      <c:valAx>
        <c:axId val="24275372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42747064"/>
        <c:crosses val="autoZero"/>
        <c:crossBetween val="midCat"/>
        <c:majorUnit val="0.5"/>
      </c:valAx>
      <c:valAx>
        <c:axId val="24274706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4275372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36-4057-9F33-9E16E844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750984"/>
        <c:axId val="242748240"/>
      </c:scatterChart>
      <c:valAx>
        <c:axId val="2427509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242748240"/>
        <c:crosses val="autoZero"/>
        <c:crossBetween val="midCat"/>
      </c:valAx>
      <c:valAx>
        <c:axId val="24274824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2427509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8:39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19566 8875 960,'-27'-27'1442,"27"27"-577,-28 0-513,28 0-96,0 0 0,0-25 161,0 25 63,0 0 225,0-27-64,0 27 416,0 0-129,0-26-127,0 26-96,0 0-33,-24 0-191,24 0-65,0 0 193,0 0-1,0 0-95,0 0 64,0-27-1,0 27-128,0 0-95,-26 0 63,26 0 97,0 0-97,0 0 65,0 0 63,0 0-128,0 0 1,0 0-161,0 0-32,0 0-64,0 0-63,0 0-1,0 0 64,0 0 0,0 0 32,0 27-32,0-27 0,0 0-160,0 0 32,0 0 33,0 0-33,0 26 64,0-26-96,0 0 64,0 0-64,26 0 32,-26 27-64,0-27 224,0 0-160,0 0 32,24 0-64,-24 0-32,0 25 160,0-25-96,0 0 96,28 0-32,-28 27 129,0-27-161,27 0 64,0 27-96,-1-27 96,0 26-224,0 1 96,1-27 0,0 27 0,25-2 32,-26 3 0,1-3-64,26 2 128,-27 0-224,0-1 160,1 1 0,28 0-96,-31-2 64,2 3 0,2-3 0,26 2 0,-29 0-32,28-1 64,-26-26 0,0 27-32,-27-27-32,25 0 128,-25 27-96,0-27-96,27 0 160,-27 0-32,0 0 32,0 0 32,0 0-64,0 0 0,0 0-64,0 0 32,-27-27 0,27 27-192,0 0 128,-25-27 0,25 27-64,-27 0-33,0-26 97,1 26-96,-1-27 96,2 27 0,-2-27-96,0 2 128,-1 25 64,2-28-32,-25 28 96,23-25-192,-25-2 96,27 0 32,-27 1-32,0-1 64,1 0-32,25 2 0,-26-3 0,27 3 64,26-2-64,-26 0 128,-1 1-224,0-1 96,-1 27 0,4-27 0,24 2 97,-26 25-193,26-27 64,-27 27 0,27 0 0,0 0 32,0 0-161,27 0 97,-27 0 64,26 27 0,-2-27-32,-24 0 0,28 25-32,-1 2 32,0-27 129,25 27-258,-26-1 129,1 1-32,26 25 64,-27-24-32,27-3 32,0 29-96,-1-28 64,3 28 0,-4-29-32,-25 3 64,29-3-128,-3 2 160,-25 0-128,26-1 160,-26-26-224,-2 0 96,-25 27 32,27-27 0,-27 0-96,0 0 96,0 0-192,0 0-96,0 0-737,0 0-769,-27-27-897,27 27-3330</inkml:trace>
  <inkml:trace contextRef="#ctx0" brushRef="#br0" timeOffset="1">20281 8743 4868,'0'0'513,"0"0"-161,0 0 1762,0 0-352,0 0-930,-27 0-287,27 27 63,-27-27-63,27 26-161,0-26-95,-26 27-97,-1-2-32,2-25 64,-2 27 129,0 26-1,-27-26-64,30 25 0,-31 1 1,2-26-225,27 26 32,-27-26-64,26 25 0,1-24 0,0-3 160,0 2-32,26 0 64,-27-27-127,27 26-65,0-26 0,0 0-32,0 0 32,0 0-32,0 0 0,0 0-64,0 0 0,0 0-1,0 0 1,0 0 64,0 0-128,0 0-32,0 0-32,0-26 160,27 26 32,-1-27-32,-26 0-32,26 27-32,0-25-64,1-3 63,0-24 97,25 25 0,-26 1-32,29-28 0,-28 29 0,23-28 64,5 26 0,-3-26-64,1 26 32,1 0-32,-2 2 32,-26-2 32,1 1-32,0 26 0,-27-27 32,0 27 0,0 0 65,0 0 31,0 0-64,-27 0-96,27 27 0,-27-27 32,1 26-32,-1 1 0,-25-2 32,-1 2 0,1 0 32,-2-1-32,-24 28 32,23-1 128,-24-1 128,-1 1 0,28-26-63,-28 25 95,28-24-128,26 24-64,-1-25 0,0-1-96,-1 1-32,28-27 32,0 27-64,-24-27 32,24 0 32,0 26 0,0-26 32,0 0-64,-26 0 0,26 0-96,0 0 96,-27 26 0,27-26-32,0 0-32,0 0-32,0-26-96,27 26 64,-27-26 32,26-1 32,-2 0-64,4 1 96,26-28-97,-2 29 33,1-28 64,0-1 32,-1 1-64,28 1 64,-28-28 0,3 53 0,-4-26 64,3 26-32,-27 2-32,0-2 32,-2 27 32,-25-26 1,27 26-33,-27 0 32,0 0-96,0 0-32,-27 0-65,2 26 97,25-26-32,-54 27 64,26-2-32,-22 2 32,23 0 0,-28 26 0,3-1 0,-1-24 0,0 24-32,1-25 64,-2 26-32,2-26-32,26 26-128,-1-28-801,0 2-416,27 0-1602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1:59:52.23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13278 8378 5925,'-24'0'128,"-4"0"-32,28 0 993,0 0 929,0 0-608,0 0-385,0 0-193,0 0-287,0 0 95,28 0-31,-4-25-161,29 25-159,2 0-97,-3 0-64,28-27 96,25 27-96,1 0 257,26 0-321,1 0 32,26 27 0,-1-27 96,26 0 417,-24 0-417,-1 0 256,0 0-127,-26 0-321,-28-27 0,-25 27 0,-1 0-128,-26 0 160,-1 27-225,2-27-127,-26 0 128,-4 0-353,-24 0-448,0 0-960,0 25-2147</inkml:trace>
  <inkml:trace contextRef="#ctx0" brushRef="#br0" timeOffset="1883.1069">14338 4537 2562,'25'0'897,"-25"0"-257,0 0 1987,0 0-545,0 0-961,0 0-288,0 0-65,0 0-255,0 0-353,0 0-128,0 0-64,0 0 32,0 0 0,0 0 96,0 26 32,0-26 64,0 0 161,0 27-1,0 0-64,-25-1-127,25 0-161,-27 0 64,1 1-64,26 26 32,-27-26 0,0-2 0,2 29-64,-2-28 0,-26 26 32,26 3-64,-25-2 32,26 1 32,-29 24 0,4-24 0,-3-1-97,3-1 97,-4 1-160,2 1-96,1-2 96,-1-24 160,26 24 0,-25 1 0,-1-26-32,26 25 64,-25-24-64,-3 24 32,29 0-128,-1-24 128,-25 25 0,25-28-32,1 29 32,-1-28 0,-25 28 0,25-2 0,1-26 0,-1 28 0,2-26 0,-2 24 32,-26 0-32,26 2-32,2-2 64,-2-26-64,0 28 64,-1-2-32,2-25 0,2 26-32,-3-1 96,-1-25-96,1 26 64,1-26 0,26 26 0,-26-27-32,26 2 0,-26-3-32,26-25 32,0 27 0,0-27-192,-27 0-257,27 0-63,0 28 31,0-28 225,0 0 64,0 0-257,-27 0-1665,27 0-4772</inkml:trace>
  <inkml:trace contextRef="#ctx0" brushRef="#br0" timeOffset="2222.1266">12538 6603 8936,'0'0'128,"0"0"-833,0 0 1122,0 0 127,0 27-608,0-27 96,0 53 96,0-1 385,0-25 256,0 26-225,0 1-224,27-28-31,-1 28-97,0-29 0,0 2 64,1-27 33,28 0-65,-31 0-32,30 0-32,-27 0-128,0-27-448,-2 27-769,2-25-2114</inkml:trace>
  <inkml:trace contextRef="#ctx0" brushRef="#br0" timeOffset="8814.504">759 13441 6149,'-26'0'1506,"26"0"800,-27 0 0,27 0-448,-27 0-417,27 0-256,-25-28-96,25 28-480,0 0-481,0 0 96,25 0 129,2 0-161,0 0-96,26 0-32,-1 0 0,29-27-64,-2 27 32,0 0-64,1 0-192,-2-25-449,-24 25-512,-2 0-384,-26 0-609,1 0-2050,0-28-3780</inkml:trace>
  <inkml:trace contextRef="#ctx0" brushRef="#br0" timeOffset="9045.5168">1209 13386 8872,'-52'27'224,"25"1"64,27-3 1282,0 2-129,27 0-928,-1 26-321,0-26-96,0-2 0,1 2-64,-27 26 32,27-26 64,-27-2 64,0 28 161,0-26 159,-27 0-95,0-1-225,1 0-64,-26 2-96,-28-3 0,28-25-64,-3 28-833,4-28-1569,-3 25-3908</inkml:trace>
  <inkml:trace contextRef="#ctx0" brushRef="#br0" timeOffset="9398.537">1950 13361 2114,'-27'0'8904,"1"0"-9577,0 0 737,0 0 1025,26 25 353,-27-25-770,0 55 65,1-30 160,0 29-288,0 26-65,26-28-224,0 28-288,-27-28 32,27 1-64,0 26-32,27-51-192,-27 25-513,26-28-672,26 3-1025,-25-28-4773</inkml:trace>
  <inkml:trace contextRef="#ctx0" brushRef="#br0" timeOffset="9738.5548">2321 13652 13100,'26'-27'448,"-26"27"-608,-26 0 0,-1 0 608,2 27-159,-2-1-289,0 28 0,27-2 0,-26 1-64,26 0 96,26 1-32,28-29-32,-2 3 160,1-3 64,-1-25 385,28 0 159,-1-25-31,-25-28 64,-27-1-97,0 1 129,-27 26-321,-27-26-223,0 28-289,-1-29-64,-22 28-33,23 26 129,-1-27-128,1 27-64,-26 0-737,28 0-864,-2 0-353,0 0-1218,27 27-4771</inkml:trace>
  <inkml:trace contextRef="#ctx0" brushRef="#br0" timeOffset="9910.5649">2930 13810 16751,'27'0'-512,"-27"0"576,0 0 288,0 27 321,0-27-865,0 0-545,0 27-1217,25-27-1986</inkml:trace>
  <inkml:trace contextRef="#ctx0" brushRef="#br0" timeOffset="10328.59">3327 13520 10570,'52'-27'-353,"-25"0"385,0 27 417,-1-25 704,1-3-897,-27 28-256,25 0 96,-25 0 224,-25 0-288,25 0-480,-53 28 256,26-28 192,-25 25 0,25 2-64,1 26 64,-1-26 64,27 0 160,0-2 96,27 28 33,-1-26 127,26 0-96,2-2-95,-1 2-161,-1-1-32,1 28-96,-26-28 96,1 0-160,-4-26 64,-24 28 641,0-3 384,-52 3-417,25-28 65,-26 25-321,26-25-288,-25 0-96,26 28-512,-1-28-962,0 0-1793,2 0-4773</inkml:trace>
  <inkml:trace contextRef="#ctx0" brushRef="#br0" timeOffset="10653.609">3670 13228 2017,'53'-27'11051,"-53"27"-11371,28-27 864,-1 27 641,-27 27 289,24 0-674,4 26-319,25-1 31,-26 1 1,-2 27-257,2 0 0,0-26 65,-1 24-257,1-24 0,-27 24 160,0-24-128,-27 26 160,1-27-224,-1-28-32,-25 29-32,25-28-288,1 1-289,-1 0-640,-1-1-865,-23-26-2626</inkml:trace>
  <inkml:trace contextRef="#ctx0" brushRef="#br0" timeOffset="11187.639">4650 13757 13068,'0'0'1185,"0"0"-1858,0 27 1474,27-27 705,-27 0-514,52 0-543,-26 26-33,1-26-63,28 0-161,-5 27-96,-23-27-64,28 0-128,-3 0-609,-26 0-928,1 0-994,-27-27-3427</inkml:trace>
  <inkml:trace contextRef="#ctx0" brushRef="#br0" timeOffset="11360.649">4809 14076 13388,'78'26'641,"-23"-26"768,24 0 833,-26 0-352,0 0-1538,-1 0-480,-25 0-544,0 0-1506,-1 27-2563</inkml:trace>
  <inkml:trace contextRef="#ctx0" brushRef="#br0" timeOffset="12836.734">6213 13174 6470,'25'-26'1057,"-25"26"-2114,0 0 1153,0 0 929,0 0-577,0 0-224,0 26 833,0 1 225,0 0-193,0-1-257,0 28-351,0-29-97,0 28-224,0-26-96,0 26-32,0-26-64,0 0 32,0-1-64,27-26-288,-27 27-321,0-27-544,26 0-801,-26 0-2914</inkml:trace>
  <inkml:trace contextRef="#ctx0" brushRef="#br0" timeOffset="13132.751">5841 13705 10473,'0'0'673,"0"0"-865,0 0 1217,0 0 192,26 0-672,1 0-225,28 0 32,23 0 97,0 0-161,3 0-224,-2 0 64,26 0 0,27 0-32,-24 0 0,-3-27-32,1 27-64,-28-26-96,29 26-96,-55 0-320,3 0-673,-2 0-801,-29 0-1442,-24 0-3842</inkml:trace>
  <inkml:trace contextRef="#ctx0" brushRef="#br0" timeOffset="13608.778">6054 13969 9352,'0'28'481,"0"-28"-641,0 0 1857,27 0 193,-3 0-1025,4 0-641,25 0-128,-26 0 224,-2 0 1,2 0-321,-1 25-64,1-25 96,-27 28-32,0-2 32,0-26 64,0 26-32,-27 1 96,1 0-32,-1-1 0,2 1 129,-2-2-65,27-25-192,-27 27-32,27-27 0,27 27 192,0-27 128,-2 0-192,2 0-32,-1 0-32,28 0-128,-29 26-448,2-26-641,-1 0-737,1 0-1666,1 0-4804</inkml:trace>
  <inkml:trace contextRef="#ctx0" brushRef="#br0" timeOffset="14142.8078">6662 14102 10954,'0'27'-64,"0"0"128,0-1 737,0 1 384,0-2-929,0 2-160,0 0-32,0-1 192,0-26 1,0 27 63,0-27-128,0 0 257,0-27-129,0 27-288,0-26-128,0-28-64,27 29-257,-27-2 193,26-26 160,1 26 128,-2 27 64,2-26 289,0 26 191,-1 0-191,-26 26-129,27-26-64,-2 27-96,-25 26 160,27-26-320,-27-2-32,27-25 64,-27 27 0,0-27 0,26 0-96,-26 0 128,0 0-32,27 0-64,1-27 0,-28 2 64,24-2-64,31-26 32,-29 26 32,25 27 320,-23-26 577,-1 26-256,-1 0-353,-26 26 193,27 28 255,-27-28-383,0 26-193,0-25-32,0 26-256,0-26-129,0 0-543,0-2-1058,0 2-1121,25-27-2946</inkml:trace>
  <inkml:trace contextRef="#ctx0" brushRef="#br0" timeOffset="14892.8499">7906 13361 10537,'-27'0'1442,"27"0"-1378,27 0 897,-27 0 768,53 0-896,-27 0-352,27 0-161,0-28-192,-1 28-96,2 0-32,0 0-224,-30 0-577,4 0-480,-28 0-1153,0 28-1602,-28-28-3587</inkml:trace>
  <inkml:trace contextRef="#ctx0" brushRef="#br0" timeOffset="15202.8677">7933 13386 6021,'0'27'288,"26"1"802,-26-3 1344,26 2-673,-26 0-832,26 26-416,-26-1 159,0 28 65,0-1-256,0 1-225,0 25 0,0-24-96,0-29 289,0 2 31,0-1 1,0-1-1,27-25-224,-27-1 33,0-26-33,27 27 32,-1-27-128,-26 0 64,52 0-95,-25 0-97,28 0-64,-5 0 0,5 27-289,-2-27-800,-1 0-1153,2 25-1185,-28-25-7271</inkml:trace>
  <inkml:trace contextRef="#ctx0" brushRef="#br0" timeOffset="26576.52">6502 8695 6245,'0'0'1826,"0"-25"-1986,0 25 608,0 0 1538,0 0-1153,0 0-641,0 0 65,0 0 191,0 0-224,0 25 128,0 2-95,0 1-193,27 25-32,-27-2 0,0 4 0,26-2 64,-26-1-64,28 28 0,-28-27 32,0 26-64,27-26 64,-27-26-64,0-2 0,24 3 32,-24-1 32,0-27 0,0 0 0,0 0 64,0 0 33,0 0-97,0-27-96,0-1 0,-24 3-32,24-2-33,0-26 33,-27 0-192,27-26-32,0 26 160,0 1 96,-28-2 32,28 1 64,0 25 160,0 3 0,0 25-160,0-26 32,0 26-32,0 0-32,0 0-96,0 0-64,0 0-192,0 0 192,0 26 96,28-1-64,-28 30-193,0-2 161,0 26 128,0-26 0,0 26 0,0 1 32,0-27-32,-28 0 32,28-1-64,0-25 64,0 0 0,0-27 33,0 26-1,0-26 192,0-26-128,0-1-64,0-25-32,0-3-64,0 3 64,0-1-128,0-26-32,0-1-96,0 2 63,-26-2 65,26 0 128,0 26 129,0 29 223,-27-3 0,27 28 97,0 0-1,0 0-480,0 28-64,0-3-32,27 3 96,-27 23-32,0 4-128,26 25 32,-26-2 64,0 2-96,0-1-65,0 1 1,0 0 192,0-28 32,0 1 0,0-26 0,0-27 32,0 0-32,0 0 96,0 0 64,0-27-96,28 1-32,-28-1-32,0-25 0,27-3 32,-27-23-32,0 24-32,0-24 32,0-2-32,0 1 64,0-1-32,0 1-32,0-2 32,0 29 32,0-1 32,0 53 97,-27-27 319,27 27-256,0 27-384,0-1 160,0 26 32,0 28-32,0-1 32,0 29-64,0-29 32,0 27 32,0-27-32,0 1 0,0-27 0,0-26 0,0-2 0,0 2 0,0-27 96,0 0 96,-28 0-31,28 0-354,0-27-95,0 2 32,0-30 32,0 3-65,-26-1 1,26-26-160,0-27-193,0 27 1,0 26 640,-27-2 384,27 4 353,0 23 224,0 28-65,0 0-864,0 28-32,27-2 129,-27 27-33,0 27 32,0-1 0,0 1-64,0 25 64,0-25-64,-27 25-32,27 2-32,0-54 0,0 1 32,0-29-64,0 2-64,0-27-192,0 0-545,27 0-1281,-27-27-5093</inkml:trace>
  <inkml:trace contextRef="#ctx0" brushRef="#br0" timeOffset="28798.647">9679 6233 3555,'27'-27'0,"-27"27"929,0 0 1089,0 0-641,0 0-672,0 0 480,0 0-128,0 0-609,0 0-160,0 0 353,0 27-96,0 1-353,0-3-64,0 2-96,27 25 64,-27 2 0,0 24 160,25 2 33,-25 26-65,0 26-96,0 2-32,0-2-64,0-26 0,0 26 0,0-53 32,0 29-32,0-29 0,0-26 0,27 26-64,-27-26 0,0-1 0,26 1 64,-26 1-64,0-28 32,0 26-192,0 2-128,0-28 160,0 1 63,0-27-127,0 0 64,0 0-32,0 0-705,0-27-32,0 1-160,0-28-160,0 2 288,0-1 545,0 26 416,0-26 96,0 28-128,0-29 0,0 28 96,0-28-128,0 1-64,0 0 224,0 2-96,0-4 192,0 2 32,0-26 224,-26-1-351,26-26-1,-27 2-128,27 24 288,-25-27 288,-2 27 385,27 28 128,-27-1-512,27-1-353,0 2-160,0-2 128,-26 2 64,26 26-192,0-28-64,0 27-32,0 2 0,0-2-32,0 27 32,0 0 32,0 0 32,0 0 64,0 0-64,0 0-32,0 27 96,0-2 160,26 2-63,-26 27-129,0 24 0,27-24 0,-27 52-32,27-28 0,-27 29-64,0 0 32,0 25 32,0-26 32,0 26 96,0 0 224,-27-26-64,27 0-160,0 1-128,-27-28-32,27-26 32,0 26-64,0-26 64,0-26 32,0 26-32,0-28 32,0-25 0,0 28 0,0-28-96,0 26-160,0-26-96,0 0 96,0 0 128,0-26 128,-26 26-96,26-28-65,0-24 97,0-1 32,0 0 0,0-26 0,0-1 0,-27 1 32,27-26 257,0 24 127,27-25 0,-27 1-191,26-2 223,-26 1-128,27 2-159,-27 24-33,0-27-32,0 0-32,0 29-128,0-2-32,-27 0 32,27 28 32,-26 0 0,26 24 64,0 1 0,-27 27 0,27-25-32,0 25-96,0 0-257,0 25 33,0 2 288,27 27 0,-27 24 32,26 2 32,-26 0-32,27 25 32,0 28 0,-27 1 0,25-2 32,-25 0 0,0 0 160,0 0 161,-25 1-1,25-1-160,-27 1-160,27-54-64,0 1-64,0-1 32,0-26-64,0-26 0,27-1-32,-27-26 64,25 0-96,-25-26 224,0-1 0,0 2-256,0-29-257,0 1-63,0 0-65,0-1-320,-25 2-160,25-1 32,0 0-1121,0 1-2274</inkml:trace>
  <inkml:trace contextRef="#ctx0" brushRef="#br0" timeOffset="31510.8019">12670 3954 672,'0'0'2883,"0"0"-2371,0 0 641,0 0 193,0 27-738,0-27-223,0 26-97,28 0-64,-28 0 353,0 2-65,0-2 1,27 27-33,-27 0-63,0-1-353,0 28 32,0 0 64,0-1-288,0 28 128,-27-2-32,27 0 64,0 2 32,-28-2-64,28 29 0,0-28 96,-27 0-64,27 0-192,0 0 288,0 0-224,0-26 224,0 26 64,0-1 160,0 2 193,-26-29-385,26 29-128,0-28-32,-26 1 0,26 0-32,0-2 32,0-24 0,0-1 64,0-1-64,0 1 96,-26 1-32,26-2-64,-27 1 64,27 2 32,-27-3 33,1 0 127,26 2-160,0-28-64,0 0-32,0 1 32,0 0 0,0-27-128,0 0 32,0 0 64,0 0 64,0 0-64,0 0-64,0 0 64,26-27-32,-26 0-32,0 1 64,0 0 0,0-28-64,0 2 64,27-28 64,-27 0-192,0 1-1,0-28 97,0 2 32,0-28 65,0 1 31,0 0 192,0 0-64,0 25 289,27-26-225,-27 29-160,0-28 128,0 24 0,0 2-127,0 1-33,0-2-224,26 1 288,-26 0-128,0-26-192,0 26-65,0 0-63,0 0 192,0 26 96,0 1 32,0 26 0,0 26 32,0-26 0,0 27 32,0 26 32,0-28-32,0 28-96,0 0-96,0 0-128,0 28 160,0-2 32,0 0-32,0 54 64,26 0 0,-26-1-32,0 28 32,0 25-32,0 0 64,0 1 32,0 26 0,0-26 0,0 26-32,0 1-160,-26-28 128,26 26 0,-26 1 32,26 0 0,0-27 0,0-26 0,0 0-32,0-26 32,0-2 0,0 2-32,0-26 0,0-2 32,0-24 64,0-3-64,0 2 32,0-27-64,0 0 97,0 0-97,0 0 0,0-27-32,0-26-33,0 1 98,0-2 31,0-26-32,0 2 0,0-28 64,0 0 32,0-26-64,0-2-64,0-24 0,0-2 96,26 2-64,-26 0-32,0-2 32,0 1-160,0 0 224,0-1 160,26 55-160,-26-28-96,0 54 32,0-1 32,0 27 97,0-1-1,0 2-64,0-1 0,0 0-64,0 27-32,0-2 0,0 3 32,0-2-64,0 1 0,0 26-32,0-26 32,0 26-192,0 26 160,0 0 96,0 1 0,0 26-32,26 26 0,-26 1 64,0 27-160,27-2 64,-27 0 0,0 27 64,0 28-32,0 26-64,0-1 31,-27 2 66,1 25-66,26-27 66,-26 0 31,0-26 64,-1-26 0,27-1-64,0-26 96,0-1 192,0-25 1,0-1-129,0 1-160,0 0 32,0-28-96,27-24-32,-27 24 32,0-52-32,0 0-32,0 0 32,0 0 160,0 0-32,0-26-128,0 0 64,-27-28-64,27 1 32,0 0-64,0-27 0,0-26-160,0 26-65,27-25 1,-27 0 192,0-27 64,26 0 0,0-2 96,-26 1-64,26-26 64,1 1-64,-27-2 0,28 1 32,-1 0-192,-27 27 384,24-28-192,-24 28 0,0 26 32,0-26 32,0 52-160,0 1 64,0-1-32,0 27 0,0-1 32,0 29 0,26 25 0,-26-27-32,0 27-64,0 0 0,0 27 0,0-27-32,28 0 32,-28 25 96,0 3 0,0-2 32,0 0-32,0 28 32,0 24 0,0 4-32,0 23 0,0 27 0,0 27 96,0-1-96,0 2 0,0 26 0,-28-26-96,28 24 128,-26-24 288,26-2 225,-24-26 191,24 2-351,-27-2-353,27-52 192,0 25-32,0-25 0,0-1-63,0 1-129,0 0 64,0-28-96,0-24 128,0-3-160,0 2 96,27-1-128,-27-26-193,0 0-63,0 0 320,0 0 32,0 0 96,0 0-160,0 0-160,0 0-289,0 0-480,0 0-864,0 0-2339</inkml:trace>
  <inkml:trace contextRef="#ctx0" brushRef="#br0" timeOffset="34424.968">5973 8722 1121,'26'0'1249,"-26"0"-577,0 0 33,0 0-321,0 0 97,0 0 288,0 0 159,0 0 226,0 0 447,0 0-31,0 0-353,0-27-320,0 27-129,0 0-95,0 0-321,-26 0-448,26 0-128,-24 0-160,24 0-1,-27 0-31,-1 27 96,1-27 31,27 28 65,-26-3-256,-1 3-97,27-28 65,0 26 127,0-1-31,0 3-65,0-28 1,27 27 224,-1-27-1,-26 26 161,27-26 0,-27 27-192,0-27-545,0 27 257,0-2 640,0-25 192,0 27 128,-27-1 161,1-26 95,-1 27-95,2 0-481,-2-27-64,27 26-32,-27-26 0,27 26-192,0-26-641,0 0-384,27 0 1185,-27 0 96,27 0-32,-2 0 32,2 0-32,-27 0 640,0 26-31,0 1 320,0 26-417,0-26 33,-27 26 63,27 26-63,0-26 128,-25-26-193,25 26 129,0-27-161,0 2-288,0-3-128,25 2 224,2-1 33,-1-26-289,1 0-225,1 27-159,-28-27-545,27 0-1281,-27 0-3940</inkml:trace>
  <inkml:trace contextRef="#ctx0" brushRef="#br0" timeOffset="35702.042">7034 8458 6470,'0'0'1281,"0"0"-961,0 0 1762,0 0-32,0 0-1025,0 0-545,0 0 1,24 0-33,-24-27-191,55 1-97,-29 26-96,25-27 64,4 2 0,-2-2-64,-1 0 0,-25 1-64,26-1-32,-28 2 0,29 25 0,-54-28-224,26 28-257,-26 0-223,0 0-161,0 0-96,0 0-128,-26 0-513,26 28-480,-27-28-2722</inkml:trace>
  <inkml:trace contextRef="#ctx0" brushRef="#br0" timeOffset="36170.0678">7271 8087 6181,'0'0'993,"0"0"-929,0 0 481,0 0 128,-26 0-33,26 0-416,0 0-64,0 0 193,-27 27 95,27-2-320,0-25-96,-28 28-64,28-2-32,-24 2 0,-3-3-96,27 2-128,-26-1-193,-2 1 417,1 0 96,27-2 32,-24 2 225,24-1-1,0-26 0,0 0-128,24 0 193,-24 27 95,27-27-128,1 0 1,25 0-33,-29 0 64,4 0-159,-1 0-97,-1 27-96,26-1-64,-52-26-129,27 26-287,0-26-481,-27 0-352,26 0-1954</inkml:trace>
  <inkml:trace contextRef="#ctx0" brushRef="#br0" timeOffset="37259.1296">7746 7929 3555,'0'-27'1441,"0"27"289,0-27 512,0 1-608,0 26-513,0-27-128,0 27-97,0 0-95,0 0-256,0 0-353,0 0-480,0 0-1,0 27 289,0-1-32,0 28-96,28-28-192,-28 0 96,27 0 96,-27 1-97,26-27 65,0 27 64,0-27 64,1 0 96,-27 0 0,27-27 224,-27 27-63,0-27 95,0 1-128,0 0-128,0 0-32,0-1-64,0 0-64,0 1-160,0 26-96,0 0 127,0 0-383,0 26 223,0-26 385,26 54-32,-26-28 0,26 26 32,0-25-32,-26 0 64,27 26-32,0-28 96,-27 3 65,0-2 159,0 27 192,0-26 65,-27-27-1,27 26-63,-27 1-161,1-27-96,0 0-159,0 0-65,-1 0-161,0 0-351,-25 0-289,26 27-416,26-27-1377,-27 0-5222</inkml:trace>
  <inkml:trace contextRef="#ctx0" brushRef="#br0" timeOffset="37759.1589">8011 7398 5829,'0'-52'1698,"0"52"-1026,-26 0 1090,26-27-289,0 27-832,0 27-513,-26-27-96,26 25 256,0 2 33,0 26-33,0-26-160,0 26-64,0 1-32,26-29-64,0 3-32,1 24-256,0-52-449,-27 27-736,26-27-2243</inkml:trace>
  <inkml:trace contextRef="#ctx0" brushRef="#br0" timeOffset="37924.1676">8197 7451 10826,'28'55'-96,"-28"-55"160,0 25 96,26 1-192,-26 2-417,24-3-1088,4-25-833,-1 28-673</inkml:trace>
  <inkml:trace contextRef="#ctx0" brushRef="#br0" timeOffset="38284.1889">8143 7107 11146,'0'0'128,"27"0"-32,-27 0 577,27 26 224,1-26-641,-2 0-256,-2 0-224,4 0 64,-28 0 128,27 28-193,-27-28-447,27 0-449,-27 26-2082</inkml:trace>
  <inkml:trace contextRef="#ctx0" brushRef="#br0" timeOffset="38904.2226">8383 6974 8423,'26'-25'1410,"-26"25"-1474,26 0 1729,1 0 65,-27 0-513,27 0-448,-1 25-289,26 2-63,-25 26-97,26 0-128,-27 1-64,0 24-64,1-24 64,0-1-31,1 26-161,-28-26-193,0 0-287,0 1-802,0-1-1376,0-1-6727</inkml:trace>
  <inkml:trace contextRef="#ctx0" brushRef="#br0" timeOffset="39942.2838">6689 9677 10409,'-27'-27'-64,"27"2"128,-28-3 1570,4 28-1058,-3 0-287,-1 0-257,2 0 96,-25 0 160,23 28-64,28-3-192,-27 2-64,27-1 0,0 28 32,0-28-32,27 26 32,25-24 96,1-28-96,2 26 32,-3-26 0,1-26 65,-1-2 95,-25 2 160,26-26-128,-53 25 257,27-26 544,-54 26-289,1-26-223,-1 27-65,-25 0-191,-1-1-225,-2 27-32,-24 0 32,26 27-289,29-1 65,-4 0 96,28 27-64,0-26-128,0-1-97,52 1 193,1-27 96,2 0 64,-3 0 64,-25 0 32,26-27 64,-28 27 193,-25-26 127,0-1-96,0 2-31,-25 25-33,-28-28-32,26 2-96,-25 0-224,25 26 0,-27 0-32,27 0-128,3 26-32,24 0 95,0 2 1,0-3 64,24 2 32,3-1 96,27-26 32,-27 0 0,-3 0-32,4 0 64,-28 0-32,27 0 65,-27 0 63,0 0 0,-27 0-224,27 0-32,-28 0-192,28 0-257,-24 0 129,24 0 192,0 27 95,0-27-447,0 0-1026,0 27-383,24-27-1507,-24 0-5028</inkml:trace>
  <inkml:trace contextRef="#ctx0" brushRef="#br0" timeOffset="40478.315">7350 9835 11691,'-27'0'2017,"27"0"-1568,-25 0 352,25 0-449,25 0-32,-25 28 97,54-2-65,-28 0 32,53 1 1,-26-27-225,-1 25-128,30 3 32,-32-28-128,32 27-32,-30-27-256,-26 25-33,1-25-191,-27 0-257,27 0-352,-54 0-1474,0 0-8614</inkml:trace>
  <inkml:trace contextRef="#ctx0" brushRef="#br0" timeOffset="40816.334">7323 10154 11851,'0'0'1665,"0"0"-1665,0 0 385,0-27 608,-25 27 160,25-26-705,-27-28-160,27 29 129,-26-30-33,-1 30-320,-1-28-32,28-1-32,-24 28 0,24-26-32,-27 52-32,27-27-64,27 0-96,-3 1 64,4 26 32,25 0 63,-1 0-31,2 0 32,-1 0 32,-1 0 0,1 26-64,-1-26-256,2 0-513,-26 27-512,-2-27-1442,-2 0-6213</inkml:trace>
  <inkml:trace contextRef="#ctx0" brushRef="#br0" timeOffset="41378.366">8143 9730 11883,'0'-80'801,"-24"55"-994,24-3 418,0 28 447,0 0-352,0 0-832,24 28 512,3-3 96,0 28-32,1 27-32,22 0-96,-22-1-160,-28 1-64,27-28 224,-27 1 96,27-26 0,-27-2 192,0-25 192,0 0 673,0 0-96,0-25-801,0-2-256,0 1-256,26-28-160,-26 29-161,26-2 193,27-1 31,-26 28 257,-1 0 160,0 0 64,0 28 128,1-1 64,0-2-256,-1 2-64,0 0-192,0 26-641,-26-28-1857,27 3-3460</inkml:trace>
  <inkml:trace contextRef="#ctx0" brushRef="#br0" timeOffset="42164.411">9018 9942 9801,'-27'0'192,"27"0"481,0 0 1441,-26 0-1506,26 0-512,0 25 64,-28-25 321,28 28 159,-24-1 33,24 25-128,0-25-385,-27-1-128,27 1-32,27-2-32,-27 29-32,24-26-128,4-3-257,25-25-63,-26 27-33,25-27 65,1 0 191,-26 0 1,-1 0 64,26-27 128,-25 2 96,-27-3 128,28 2 64,-28-2 192,0-24 65,-28 26-65,1-28-63,-25 29-33,26-2 224,-28 27-191,1 0-225,1 0 64,25 27-96,-27-27-32,30 25-32,24 2-32,0-27 32,24 27 96,4-1 0,25-26-64,-26 27 32,25-27-160,1 0-224,-26 0-449,25 0-704,-26 0-1282,1 0-4804</inkml:trace>
  <inkml:trace contextRef="#ctx0" brushRef="#br0" timeOffset="42467.4278">9415 9386 11691,'0'-27'256,"0"-1"705,-28 28 800,28 0-992,0 28-769,0-1 32,-26 25 417,26 1 127,0 27-95,26-1-1,-26 1-192,28-1-96,-1-25-192,24-2 0,-23 0 0,25-24-448,-26-1-513,25-2-512,-26-25-673,1 0-3043</inkml:trace>
  <inkml:trace contextRef="#ctx0" brushRef="#br0" timeOffset="42712.442">9758 9730 9160,'0'0'545,"0"0"448,27 27 1377,-1-27-737,1 26-415,1 0-193,-4 0-545,3 2-384,27-2 0,-27 0-256,-3-26-609,31 27-384,-29-27-640,-26 0-1539,27 0-4996</inkml:trace>
  <inkml:trace contextRef="#ctx0" brushRef="#br0" timeOffset="42900.453">10022 9571 13933,'-24'54'-192,"-3"-29"544,27 2 1794,-28 26-929,2 0-1121,-1-1-32,3 2-128,24-28-224,-28 26-1025,28-24-1250,0-1-2626</inkml:trace>
  <inkml:trace contextRef="#ctx0" brushRef="#br0" timeOffset="43247.4729">10077 9147 7655,'0'-26'1217,"0"-1"-1185,0 27 2755,0 27-1666,0-27-737,0 52 513,0-26 352,-27 28-32,27-1-224,0 0-384,27-1-545,-27-25-32,26 26 32,1-26-352,-2 0-737,29-1-929,-28-26-1153,1 0-5573</inkml:trace>
  <inkml:trace contextRef="#ctx0" brushRef="#br0" timeOffset="43421.483">10394 9279 12587,'28'52'673,"-28"-24"-417,0-1 1058,24-2-706,-24 2-608,27 0-640,-27-1-1058,28 1-2562</inkml:trace>
  <inkml:trace contextRef="#ctx0" brushRef="#br0" timeOffset="43585.4916">10473 9121 3203,'-27'0'12780,"27"0"-13325,0 0 449,0 0 96,0 0-512,27 26-3492</inkml:trace>
  <inkml:trace contextRef="#ctx0" brushRef="#br0" timeOffset="43831.506">10578 9014 14541,'0'0'-576,"28"27"800,-28-27 833,27 26 96,-1 1-801,1 0-224,-2 25-63,-25-26-65,27 28-129,-27-28-287,27 26-161,-27-24-31,0-1-97,0-2-128,0 2-768,0-27-4645</inkml:trace>
  <inkml:trace contextRef="#ctx0" brushRef="#br0" timeOffset="44191.5256">10738 8829 11915,'0'0'2306,"27"0"-2562,-1 25 960,1 30 1122,25-29-32,-25 28-833,26 24-545,-28-24-128,29 24-127,-26 29-97,-2-27-64,-2 25-96,3-25-97,-27 26-159,0-26 0,0-2-225,-27-24-448,27-1-1217,-24 0-2530</inkml:trace>
  <inkml:trace contextRef="#ctx0" brushRef="#br0" timeOffset="46578.6636">8753 13546 7591,'0'-26'480,"0"26"1250,0 26-449,-27-26-512,27 27-257,-27 0 225,27-2 128,-26 28-129,26 1-223,0-29-97,0 28-95,0 1-193,0-2-96,0 1-32,26 0-64,1-25-225,0-2 1,1 0-256,-4 1-481,-24-27-833,26 0-2242</inkml:trace>
  <inkml:trace contextRef="#ctx0" brushRef="#br0" timeOffset="47062.6889">9177 13784 10121,'0'-27'513,"-27"27"-321,27 0 1505,0 0-992,-27 0-609,27 27-96,-26-1 64,26 1 0,0 0 64,0 25-96,26-24-32,1 25 96,0-28-96,-1 3 65,26-28 31,3 0 64,-4 0 32,-25 0 160,29-28 193,-28 3-97,-3-3 33,4 3-33,-28-3-160,-28-24-192,4 25-31,-3 0-65,-28 1 128,5 26-128,23 0-64,-28 0-193,55 0-736,-26 26-704,26-26-1122,26 27-2210</inkml:trace>
  <inkml:trace contextRef="#ctx0" brushRef="#br0" timeOffset="47257.7016">9785 13864 8872,'26'26'1826,"-26"-26"-1634,0 0 1858,0 0-673,0 0-1153,0 0-256,0 0-320,0 0-1666,27-26-5157</inkml:trace>
  <inkml:trace contextRef="#ctx0" brushRef="#br0" timeOffset="47682.7246">10077 13678 9192,'26'-26'-416,"-26"26"576,27-27 1217,-2 27-800,2-25-449,-27 25-96,27 0 64,-27 0 0,0 0-32,0 0-320,-27 0 128,0 0 128,-25 25 0,26 2-96,-1-1 32,-1 1 32,4 0 32,24-2-64,0 2 64,24-1 128,4 1 128,-1 0 64,26-1-128,-1 0-63,1 2-161,1-3 160,-29-25-64,2 28-64,-1-3 96,-26 3 576,0-2 289,-26-26-256,-26 26-289,25 1-223,-26-27-129,26 27-64,-25-27-417,25 0-608,1 26-1409,-1-26-3524</inkml:trace>
  <inkml:trace contextRef="#ctx0" brushRef="#br0" timeOffset="48138.7529">10659 13837 11787,'0'27'1057,"0"-27"-1442,27 0 834,-27 0 864,25 0-704,2 0-353,26 0-160,-26 0-128,25 0-256,-25 0-1218,-1 0-3619</inkml:trace>
  <inkml:trace contextRef="#ctx0" brushRef="#br0" timeOffset="48375.7648">11162 13625 8936,'27'0'3587,"-27"0"-3907,0 0 1089,0 27 1153,0 26-545,0-26-608,0 25-289,-27 1-288,27 0-96,0 1 0,0-29-448,27 3-417,-27-3-640,26 3-801,0-28-2274</inkml:trace>
  <inkml:trace contextRef="#ctx0" brushRef="#br0" timeOffset="48657.7818">11347 13493 13132,'27'0'-288,"-2"27"576,-25-27 1378,27 26-545,26 1-641,-25 25-192,-4 1 385,3 1-161,0-2-159,-27 28-97,28-28-192,-28 29-96,-28-28-160,28-1-321,-27-25-223,27 26-129,0-26-352,-27-27-641,27 25-2915</inkml:trace>
  <inkml:trace contextRef="#ctx0" brushRef="#br0" timeOffset="49010.8029">11639 13361 11755,'52'-28'-513,"-25"28"705,-27-25 1442,27 25-513,-1 25-609,0 3-95,0-3 95,1 2-31,-27 1-193,27-3-256,-27 29-64,0-28-32,-27 1 96,27-27 0,0 27 0,-27-27 32,27 0 64,27 25 449,0-25 31,-1 0-95,0 0-161,0 0-288,1 0 0,26 0-544,-27 27-1346,-26-27-1825,26 0-8329</inkml:trace>
  <inkml:trace contextRef="#ctx0" brushRef="#br0" timeOffset="49667.84">12459 13810 5637,'0'0'3011,"26"0"-2595,-26 0 2403,0 0-353,0 0-1281,0 0 64,26 0 33,1 0-674,26-26-63,-1 26-225,3 0-128,-4 0-192,30-27 96,-54 27-160,25 0-224,-26 0-481,1 0-480,0 0-641,-27 0-576,0 0-2243</inkml:trace>
  <inkml:trace contextRef="#ctx0" brushRef="#br0" timeOffset="49998.859">12698 13600 2146,'0'25'320,"0"-25"-32,27 0 2307,-27 0-642,0 0-671,0 0 223,0 27 97,0-27-257,0 26 0,0 1-480,0 25-385,0-25-95,24 26-225,-24 0-128,0-27-96,26 27-192,-26-25-385,28-3-416,-28 3-320,27-28-833,-27 26-3364</inkml:trace>
  <inkml:trace contextRef="#ctx0" brushRef="#br0" timeOffset="52487.002">6662 9703 1281,'27'0'1121,"-27"0"-545,0 0 866,0-26 223,0 26-223,0 0-321,0-27-256,0 27-33,0-25-63,0 25-160,0 0-129,0 0-32,-27 0-159,27-28-193,-28 28-128,28 28-32,-24-28-225,-3 0 97,27 0 0,-28 25 96,28-25 64,-26 27-64,26-1 32,0 1 32,-27 0-32,27-1-32,27 0 32,-27 0-32,26 2-65,2-2 1,-1-26 96,-3 0 64,4 0 64,-1 0 64,-1-26-32,1-2 97,-2 2 31,-25 0-32,0-27-160,0 26 64,0 1 0,-25-1-96,-28 2-64,26-3 64,-25 28 0,-3 0 0,29 0 0,-1 28-64,-25-28 32,52 25-64,-27 2 96,27-1-32,0 1 0,27 0 64,-27-1 0,28 0 64,23 0 0,-25-26 64,2 0-64,-1 28 97,-3-28 127,4-28 128,-1 28-95,-27-26 95,26 0-64,-26 0-95,0-1-65,-26 0-128,26 1-96,-27-1-64,-1 2 64,4-3 0,-3 2-96,-1 26 32,2 0-64,-1 0-129,3 26 97,-4 2 64,28-3 32,0 2-32,0 26 32,0-26 0,28-1 0,-4 0 64,3 0-32,27 2 32,-27-2 0,-3-26 32,4 0 32,-28 0 64,27 0 0,-27-26 0,26-2 32,-26 2-63,0 0-33,-26 0 0,26-1-32,-27 0-64,-1 1-32,4-1 64,-3 27-97,-1 0 1,28 0-192,0 27-1089,-26-27-1794,26 26-6630</inkml:trace>
  <inkml:trace contextRef="#ctx0" brushRef="#br1" timeOffset="54586.1199">6265 8326 1281,'0'0'1761,"0"0"-1280,0 0 1441,0 0 192,0 0-1217,0 0-481,0 0 64,0 0 1,0 0-65,0 0 129,0-27 95,0 27-95,0 0-65,0 0-31,0 0-97,0 0-224,0 0 64,0 0-160,0 0 32,0 0 33,0 0 95,0 0 64,0 0-96,0 0 0,0 27 193,26-27-129,-26 0-96,0 27 32,27-27-96,-27 25 0,27 2 32,-2-1 0,2-26 0,-1 27 129,1 0-129,1 25 64,-4-26-64,29 1-96,-25 0 64,-1-1-32,25 1-32,-25-2 32,-27 2-32,26 1 0,1-3 64,-2-25-64,2 28 0,-27-28 0,27 26 0,-27-26 0,0 0-192,26 25-224,-26-25-33,0 0-127,0 0-289,0 0-512,0 0-930,0 0-6725</inkml:trace>
  <inkml:trace contextRef="#ctx0" brushRef="#br1" timeOffset="55227.158">6318 8882 128,'-27'0'1025,"1"0"-129,26 0 450,0 0-97,0 0-96,-27 27-448,27-27 256,0 0 608,0 0-608,27 0-320,-27-27-1,0 27 33,0 0-225,0 0-320,26-28-96,-26 28 32,27 0 1,-27-25-33,27-1-32,-2-2 32,2 3-32,26-3 64,-1-24-64,1-1 0,2-1 0,-3 2 96,1-1 96,-1 26 0,2-26 96,-28 28-95,1-2-193,-2 27 0,-25 0-193,0 0-2081,-25 0-3075</inkml:trace>
  <inkml:trace contextRef="#ctx0" brushRef="#br0" timeOffset="59427.398">13729 13361 3363,'0'-28'5285,"0"28"-5157,0 0 576,-27 0 578,2 0-353,-2 28-545,0-3 32,1 30 193,-28-3 32,29 1 287,25 1-383,-27 24 31,27-24-63,0 24-97,27-24-223,-27 26-97,25-27-32,29-28-32,-28 3-96,28-2-417,-29 0-512,28 1-416,-26-27-769,-27 0-2915</inkml:trace>
  <inkml:trace contextRef="#ctx0" brushRef="#br0" timeOffset="59695.414">13942 13493 5829,'24'0'5701,"-24"-27"-5669,0 27 321,0 27 1120,0 0-544,0 26-192,28-1 96,-28 1-129,0 26-255,0 1-225,0-1-224,0-26-32,0 0-256,27-25-289,-1-2-224,-26 0-224,27-26-512,-2 0-1987,-25-26-5604</inkml:trace>
  <inkml:trace contextRef="#ctx0" brushRef="#br0" timeOffset="59876.4239">14206 13837 12427,'25'0'289,"2"0"768,-27 27 896,27-27-960,-1 0-833,26 0-160,-25 0 0,0-27-160,27 27-993,-30 0-2146,-24-27-7047</inkml:trace>
  <inkml:trace contextRef="#ctx0" brushRef="#br0" timeOffset="60156.44">14577 13573 128,'26'0'12652,"0"0"-12332,27 0 1217,-26 0 193,26 0-1121,-28 27-641,2-2 64,0-25-32,-1 53-161,2-26-95,-28 0 0,0 25 64,-28-26 192,2 28 32,-1-28 32,27 0 32,-27 2 32,27-28 0,0 25-64,0-25 0,27 0-32,0 0-224,27 0-1089,-30 0-1442,30 0-4580</inkml:trace>
  <inkml:trace contextRef="#ctx0" brushRef="#br0" timeOffset="60424.456">15001 13466 10217,'26'0'192,"-2"27"1154,4 0 575,-1-1-799,0 1-258,-1 25 257,0 1-192,0 1-288,1-2-225,-27 1-384,0 0 128,0 1-160,0-1-128,-27 0-288,27-1-417,-26-25-448,26-27-449,-26 27-1889,0-27-6887</inkml:trace>
  <inkml:trace contextRef="#ctx0" brushRef="#br0" timeOffset="60763.4749">15185 13254 9993,'26'-26'544,"1"26"97,0-27 2082,-1 27-898,0-27-1152,0 27-417,1 27-224,0 0 0,-27 26-64,0-26-96,0 26-128,0-28 160,0 30 96,0-30 0,0 2 0,26 0 64,-26-27-32,0 0 32,26 26 64,-26-26 0,53-26-64,-26 26-64,1 0-32,-4 0-352,2 0-1122,-26 0-1697,0 0-8358</inkml:trace>
  <inkml:trace contextRef="#ctx0" brushRef="#br0" timeOffset="63279.6189">9811 8378 1665,'0'0'769,"27"0"608,-27 0 577,0 0 128,0 0-352,0 0-225,0 0 64,0-25-287,0 25-129,-27 0-192,27 0-353,-26-27-384,26 27-127,-27 0-65,27 0-64,-25-27 0,-2 27-97,0 27 1,27-27-32,-26 27 0,-1-2 32,27 2 96,0 26-64,0-26-32,0-1 96,27 0 0,26 0 32,-26-26 32,25 0 96,-26 0 0,29 0 0,-31-26-64,3 26 96,-1-26 160,-26 0-63,0-1-1,0 0-128,0 1 96,-26-1-64,-1 2-448,3-29 608,-4 28-576,1-1 64,-26 27 160,28 0-512,-2 0-1,0 0 225,1 27 95,26 26 97,-27-26 64,27-2-32,27 2 32,-27-1-32,26 1 32,1 0 0,0-1 64,-2-26-32,2 0 160,-1 0 64,1 0 96,1-26 1,-28-1-97,24 0 0,-24 1 96,0-1-159,0 2-65,-24-2 32,-4 0-96,28 1-96,-27 26-97,-26 0-95,28 26 32,-2-26-64,0 27 159,27-27 33,0 27 0,0-2-32,0 2 160,0-27-96,27 26 96,0 1 0,-2-27-32,2 0 160,-1 0-64,1 0 128,-27 0 32,28-27 65,-28 27-1,0-26 64,0-1-127,-28 2-225,1 25-32,1-27 0,-1 27-1,2 0-63,-2 0 64,0 0-128,1 0-32,26 27-64,0-2 96,0 2-161,0-27 1,26 26 0,1-26-161,0 27 225,-2-27 64,2 0-32,-27 0-449,0 0-929,0 27-1216,0-27-4229</inkml:trace>
  <inkml:trace contextRef="#ctx0" brushRef="#br0" timeOffset="64752.7018">10155 6179 96,'0'0'5829,"0"0"-4772,0 0 2114,0 0-673,0 0-864,0 0-673,0 0-128,0 0-513,27 0-224,-27-26 64,27 26-96,26 0-64,-26 0-32,-2 0 64,28-26-64,-26 26-32,1 0-96,23-26-96,-23 26-32,-2 0-417,-26 0-288,0 0-288,27 0-1410,-27 0-3170</inkml:trace>
  <inkml:trace contextRef="#ctx0" brushRef="#br0" timeOffset="65126.7228">10394 5942 6438,'28'0'2594,"-28"0"-2850,0 0 672,0 25 801,-28-25-1056,1 0-194,27 27 33,-53 0-64,28-1-160,-2 1 128,-26-27 96,26 27-64,0-1-64,2 0-96,-2-26 128,27 26 0,0-26 31,0 27 1,0-27 225,27 0 63,-27 27 320,25 1 65,2-28-257,0 25-128,26-25 1,-26 27-33,-2-2-160,2-25-160,-1 27-1153,1-27-4037</inkml:trace>
  <inkml:trace contextRef="#ctx0" brushRef="#br0" timeOffset="66331.7919">15979 13810 6726,'0'0'2082,"0"0"-417,0 0 674,0 0-482,0 0-768,0 0-352,0 0-288,0 0-33,26 0-128,0 0 0,1 27-95,1-27-97,23 0 32,-25 0-96,29 0-32,-3 0-160,1 0-353,-26 0-480,0-27-576,-2 27-481,-25-26-2018</inkml:trace>
  <inkml:trace contextRef="#ctx0" brushRef="#br0" timeOffset="66518.804">16218 13546 10954,'0'54'352,"0"-29"769,0 2 961,0 26-801,-27-1-832,27 1-321,0 1-128,0 26-224,0-27-961,0 0-1154,0-27-5476</inkml:trace>
  <inkml:trace contextRef="#ctx0" brushRef="#br0" timeOffset="68869.9387">17011 13466 7174,'0'-25'1057,"0"25"545,-26-28 512,26 28-769,0-27-160,0 27-128,0 0-288,0 0 0,0 0-129,0 0-223,0 0-353,0 0 32,-27 27-32,27 1 64,-25 24 160,-2 1-192,27 1 193,-27-2 127,1 28-288,26-28-64,0 1 96,0 26-128,0-26 97,26 0-129,-26 1-33,27-28 33,0 28 0,-2-54-64,2 26-64,-1 1-288,-26-27-449,27 0-480,-27 0-577,0 0-769,0-27-4387</inkml:trace>
  <inkml:trace contextRef="#ctx0" brushRef="#br0" timeOffset="69136.9537">17249 13573 10698,'0'-27'1089,"-27"1"-769,27 26 1410,0 26-353,0 1-448,0 0 32,0 25-129,-24 1-287,24-1-225,0 1-224,0 1-32,0-2-160,0 1 64,24 0-320,-24-25-128,0-2-353,0 0-513,27 1-768,-27-27-2274</inkml:trace>
  <inkml:trace contextRef="#ctx0" brushRef="#br0" timeOffset="69281.9607">17462 13916 13708,'0'0'769,"0"28"-961,0-28 288,0 0-128,0 25-929,0 3-2274</inkml:trace>
  <inkml:trace contextRef="#ctx0" brushRef="#br0" timeOffset="69692.985">17751 13678 13580,'0'0'449,"0"0"-513,0-26 768,0 26 65,27 0-769,0-27-32,1 27-128,-2 0 64,-2-25-192,3 25-193,-27 0-288,0 0 65,-27 25 608,3-25 128,-30 27 192,27-1 160,0 28-128,3-29-159,24 2-33,0 26-96,0-26 32,24-1-129,30 0-63,-26 27-128,22-25 96,5-3 160,-28 3 64,-1-28 32,1 26 32,-27 0 640,-27-26 129,1 27 64,-29-27-128,4 0-385,25 27-320,-29-27-128,28 0-288,3 0-1346,24 0-1601,0 0-6983</inkml:trace>
  <inkml:trace contextRef="#ctx0" brushRef="#br0" timeOffset="69908.9966">18175 13944 13164,'0'0'1121,"27"0"-1025,-27 0 1954,0 0-641,27 0-864,-1-28-417,26 28-96,-25 0-96,28-26-961,-29 26-1537,-2 0-2467</inkml:trace>
  <inkml:trace contextRef="#ctx0" brushRef="#br0" timeOffset="70313.021">18494 13652 11370,'0'0'897,"0"0"-96,0 0 1729,27-27-1441,-1 27-736,0 0-289,27 0 0,-26 0 0,-1 0-128,0 27-32,0-1 64,-26-26-32,0 27-33,0 0 33,-26-2 32,26 28 32,0-26-64,-26 0-64,26-1-64,26 0 96,-26-26 32,26 28 0,1-3 64,0 3-64,-1-3 32,-26-25-96,26 28-1,-26-2 97,0-26 97,0 26 31,-26-26 32,-27 27 32,26 0-96,-25-1 32,26-26-160,-28 27-288,28-27-385,0 25-1313,26-25-4196</inkml:trace>
  <inkml:trace contextRef="#ctx0" brushRef="#br0" timeOffset="70861.0519">18863 13466 10634,'0'0'1217,"0"0"-833,27 0 1762,-27 0-993,28 0-608,-1 0-129,-3 27 193,2 0 95,29 26-127,-28-26-129,-27 25 65,26 1-417,-26 26 0,26-26 0,-26 0 0,-26 26-160,26-26 64,0-25-224,0 24-128,-26-25-257,26 0-416,-27-1-384,0 1-289,27-27-640,0 0-4356</inkml:trace>
  <inkml:trace contextRef="#ctx0" brushRef="#br0" timeOffset="71188.071">19050 13281 10505,'27'-27'1122,"-27"1"-1090,26 26 1633,-26 0-320,26 26-704,0 1-321,1 0 1,-27-2-1,0 3-224,27-3-32,-27 2-32,0 1 0,0-3 0,26-25 32,-26 27-32,0-27 32,0 0 0,26 0-64,0 0-480,-26 0-609,27 0-833,0 0-1601,-27 0-3940</inkml:trace>
  <inkml:trace contextRef="#ctx0" brushRef="#br0" timeOffset="71741.103">19393 13148 11242,'-26'-26'-160,"26"26"672,0 0 1763,26-26-1507,0 26-255,1 0-1,1 0 33,-1 0-97,-3 0-320,2 0-128,2 0 129,-1 0-97,-27 0-97,27 26 65,-27-26 33,0 26-1,0-26 0,0 26-32,0 1 0,0 26 0,0-26 0,25 25 0,-25 1-32,0 2 64,0-3-32,0 28 0,27-28 0,-27 28-32,0-1-97,26-26 33,-26 26 64,0 2-96,27-28 32,-27-1 96,0 2 32,27-1-32,-27-28 96,0 29-32,0-28 193,0 1-65,0 0 0,0-2-32,0 2-64,0-1-96,0 1 32,-27 0 0,27-27 64,-27 0 128,1 0-191,26 0-1,-27 0-321,2 0 33,-29 0-449,26 0-480,-22 0-416,-32 0-1058,30 26-6533</inkml:trace>
  <inkml:trace contextRef="#ctx0" brushRef="#br0" timeOffset="73574.2077">1341 15480 11146,'0'0'448,"0"0"257,0 0 1185,0 0-705,0 0-448,0 26 31,26-26-95,1 0-353,0 0-223,1 0-194,-2 0-319,-2 27-993,3-27-705,1 0-1666</inkml:trace>
  <inkml:trace contextRef="#ctx0" brushRef="#br0" timeOffset="73732.2159">1421 15717 12171,'0'55'224,"0"-55"737,28 0 448,-2 0-832,-2 0-577,31-28-705,-28 1-1793,-1 27-3299</inkml:trace>
  <inkml:trace contextRef="#ctx0" brushRef="#br0" timeOffset="74331.251">3195 14817 5797,'-28'-27'2402,"28"27"-1857,-26 0-33,26 27 1,-27-27 384,3 27-257,24 26-63,-28-1-1,28 1 33,0-26-289,0 26-128,0-27-128,0 0-32,0 28-96,0-1-288,28-28-737,-28 3-1377,24-1-5510</inkml:trace>
  <inkml:trace contextRef="#ctx0" brushRef="#br0" timeOffset="74648.269">2453 15453 13356,'-52'27'513,"25"-27"-1378,27 26 673,-27-26 512,27 27 224,27-27-31,0 0-193,25 0 129,1 0-97,26 0-96,2 0-64,24 0 1,27 0-161,27 0 64,-26-27 0,26 27-96,-27-26-128,0 26-481,1 0-192,-27-27-192,-1 27 33,-52 0 31,26 0-481,-52 0-1056,-1 0-481</inkml:trace>
  <inkml:trace contextRef="#ctx0" brushRef="#br0" timeOffset="75196.301">2401 15984 12203,'-27'25'513,"27"-25"-738,0 0 450,27 0 191,-2 0 160,2 0-159,26 0-289,-25 0-96,23 27-32,3-27 0,-27 26 64,0 1 0,-3 0 96,4 26 129,-28-1-65,0-25 64,-28 26-64,4-1-96,-30 3 289,26-30-1,2 2-160,2-1 129,-3 0-65,-1 2-256,28-2-288,0-26 96,0 0 320,0 0-96,28 26-32,-1-26 32,-3 0-128,2 0 0,2 28-256,-1-28-609,0 0-416,-3 25-513,4-25-1986,-2 0-5604</inkml:trace>
  <inkml:trace contextRef="#ctx0" brushRef="#br0" timeOffset="75529.32">3114 16116 1665,'0'26'11403,"0"-26"-11820,0 0 289,0 0 897,0 0 288,0 0-448,27 0-257,-1 27 64,29-27-95,-31 25-225,4 2-32,25 0-64,-26-27 0,-2 26-224,29 1-257,-28 0-448,1-2-416,-27-25-1121,25 27-3044</inkml:trace>
  <inkml:trace contextRef="#ctx0" brushRef="#br0" timeOffset="75753.3319">3486 16062 13516,'0'0'-608,"0"0"287,0 0 770,-27 27 480,1 0-577,-1-1-224,-25 26 192,25 2-159,1 26-225,-1-28-993,27 1-1346,-28-26-4611</inkml:trace>
  <inkml:trace contextRef="#ctx0" brushRef="#br0" timeOffset="76228.36">3618 15876 13516,'0'0'-192,"28"-26"96,-28 26 1313,0 0-736,0 0-481,0 0 32,24-26-32,3 26 0,-1 0-32,29-26-96,-31 26-193,4 26-191,-1-26 159,-1 52 193,1-24 160,-27 25 32,0-1-32,0 1 0,0 1 32,-27-1-96,27-28 96,27 2-32,-2 26-96,2-26 96,0 0 64,-1-2-64,1 2-64,-2 1 64,2-3 320,-27-25 97,0 27-33,-27-1 65,2 28-289,-28-28-128,-1 0-384,2 2-1346,-1-3-4836</inkml:trace>
  <inkml:trace contextRef="#ctx0" brushRef="#br1" timeOffset="78666.4987">6662 14605 4804,'-28'0'2370,"28"0"-2178,0 25 1314,0-25 640,0 0-865,0 0-800,0 0-129,0 0 353,28 0-97,-28-25-31,27 25-65,-1 0-224,26 25 1,2-25 95,-1 28-128,-1-28-31,28 27-65,-1-27 32,2 0-96,-29 0 0,28 0-64,-1 0 0,-26 0-64,-28 0-32,2-27-641,0 27-928,-27 0-1442,0 27-6566</inkml:trace>
  <inkml:trace contextRef="#ctx0" brushRef="#br1" timeOffset="79696.558">3646 17148 9577,'0'0'224,"0"0"545,0 0 1377,-28 0-1025,28 0-673,0 0-160,0 0 225,0 0-33,28 0-127,-28 0-161,24 0 32,29 0 96,-25-26-224,23 26-96,4 0 64,23 0 33,-24 0-65,-1 0-97,-1 0-383,1 0-641,-26 0-1153,25 0-5317</inkml:trace>
  <inkml:trace contextRef="#ctx0" brushRef="#br0" timeOffset="83702.7867">5153 15162 7238,'0'-28'1057,"0"28"-929,0 0 609,0 0-320,-26 0-33,26 28-32,-26-2-31,26 0 127,-27 26 161,27 3-1,0 25 1,0 25-257,0-26 0,0 28-95,0-1-161,27 0-32,-1-26-128,-26-2-385,52 2-864,-25-28-1313,0 2-2980</inkml:trace>
  <inkml:trace contextRef="#ctx0" brushRef="#br0" timeOffset="84352.824">5735 15426 12619,'-26'0'865,"-1"0"-737,27 0 641,-25 0 384,25-25-961,0 25-320,25 0 32,2 0-64,-1 0 32,28 0 32,-29 0-353,2 0-255,-1 0 415,1 0-191,1 0 192,-28 25 320,0 2-32,0 0 96,0 26 64,-28-28-192,28 29 64,0-1-96,0-26 96,0 25 0,28-24-32,-1-2 0,-3 0 32,2 0 0,-26 28-64,28-28 160,-28 1 353,0-27 127,-28 27 1,2-2-129,2 2-352,-31-27-32,28 26-384,-26-26-1409,28 0-1122,-29 0-7463</inkml:trace>
  <inkml:trace contextRef="#ctx0" brushRef="#br0" timeOffset="84553.8359">6345 15798 14253,'25'0'480,"2"26"-480,-27-26 801,0 0 192,0 26-865,0-26-224,0 0-512,0 0-578,0 26-1600,0-26-6919</inkml:trace>
  <inkml:trace contextRef="#ctx0" brushRef="#br0" timeOffset="84994.861">6767 15453 12203,'27'0'384,"0"0"-320,-1-27 769,1 27 192,-2-25-480,2 25-449,0 0-96,-1-28 32,-26 28 32,27 0-128,-27 0-128,-27 0 64,1 0 64,-28 28 31,29-3-31,-28 29 32,26-28-96,0 26 32,2-25 64,25 0-64,0-1 64,25 28 0,29-29-32,-1 2-32,-1 1-128,28-2 63,-28 0 33,-25 0-64,1 0 64,-2 2 224,-26-2 256,-26 1 129,-29 0 63,3-2-223,-1 2-289,-26-1-64,26 1-545,-1-27-1313,2 27-3939</inkml:trace>
  <inkml:trace contextRef="#ctx0" brushRef="#br0" timeOffset="85354.881">7245 15348 8872,'-27'-54'3876,"-1"26"-4101,28 28 610,0 0 1569,0-25-897,0 25-385,28 0-159,-1 0-1,-1 25 1,26-25-257,-25 55 32,26-28-96,-1 51-96,2-24 1,-28 51-33,26-25 96,-25 27-224,-27-3-545,27 4 321,-27-3-289,0-25-384,-27-1 321,0 1 127,2-28-1248,-28 1-2788</inkml:trace>
  <inkml:trace contextRef="#ctx0" brushRef="#br0" timeOffset="86884.9687">8541 15850 3299,'-52'54'5733,"52"-54"-5605,-27 0 1282,27 26 1024,0-26-673,0 0-1056,0 0 352,0 0 128,27 0-512,-1 0-417,26 0-224,-25-26-64,26 26 32,-27 0-256,27 0-673,2 26-672,-31-26-385,2 0-2242</inkml:trace>
  <inkml:trace contextRef="#ctx0" brushRef="#br0" timeOffset="87034.978">8621 16089 14445,'0'53'-192,"0"-26"352,26-27 673,0 0-353,0 0-384,1 0-1409,28 0-1794,-5 0-6149</inkml:trace>
  <inkml:trace contextRef="#ctx0" brushRef="#br0" timeOffset="87748.0177">9811 14870 13196,'-53'27'32,"28"-27"-160,25 0 320,0 0 353,0 0-353,25 0 0,2 0-64,26 0-128,-25 0 0,23 0-128,3 0-160,-27 27 31,-3-2 33,4 2-32,-1-1 96,-27 1 128,0 26 0,0-27 64,0 0-32,0 2-32,0-2-96,26 0-32,-26 1-65,27-2-31,-27 3 128,25 26 32,29-29 64,-54 3 32,26-3 160,-26-25 384,0 27 417,0 0 96,-26-1-192,-28 1-641,2-27-256,26 25-288,-29-25-641,31 0-672,-3 0-2659</inkml:trace>
  <inkml:trace contextRef="#ctx0" brushRef="#br0" timeOffset="87965.031">10606 15241 14189,'0'25'1345,"0"-25"-1409,0 0 288,0 0-288,0 0-1377,0 0-705,27 0-1474</inkml:trace>
  <inkml:trace contextRef="#ctx0" brushRef="#br0" timeOffset="88354.0529">10897 14976 3971,'26'0'7880,"1"-27"-7784,-27 27 192,25-25 513,2 25-545,0-27-192,1 0 64,-2 27-64,-2-26 64,-24 26-128,0 0-32,-24 0-320,-2 26 32,-2 1 256,-26 25-225,2-25-287,26 26 160,-1 0 223,0-27 129,27 0-192,0 2 32,0-2 160,27 0 64,0 1 64,26-2 0,-1 3-64,3-1 0,-29-27 0,25 27 224,-23-2 32,-28-25 353,0 28 64,-28-28-417,28 25-224,-51-25-32,25 27-96,-2 0-1282,-26-27-2529</inkml:trace>
  <inkml:trace contextRef="#ctx0" brushRef="#br0" timeOffset="88686.072">9917 15850 13452,'-79'26'-160,"52"2"-192,27-28 768,27 0 609,1-28-641,23 28-319,30 0-33,-2-26 64,26 26 352,27 0-96,0-26-288,0 26 33,1 0-65,-26-26-32,25 26-129,-53-26-543,-1 26-513,-23 0-417,-28 0-1409,-1 0-3715</inkml:trace>
  <inkml:trace contextRef="#ctx0" brushRef="#br0" timeOffset="89118.0967">10501 16116 11114,'-28'26'416,"1"1"-1376,27-2 639,-24 2 545,-4 26 33,28 26 63,-27-24-352,27 23 160,27 2 224,1-26 97,-4-2-193,3 1-96,27-26 289,-3-1 447,4-26-31,-2 0 32,-28 0-224,2-26-33,0-1-159,-27 0-97,0 1-128,-54-1-95,29 2-322,-28-3-287,-26 2-225,26 0-480,-2 26-640,3 0-2307</inkml:trace>
  <inkml:trace contextRef="#ctx0" brushRef="#br0" timeOffset="89709.131">11823 15744 13933,'27'0'384,"-27"28"-448,0-28 737,0 0 31,0 0-608,0-28 129,0 28 287,27 0-96,-1-27-223,0 2 63,-26-2-160,53-26-64,-26 26-64,-27-25-128,26 25-128,0 1-1,-26-1-159,26 27 192,-26 27 192,0-1 0,0 26 31,27 2 33,-27-1-64,0-26 32,27 25 32,1-24 64,-28-28 193,24 26 223,2-26 1,2-26-1,-1-2 129,0 1-129,-3 2-128,-24-2-320,28 0-128,-28-26-544,26 26-802,-26 2-576,0 25-1185,0 0-3779</inkml:trace>
  <inkml:trace contextRef="#ctx0" brushRef="#br0" timeOffset="90084.152">12114 16116 14413,'-79'78'417,"26"-78"-706,53 27 513,-27-27 97,27 0-193,0-27-256,27 2-257,0-2 353,-1-26 32,26 26 96,2 1-63,-2 26 31,-26 0 32,2 0-64,-1 26 32,0 1-64,-27 0 0,24-1 0,-24 26 32,0-25 32,28 26 384,-28-26 257,0-27 288,26 0-224,-26 0-225,27 0 1,0-27-33,-27-26-352,26 26-192,0-25-64,0 26-576,-26-1-994,27-26-672,-27 53-897,0-27-5157</inkml:trace>
  <inkml:trace contextRef="#ctx0" brushRef="#br0" timeOffset="91462.2309">13518 15665 8359,'0'27'545,"-27"-27"-1890,1 0 1217,-1 25 928,-1 2-447,-23 27-353,23-2 256,2 2 769,-1 26-64,27-28-193,0 28-319,0-27-257,27-1 224,-1-25 449,29-1 96,-3-26-32,28 0-160,-28-26-161,1-1-63,1-25 160,-2-1-65,-26-1-159,-26 1-129,0 1-128,-26-1-160,-26 25-128,25 2 32,-26 0-96,-1 26-128,2 0-289,-1 0-800,1 26-1089,25-26-1794</inkml:trace>
  <inkml:trace contextRef="#ctx0" brushRef="#br0" timeOffset="91643.2407">14126 15984 14445,'27'78'1057,"-1"-78"-993,-26 27 577,0-27 320,27 27-929,-27-27-641,0 0-1473,0 0-1121,0 0-5669</inkml:trace>
  <inkml:trace contextRef="#ctx0" brushRef="#br0" timeOffset="92183.2719">14603 15744 7559,'26'-52'224,"-26"25"-192,26 0 512,-26 1 1186,0 26-289,0-27-320,0 27-288,0 0-288,0 27-33,0-27-320,-26 26-192,26 28 0,-26-2 32,26 28 1,-26 0-1,26 0-64,0-2-1,0-24 33,0-1-320,52 26 160,-26-53-32,28 28-32,-1-29 224,-1-25 64,-25 0 96,27 0 128,-30-25 193,-24-2 191,0 27 97,0-27-289,-24 1-191,-4-1-289,-25-25-385,1 25-640,-1 27-384,-1-26-481,28 26-2050</inkml:trace>
  <inkml:trace contextRef="#ctx0" brushRef="#br0" timeOffset="92688.301">15317 15772 10634,'0'-80'-32,"-26"53"832,0 0 1250,-1 1-929,-26-1-576,27 27-321,-27 0-192,26 27-64,-1-1-64,28 1 64,0 0 0,0 25-64,28-24-64,26-2-33,-2 26-31,1-26 64,26 28-96,-26 0 96,0-2 0,-27-26-33,0 28-127,1-1 256,-27-1 128,-27-25 192,1 26 513,-26-26 288,-2-2 96,2 2-192,-1 1-96,0-28-513,1 0 33,25-28-225,0 1-224,27-25-161,0-1 1,54-26-224,-28 26-257,26-27-64,28 1 161,-28 26 288,28-1 223,-28 2 129,-25-2 0,0 2 65,-27 25 95,0 0-192,-27 27 64,-26 0-96,1 0-577,-2 0-2081,-24 27-7784</inkml:trace>
  <inkml:trace contextRef="#ctx0" brushRef="#br1" timeOffset="99488.69">13410 16857 10249,'-51'27'513,"51"-27"-33,-28 0 641,28 0-32,0 0-512,28 0 63,-1 0-63,25 0-193,1-27-224,26 27-31,28 0 95,-2 0-32,28 0-96,-27 0 64,52 0-64,-26 27-64,28-27 0,-2 26-32,0-26 32,1 27 64,-26 0-63,-27-27-33,26 25-97,-52-25-31,-2 27-256,-24-27-353,-2 0-640,-26 0-2307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05.7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11155 14739 3427,'0'0'1217,"0"0"160,-26 0 929,26 0-384,0 0-609,0 0-352,-26 0-256,26 0-160,0 0-225,0 0-160,0 0-32,-27-27-64,27 27-32,0 0 128,0 0-32,0 27 193,0-27 127,27-27-160,-27 27-127,26-53-161,26 25 64,2 2-64,-1-26 32,-1 26 0,1-29-32,26 30 0,2-29-32,-29 1 0,2 26-32,-28 27-97,-26 0 1,0 27 32,-26 0 96,-28 53 32,2 0 0,-29 24 32,2-23 128,-1 24 193,2-25 191,24 26-159,2-53-161,26-1-160,26-25 128,0-27-96,52-27-128,28-25 64,-2-1-192,30-26 128,24-28 32,-26 2 0,-28 24 0,2 3-96,-1 24 64,-52 27-128,-1 27 160,-26 27 0,0 1 0,-26 24 96,-28 0 64,28 29 96,-26-2 257,-2 1-289,2-27-224,26-1 32,-1 1-32,0-26 32,54-27 64,0-27-96,25 1 32,1-28-96,26 2 0,1-28 64,-28 27-96,1-26 64,2 25-96,-31 28-65,2 0 290,-26 26-1,-26 52 64,2 2 32,-4 0-32,1 24-96,0-24 0,1-1-96,26-1 0,0-25 32,0-1 64,0-26-704,0 27-1,0-27-1057,0 0-960,0 0-1858</inkml:trace>
  <inkml:trace contextRef="#ctx0" brushRef="#br0" timeOffset="586.033">12663 14553 11979,'-51'0'705,"23"0"-193,28 0 609,-27 0 0,27 0-160,0 0-577,27-26-95,1 26-193,-1 0-96,-3 0 0,2 0-32,2 0-192,-1 0-577,25 0-256,-52 0-160,27 0-97,-27 0-31,0 0-449,0 26-384,-27-26-1217,2 0-288</inkml:trace>
  <inkml:trace contextRef="#ctx0" brushRef="#br0" timeOffset="901.0499">12689 14579 1345,'-77'0'2082,"49"26"224,1-26 417,1 0-994,0 26-704,26-26-224,-26 28-161,26-2-63,0 1-32,0-27-33,0 27-32,-27-27-63,27 25 31,0 2-95,0-1-97,27 1-96,-27 26-128,52-26 32,-26-2-64,29 2-64,-4 0 0,3-1-32,0 1 32,-29 0 0,28-2 64,-53 2 64,27 1 32,-27-28 0,-27 25 0,-26 2 96,28-1 65,-29-26-1,0 26-96,3-26-160,-4 0-64,3 0-449,26 0-448,26 0-608,0-26-577,26 26-2659</inkml:trace>
  <inkml:trace contextRef="#ctx0" brushRef="#br0" timeOffset="1406.0799">13192 14659 6149,'-24'-54'2339,"-4"28"-1955,1 26 545,1 0 224,-1 0-256,-25 0-609,25 26-288,27 0 0,-26-26 256,26 28 97,26-2 63,1 1-64,0 0-95,25-2 63,1 2-192,-1-1-32,1 28-32,2-28 0,-31 26-32,4-25 192,-28 26 193,0-26 223,-28 25 1,4-25-161,-3 1-95,-27-3-193,3 2-160,-4-27 0,29 0 32,-1 0-96,27-27-64,0 2-192,27-30 32,-1 3 31,29-28-63,-4 28 96,3-28 96,-3 0 96,4 28 96,-29-1 0,-26-1 0,-26 28-64,-1 0 32,-1 0-160,-23 26-384,-3 0-1698,-25 0-1986</inkml:trace>
  <inkml:trace contextRef="#ctx0" brushRef="#br1" timeOffset="4524.2576">20392 7717 960,'-25'0'609,"25"0"1569,0 0 96,0 0-448,-27 0-705,27 0-288,0 0 0,0 0-97,0 0-127,0 0 96,0 0-97,0 0 65,0 0-1,0 0-255,0 0 95,-27 0-95,27 0-65,0 0 96,0 0 1,0 0-65,0 0-128,0 0-192,0 0 449,0 0-385,0 0 64,0 0 65,0 0-65,27 0 32,-27 0-64,0 26 32,27-26-64,-2 0 33,2 26-65,-1-26 96,1 26-64,1-26-96,-4 27-32,31 0 160,-29-1-96,1-26-64,25 27 160,-25-2-224,-1 2 160,1 0-96,-2-1 96,29 1-288,-28-27 577,1 27-449,-2-2 480,2-25-320,0 28-32,-1-1 0,2-27 0,-4 0-32,3 25 0,-27-25 0,0 0 64,27 0-96,-27 0 32,0 0 0,0 0 0,0 0 33,0 0 31,0 0-224,0 0 63,0 0-319,0 0-321,0 0-416,0-25-897,0 25-288,0-27-1922</inkml:trace>
  <inkml:trace contextRef="#ctx0" brushRef="#br1" timeOffset="5729.327">20445 8219 1345,'0'0'128,"-26"0"352,26 0 2083,0 0-1410,26 0-577,-26 0 545,0 0 385,0 0-65,0 0-384,0 0-352,0 0 32,0 0 63,0 0-255,0 0-161,0 0 33,0 0-33,0 0 32,0-26-31,27 26 63,-27 0-63,0-27-33,28 27-160,-4-25 0,-24-2 32,27 27-191,1-28 31,25 3 0,-29-2 64,4-26 0,25 26 0,-1 0 64,-25 2 32,26-2 1,-26 1 31,25-1-64,1 0-32,-25 1-32,23 0 64,-24 26-95,1-26-65,-2 26 64,1-27-160,-27 27 128,0 0 0,0 0-128,0 0-321,0 0-736,0 0-1057,0 0-1153,0 27-5029</inkml:trace>
  <inkml:trace contextRef="#ctx0" brushRef="#br1" timeOffset="13093.748">18513 13678 4804,'0'0'2338,"27"-26"-736,-27-1 576,0 0-416,0 1-257,27-1-128,-27 2-192,0-2-416,0 27-32,-27-27-97,27 27-415,-27-26 159,1 26-736,0 0 448,0 26-128,-28 1-289,26 25 97,-22 1 32,22 1 192,1 24 0,27-24-64,0 25 64,0 1 0,0-27-32,27 0 0,1 1 32,-2-29 0,26-25 32,2 28 0,24-3 32,2-25 32,-1 0-32,26-25-32,-23-28-32,-4-1 64,-24-52-32,-28 52 32,-26-25-128,-26-1 32,-1 2-96,-28 24-32,-22 1 96,-4 28-192,-25-2 96,28 27 288,-2 0 0,1 52-224,0-25 32,53 26 32,-2 0-65,28-27 130,28 27-66,-2-26 130,26-1-1,28 1-96,-28-1 256,28-26-96,-28 26-96,2-26-96,-2 0 64,1 0-320,2 0-897,-29 0-993,-2 0-737,4 0-2851</inkml:trace>
  <inkml:trace contextRef="#ctx0" brushRef="#br1" timeOffset="13361.764">19415 13969 12908,'0'0'576,"0"27"-608,0-2 1762,0 3-97,0-1-896,0 0-256,24-2-129,-24 3-224,0-3-32,0 29-128,26-28-224,-26 26-545,0-25-832,0 0-1058,28-1-3395</inkml:trace>
  <inkml:trace contextRef="#ctx0" brushRef="#br1" timeOffset="13714.784">19889 13757 11787,'-26'0'2882,"26"0"-2305,0 0 1121,0 0-1,26-27-928,1 27-289,25 0-223,3 0-129,-2 27-160,-1-27-32,1 27-577,1-27-864,-2 0-1346,1 0-2306</inkml:trace>
  <inkml:trace contextRef="#ctx0" brushRef="#br1" timeOffset="13879.793">20076 13917 10473,'0'26'481,"0"0"1313,0-26 672,27 0-576,25 27-1090,1-27-319,-26 0-289,25 0-192,1 0-480,-26 0-1795,-27 0-3074</inkml:trace>
  <inkml:trace contextRef="#ctx0" brushRef="#br1" timeOffset="14543.831">21267 13625 4612,'0'-53'5733,"0"53"-4708,0-27 993,-27 27-416,0 0-545,2 0-641,-2 0-352,1 27-96,-2-1-32,1 1 32,0 26-64,27-1 96,0 2 0,27-1 0,-27-1 0,55 2 32,-29-28 0,1 26 0,25-52 96,-25 28 289,-1-28 351,26 0-31,28-28-128,-28-24-257,2 0-64,-28 24-96,-26-24-64,-26-1-96,-28-1-32,2 28-64,26 0 64,-28 0-128,2 26-672,26 0-834,-1 0-1057,0 26-1729</inkml:trace>
  <inkml:trace contextRef="#ctx0" brushRef="#br1" timeOffset="14954.8538">21901 13306 13965,'-26'28'736,"26"-56"97,26 3 1249,1 25-929,0-27-768,25 27-289,-26-26-64,28 26 0,-28 26-160,26 1 64,-52-2 32,27 29 0,-27-29 32,-27 3 128,27 25-160,-26-26 128,0 25 320,0-25-96,-1-1-31,27 1-65,0 0-64,0-27-32,27 26-64,-1 0-64,26-26-160,3 26-705,-28 1-1313,23 0-2530</inkml:trace>
  <inkml:trace contextRef="#ctx0" brushRef="#br1" timeOffset="15085.8618">22325 14076 14765,'0'27'289,"27"-2"383,-27-25 578,0 0-1090,27 28-929,-27-28-3395</inkml:trace>
  <inkml:trace contextRef="#ctx0" brushRef="#br1" timeOffset="15878.9078">18248 15135 11082,'-79'-27'577,"53"2"-161,-1 25 513,0-27 640,2 27-416,25 0-704,0 0-193,0 0 0,25 0-192,2 0-64,26 0 64,-1 0 0,2 0-64,0 0 0,-2 0-96,2-27-288,-28 27-128,-26 0-545,0 0-545,-26 0 481,-1 0 448,0 27 385,-1 0 192,4-2 64,-2 30 64,-2-3 160,28 0 0,0 2 1,28 25-129,-2-26-64,-2 1 64,4-1 256,-1-28 192,-27 2 225,27 0 384,-27-1 32,0-26-256,-27 27-513,0 0-319,-25-2-65,-2-25-161,27 27-415,-24-27-417,23 0-577,2 0-704,-1 0-1537</inkml:trace>
  <inkml:trace contextRef="#ctx0" brushRef="#br1" timeOffset="16173.9249">19096 15215 7815,'27'-52'1537,"-1"24"65,-26 1 31,-26 27-864,26 0-417,-27 27-31,0 1 95,1 24 161,0 0-225,26 28 0,-26 0 1,26-27-225,-27 0-32,27-1-64,27 2-32,-27-28-64,26 28-481,0-29-704,0 2-737,1-27-2146</inkml:trace>
  <inkml:trace contextRef="#ctx0" brushRef="#br1" timeOffset="16649.952">19757 15295 11370,'27'-28'705,"-27"2"-641,0 26 897,0-26-128,-27 26-321,1 0-512,-1 26 0,2-26 64,-2 54 64,0-28 0,1 28-31,-1-29 95,27 28-64,-25 27-96,25-28 96,0-25-96,25 26-32,2-26-32,-1 0 0,28-2 32,-2 2 32,1-27 64,-1 0 0,1 0 0,2 0 96,-4-27 97,3 2 159,-27-29 65,0 28 31,-27-28-224,0 2-127,0-1 191,-27 0 193,-26 1-289,-2 24-224,3 2-256,-1 26 0,1 0-1218,-2 0-928,1 26-1025,28 2-7303</inkml:trace>
  <inkml:trace contextRef="#ctx0" brushRef="#br1" timeOffset="17219.984">20367 14976 10089,'-27'-52'833,"0"52"-353,27 0 1122,0-27-417,0 27-897,0 0 417,27 0-32,0 27-1,-2-2-95,28 29-161,2-1-192,-4-1 33,3 28-33,-27-27-96,-3 27 64,4-1-96,-28-26 32,0 27-64,0-28-32,-28 2-32,4-1-64,-3-1-352,1-25-289,-29 26-832,31-53-1410,-4 27-4164</inkml:trace>
  <inkml:trace contextRef="#ctx0" brushRef="#br1" timeOffset="17539.003">21080 15347 11370,'-27'-26'1378,"3"26"-161,24 0 865,-28 0-96,28 0-1122,0 0-223,28 0 0,23 0-449,-24 0-96,27 0 0,-2 0-192,2 0-96,-1 0-737,-1 0-1089,-25 0-1345,-1 0-5093</inkml:trace>
  <inkml:trace contextRef="#ctx0" brushRef="#br1" timeOffset="17682.0108">21188 15347 11979,'-81'53'833,"81"-26"-289,0-1 1442,0-26-160,54 27-961,-27-27-769,25 0-128,1 0-545,-1 0-1185,-25-27-2434</inkml:trace>
  <inkml:trace contextRef="#ctx0" brushRef="#br1" timeOffset="18064.0328">21636 14897 9833,'-27'-53'224,"27"53"673,0-27 1825,54 27-1152,0 0-705,-2 27-545,2-27-160,24 27-160,-24-1 0,-2 1 0,-26-2-64,-26 2 64,0 26 96,0-26 64,-26 0 33,0-2 191,0 2 0,-28 1 97,28-3-289,26 2 0,0-27 128,0 26-63,0-26-97,26 26-128,28-26 0,-28 28-64,0-28-288,0 0-481,1 26-1057,0-26-1345,-1 26-3844</inkml:trace>
  <inkml:trace contextRef="#ctx0" brushRef="#br1" timeOffset="18303.046">22033 15665 14061,'-26'54'704,"26"-29"1122,0 2 288,26-27-1569,1 0-449,-27 28-769,27-28-1665,-27 0-5285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DAD46-4A3C-417E-936D-3BECB31DED1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A6827-7A76-40FF-B990-8DD503F9A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9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9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46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C38E-79FE-4A4C-BE49-430AC8528AC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99C8-025B-4285-8AB5-6CE74B17C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chart" Target="../charts/chart1.xml"/><Relationship Id="rId12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11" Type="http://schemas.openxmlformats.org/officeDocument/2006/relationships/chart" Target="../charts/chart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4" Type="http://schemas.openxmlformats.org/officeDocument/2006/relationships/tags" Target="../tags/tag7.xml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0.xml"/><Relationship Id="rId7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11.xml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6.png"/><Relationship Id="rId1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13.xml"/><Relationship Id="rId16" Type="http://schemas.openxmlformats.org/officeDocument/2006/relationships/image" Target="../media/image29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31.png"/><Relationship Id="rId17" Type="http://schemas.openxmlformats.org/officeDocument/2006/relationships/chart" Target="../charts/chart5.xml"/><Relationship Id="rId2" Type="http://schemas.openxmlformats.org/officeDocument/2006/relationships/tags" Target="../tags/tag21.xml"/><Relationship Id="rId16" Type="http://schemas.openxmlformats.org/officeDocument/2006/relationships/image" Target="../media/image35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chart" Target="../charts/chart4.xml"/><Relationship Id="rId5" Type="http://schemas.openxmlformats.org/officeDocument/2006/relationships/tags" Target="../tags/tag24.xml"/><Relationship Id="rId15" Type="http://schemas.openxmlformats.org/officeDocument/2006/relationships/image" Target="../media/image34.png"/><Relationship Id="rId10" Type="http://schemas.openxmlformats.org/officeDocument/2006/relationships/notesSlide" Target="../notesSlides/notesSlide4.xml"/><Relationship Id="rId19" Type="http://schemas.openxmlformats.org/officeDocument/2006/relationships/image" Target="../media/image3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34.png"/><Relationship Id="rId18" Type="http://schemas.openxmlformats.org/officeDocument/2006/relationships/customXml" Target="../ink/ink1.xml"/><Relationship Id="rId3" Type="http://schemas.openxmlformats.org/officeDocument/2006/relationships/tags" Target="../tags/tag30.xml"/><Relationship Id="rId21" Type="http://schemas.openxmlformats.org/officeDocument/2006/relationships/image" Target="../media/image39.emf"/><Relationship Id="rId7" Type="http://schemas.openxmlformats.org/officeDocument/2006/relationships/tags" Target="../tags/tag34.xml"/><Relationship Id="rId12" Type="http://schemas.openxmlformats.org/officeDocument/2006/relationships/image" Target="../media/image37.png"/><Relationship Id="rId17" Type="http://schemas.openxmlformats.org/officeDocument/2006/relationships/image" Target="../media/image36.png"/><Relationship Id="rId2" Type="http://schemas.openxmlformats.org/officeDocument/2006/relationships/tags" Target="../tags/tag29.xml"/><Relationship Id="rId16" Type="http://schemas.openxmlformats.org/officeDocument/2006/relationships/chart" Target="../charts/chart7.xml"/><Relationship Id="rId20" Type="http://schemas.openxmlformats.org/officeDocument/2006/relationships/customXml" Target="../ink/ink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31.png"/><Relationship Id="rId24" Type="http://schemas.openxmlformats.org/officeDocument/2006/relationships/image" Target="../media/image3.png"/><Relationship Id="rId5" Type="http://schemas.openxmlformats.org/officeDocument/2006/relationships/tags" Target="../tags/tag32.xml"/><Relationship Id="rId15" Type="http://schemas.openxmlformats.org/officeDocument/2006/relationships/image" Target="../media/image32.png"/><Relationship Id="rId23" Type="http://schemas.openxmlformats.org/officeDocument/2006/relationships/image" Target="../media/image40.emf"/><Relationship Id="rId10" Type="http://schemas.openxmlformats.org/officeDocument/2006/relationships/chart" Target="../charts/chart6.xml"/><Relationship Id="rId19" Type="http://schemas.openxmlformats.org/officeDocument/2006/relationships/image" Target="../media/image38.emf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5.png"/><Relationship Id="rId22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38.xml"/><Relationship Id="rId7" Type="http://schemas.openxmlformats.org/officeDocument/2006/relationships/image" Target="../media/image1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39.xm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4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43.png"/><Relationship Id="rId17" Type="http://schemas.openxmlformats.org/officeDocument/2006/relationships/image" Target="../media/image3.png"/><Relationship Id="rId2" Type="http://schemas.openxmlformats.org/officeDocument/2006/relationships/tags" Target="../tags/tag41.xml"/><Relationship Id="rId16" Type="http://schemas.openxmlformats.org/officeDocument/2006/relationships/chart" Target="../charts/chart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42.png"/><Relationship Id="rId5" Type="http://schemas.openxmlformats.org/officeDocument/2006/relationships/tags" Target="../tags/tag44.xml"/><Relationship Id="rId1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tags" Target="../tags/tag43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3.png"/><Relationship Id="rId4" Type="http://schemas.openxmlformats.org/officeDocument/2006/relationships/tags" Target="../tags/tag52.xml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5.xml"/><Relationship Id="rId7" Type="http://schemas.openxmlformats.org/officeDocument/2006/relationships/image" Target="../media/image49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8.png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3.png"/><Relationship Id="rId4" Type="http://schemas.openxmlformats.org/officeDocument/2006/relationships/tags" Target="../tags/tag56.xml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9.xml"/><Relationship Id="rId7" Type="http://schemas.openxmlformats.org/officeDocument/2006/relationships/image" Target="../media/image5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0.png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3.png"/><Relationship Id="rId4" Type="http://schemas.openxmlformats.org/officeDocument/2006/relationships/tags" Target="../tags/tag60.xm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3.xml"/><Relationship Id="rId7" Type="http://schemas.openxmlformats.org/officeDocument/2006/relationships/image" Target="../media/image5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2.png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3.png"/><Relationship Id="rId4" Type="http://schemas.openxmlformats.org/officeDocument/2006/relationships/tags" Target="../tags/tag64.xm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67.xml"/><Relationship Id="rId7" Type="http://schemas.openxmlformats.org/officeDocument/2006/relationships/image" Target="../media/image43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10" Type="http://schemas.openxmlformats.org/officeDocument/2006/relationships/image" Target="../media/image3.png"/><Relationship Id="rId4" Type="http://schemas.openxmlformats.org/officeDocument/2006/relationships/tags" Target="../tags/tag68.xml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2.xml"/><Relationship Id="rId7" Type="http://schemas.openxmlformats.org/officeDocument/2006/relationships/image" Target="../media/image58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73.xml"/><Relationship Id="rId9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9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6" Type="http://schemas.openxmlformats.org/officeDocument/2006/relationships/image" Target="../media/image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84.xml"/><Relationship Id="rId7" Type="http://schemas.openxmlformats.org/officeDocument/2006/relationships/image" Target="../media/image7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tags" Target="../tags/tag85.xml"/><Relationship Id="rId9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8.xml"/><Relationship Id="rId7" Type="http://schemas.openxmlformats.org/officeDocument/2006/relationships/image" Target="../media/image3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34.png"/><Relationship Id="rId5" Type="http://schemas.openxmlformats.org/officeDocument/2006/relationships/image" Target="../media/image73.png"/><Relationship Id="rId4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4 – Gradient Descent (Theoretical </a:t>
            </a:r>
            <a:r>
              <a:rPr lang="en-US" dirty="0" smtClean="0"/>
              <a:t>Foundation)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70"/>
            <a:ext cx="12192000" cy="6070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E88595-C39E-4F8A-9DAB-6D5C8904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70"/>
            <a:ext cx="12192000" cy="6070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555"/>
            <a:ext cx="28448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4657561"/>
            <a:ext cx="28448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582616"/>
            <a:ext cx="2844800" cy="134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4954469"/>
            <a:ext cx="2844800" cy="134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23" y="4951652"/>
            <a:ext cx="2844800" cy="134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4951652"/>
            <a:ext cx="28448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011" y="4214647"/>
            <a:ext cx="5451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(x, y)= One Training Example</a:t>
            </a:r>
          </a:p>
          <a:p>
            <a:r>
              <a:rPr lang="en-US" sz="3200" dirty="0"/>
              <a:t>x </a:t>
            </a:r>
            <a:r>
              <a:rPr lang="en-US" sz="2667" dirty="0"/>
              <a:t>(</a:t>
            </a:r>
            <a:r>
              <a:rPr lang="en-US" sz="2667" dirty="0" err="1"/>
              <a:t>i</a:t>
            </a:r>
            <a:r>
              <a:rPr lang="en-US" sz="2667" dirty="0"/>
              <a:t>)</a:t>
            </a:r>
            <a:r>
              <a:rPr lang="en-US" sz="3200" dirty="0"/>
              <a:t>, y </a:t>
            </a:r>
            <a:r>
              <a:rPr lang="en-US" sz="2667" dirty="0"/>
              <a:t>(</a:t>
            </a:r>
            <a:r>
              <a:rPr lang="en-US" sz="2667" dirty="0" err="1"/>
              <a:t>i</a:t>
            </a:r>
            <a:r>
              <a:rPr lang="en-US" sz="2667" dirty="0"/>
              <a:t>)</a:t>
            </a:r>
            <a:r>
              <a:rPr lang="en-US" sz="3200" dirty="0"/>
              <a:t>= </a:t>
            </a:r>
            <a:r>
              <a:rPr lang="en-US" sz="3200" dirty="0" err="1"/>
              <a:t>ith</a:t>
            </a:r>
            <a:r>
              <a:rPr lang="en-US" sz="3200" dirty="0"/>
              <a:t> Training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6189" y="4241801"/>
            <a:ext cx="5451012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 </a:t>
            </a:r>
            <a:r>
              <a:rPr lang="en-US" sz="2667" dirty="0"/>
              <a:t>(1) = 2104</a:t>
            </a:r>
          </a:p>
          <a:p>
            <a:r>
              <a:rPr lang="en-US" sz="2667" dirty="0"/>
              <a:t>x (2) = 1416</a:t>
            </a:r>
          </a:p>
          <a:p>
            <a:r>
              <a:rPr lang="en-US" sz="2667" dirty="0"/>
              <a:t>y (1) = 460</a:t>
            </a:r>
          </a:p>
          <a:p>
            <a:r>
              <a:rPr lang="en-US" sz="2667"/>
              <a:t>Y (2) </a:t>
            </a:r>
            <a:r>
              <a:rPr lang="en-US" sz="2667" dirty="0"/>
              <a:t>= 232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B6528D7-7CCF-41B4-AAA0-67F1037D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400800" y="584200"/>
            <a:ext cx="0" cy="5486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397717" y="532648"/>
            <a:ext cx="3377483" cy="8128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1317" y="2158248"/>
            <a:ext cx="4190283" cy="782075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78459" y="3783848"/>
            <a:ext cx="1016000" cy="782075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43405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0400" y="3743404"/>
            <a:ext cx="193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086459" y="1345448"/>
            <a:ext cx="0" cy="8128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086459" y="2940323"/>
            <a:ext cx="0" cy="843525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524000" y="4174885"/>
            <a:ext cx="1054459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3594459" y="4174885"/>
            <a:ext cx="977541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0400" y="584201"/>
            <a:ext cx="443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do we represent </a:t>
            </a:r>
            <a:r>
              <a:rPr lang="en-US" sz="3200" b="1" i="1" dirty="0"/>
              <a:t>h</a:t>
            </a:r>
            <a:r>
              <a:rPr lang="en-US" sz="32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94863" y="5156201"/>
            <a:ext cx="511595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Linear regression with one variable.</a:t>
            </a:r>
          </a:p>
          <a:p>
            <a:r>
              <a:rPr lang="en-US" sz="2667" dirty="0"/>
              <a:t>Univariate linear regression.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61" y="1289472"/>
            <a:ext cx="3646188" cy="813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BA739B8-0CCF-4DE2-AED7-01F3AB31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0" y="1092200"/>
            <a:ext cx="11074400" cy="1930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formula might look scary, but if you think about it it's nothing fancier than the traditional equation of a line, except that we use θ0 and θ1 instead of m and q. Do you remember?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1" y="381001"/>
            <a:ext cx="3646188" cy="8138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44800" y="3022600"/>
            <a:ext cx="5486400" cy="8128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/>
              <a:t>f(x)=</a:t>
            </a:r>
            <a:r>
              <a:rPr lang="en-US" sz="3200" dirty="0" err="1"/>
              <a:t>q+mx</a:t>
            </a:r>
            <a:r>
              <a:rPr lang="en-US" sz="3200" dirty="0"/>
              <a:t/>
            </a:r>
            <a:br>
              <a:rPr lang="en-US" sz="3200" dirty="0"/>
            </a:br>
            <a:endParaRPr lang="en-US" sz="2933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733800"/>
            <a:ext cx="11074400" cy="1930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humble hypothesis function there is only </a:t>
            </a:r>
            <a:r>
              <a:rPr 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variable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that is x. For this reason our task is often called </a:t>
            </a:r>
            <a:r>
              <a:rPr lang="en-US" sz="2933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with one variable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Experts call it also </a:t>
            </a:r>
            <a:r>
              <a:rPr lang="en-US" sz="2933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linear regression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univariate means "</a:t>
            </a:r>
            <a:r>
              <a:rPr 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variable</a:t>
            </a:r>
            <a:r>
              <a:rPr lang="en-US" sz="29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2F3CCBA-7645-4461-86D4-62790321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75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13000"/>
            <a:ext cx="10769600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/>
              <a:t>A cost function lets us figure out how to fit the best straight line to our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AC86B9-E07F-497C-BDD7-F1161F4C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22400" y="5595700"/>
            <a:ext cx="483100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886" y="332026"/>
            <a:ext cx="3094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26" y="4038600"/>
            <a:ext cx="4502775" cy="626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1" y="4821685"/>
            <a:ext cx="420820" cy="537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924155"/>
            <a:ext cx="2792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261" y="4775183"/>
            <a:ext cx="393806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1" y="5736085"/>
            <a:ext cx="420820" cy="53771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368800" y="279400"/>
          <a:ext cx="7112000" cy="309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88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23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Size in</a:t>
                      </a:r>
                      <a:r>
                        <a:rPr lang="en-US" sz="3200" b="1" u="none" strike="noStrike" baseline="0" dirty="0">
                          <a:effectLst/>
                        </a:rPr>
                        <a:t> </a:t>
                      </a:r>
                      <a:r>
                        <a:rPr lang="en-US" sz="3200" b="1" u="none" strike="noStrike" dirty="0">
                          <a:effectLst/>
                        </a:rPr>
                        <a:t>feet</a:t>
                      </a:r>
                      <a:r>
                        <a:rPr lang="en-US" sz="32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3200" b="1" u="none" strike="noStrike" dirty="0">
                          <a:effectLst/>
                        </a:rPr>
                        <a:t> (</a:t>
                      </a:r>
                      <a:r>
                        <a:rPr lang="en-US" sz="3200" b="0" u="none" strike="noStrike" dirty="0">
                          <a:effectLst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3200" b="0" u="none" strike="noStrike" dirty="0">
                          <a:effectLst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2104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1416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1534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852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474CEF8-9B18-400E-8193-D65D4AD7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83768"/>
            <a:ext cx="2935224" cy="408432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87075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727448"/>
            <a:ext cx="1392936" cy="835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4727448"/>
            <a:ext cx="1392936" cy="8351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4727448"/>
            <a:ext cx="1392936" cy="835152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4322740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8358406" y="1408684"/>
          <a:ext cx="37769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ABC00E2-2C4A-40EC-9064-A2ADE134B6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FD05959-69A7-4142-AFA0-F9C70301AF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949" y="1352555"/>
            <a:ext cx="11617851" cy="30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144888" y="578248"/>
            <a:ext cx="0" cy="28448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40088" y="3118247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717" y="14926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8888" y="301664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348089" y="1312189"/>
            <a:ext cx="2415657" cy="1478515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203201" y="4173420"/>
            <a:ext cx="6512404" cy="1815691"/>
            <a:chOff x="532262" y="3130064"/>
            <a:chExt cx="4884303" cy="1361768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61768"/>
              <a:chOff x="837062" y="2368064"/>
              <a:chExt cx="4801737" cy="1361768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6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71007" indent="-1071007"/>
                <a:r>
                  <a:rPr lang="en-US" sz="3733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194" y="3720216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892" y="4108927"/>
              <a:ext cx="808673" cy="382905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B095387-63CB-4759-9BA4-DA65D12362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0"/>
            <a:ext cx="12090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Based on our training set we want to generate parameters which make the straight line 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3200" dirty="0"/>
              <a:t>Chosen these parameters so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 is close to y for our training examples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3200" dirty="0"/>
              <a:t>Basically, uses </a:t>
            </a:r>
            <a:r>
              <a:rPr lang="en-US" sz="3200" dirty="0" err="1"/>
              <a:t>xs</a:t>
            </a:r>
            <a:r>
              <a:rPr lang="en-US" sz="3200" dirty="0"/>
              <a:t> in training set with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 to give output which is as close to the actual y value as possible 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3200" dirty="0"/>
              <a:t>Think of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 as a "y imitator" - it tries to convert the x into y, and considering we already have y we can evaluate how well 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 does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57E2ED2-36CC-4A04-9D20-EF914EDE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33153" y="2988749"/>
            <a:ext cx="5994400" cy="2167452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93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0"/>
            <a:ext cx="12090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formalize this;</a:t>
            </a:r>
          </a:p>
          <a:p>
            <a:pPr lvl="1"/>
            <a:r>
              <a:rPr lang="en-US" sz="3200" dirty="0"/>
              <a:t>We want to want to solve a </a:t>
            </a:r>
            <a:r>
              <a:rPr lang="en-US" sz="3200" b="1" dirty="0">
                <a:solidFill>
                  <a:srgbClr val="7030A0"/>
                </a:solidFill>
              </a:rPr>
              <a:t>minimization problem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lang="en-US" sz="3200" dirty="0"/>
              <a:t>Minimize (</a:t>
            </a:r>
            <a:r>
              <a:rPr lang="en-US" sz="3200" dirty="0" err="1"/>
              <a:t>h</a:t>
            </a:r>
            <a:r>
              <a:rPr lang="en-US" sz="3200" baseline="-25000" dirty="0" err="1"/>
              <a:t>θ</a:t>
            </a:r>
            <a:r>
              <a:rPr lang="en-US" sz="3200" dirty="0"/>
              <a:t>(x) - y)</a:t>
            </a:r>
            <a:r>
              <a:rPr lang="en-US" sz="3200" baseline="30000" dirty="0"/>
              <a:t>2 </a:t>
            </a:r>
            <a:endParaRPr lang="en-US" sz="3200" dirty="0"/>
          </a:p>
          <a:p>
            <a:pPr lvl="2"/>
            <a:r>
              <a:rPr lang="en-US" sz="3200" dirty="0"/>
              <a:t>i.e. minimize the difference between h(x) and y for each/any/every example</a:t>
            </a:r>
          </a:p>
          <a:p>
            <a:pPr lvl="1"/>
            <a:r>
              <a:rPr lang="en-US" sz="3200" dirty="0"/>
              <a:t>Sum this over the training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CFD4F6-9C34-47B4-9CC9-C631BCBC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1"/>
            <a:ext cx="12090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Minimize squared different between predicted house price and actual house price1/2m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3200" dirty="0"/>
              <a:t>1/m - means we determine the average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3200" dirty="0"/>
              <a:t>1/2m the 2 makes the math a bit easier, and doesn't change the constants we determine at all (i.e. half the smallest value is still the smallest value!)</a:t>
            </a:r>
          </a:p>
          <a:p>
            <a:pPr lvl="1"/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1F2C042-0F01-4DEC-91F2-313807A6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4140201"/>
            <a:ext cx="4775200" cy="1599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DA4143D-BC0C-4273-89CC-B3E19818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1602" y="889001"/>
            <a:ext cx="11175999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990575" lvl="1" indent="-380990" algn="just">
              <a:buFont typeface="Wingdings" panose="05000000000000000000" pitchFamily="2" charset="2"/>
              <a:buChar char="ü"/>
            </a:pPr>
            <a:r>
              <a:rPr lang="en-US" sz="3733" dirty="0"/>
              <a:t>Minimizing θ</a:t>
            </a:r>
            <a:r>
              <a:rPr lang="en-US" sz="3733" baseline="-25000" dirty="0"/>
              <a:t>0</a:t>
            </a:r>
            <a:r>
              <a:rPr lang="en-US" sz="3733" dirty="0"/>
              <a:t>/θ</a:t>
            </a:r>
            <a:r>
              <a:rPr lang="en-US" sz="3733" baseline="-25000" dirty="0"/>
              <a:t>1</a:t>
            </a:r>
            <a:r>
              <a:rPr lang="en-US" sz="3733" dirty="0"/>
              <a:t> means we get the values of θ</a:t>
            </a:r>
            <a:r>
              <a:rPr lang="en-US" sz="3733" baseline="-25000" dirty="0"/>
              <a:t>0</a:t>
            </a:r>
            <a:r>
              <a:rPr lang="en-US" sz="3733" dirty="0"/>
              <a:t> and θ</a:t>
            </a:r>
            <a:r>
              <a:rPr lang="en-US" sz="3733" baseline="-25000" dirty="0"/>
              <a:t>1</a:t>
            </a:r>
            <a:r>
              <a:rPr lang="en-US" sz="3733" dirty="0"/>
              <a:t> which find on average the minimal deviation of x from y when we use those parameters in our hypothesis function</a:t>
            </a:r>
          </a:p>
          <a:p>
            <a:pPr marL="990575" lvl="1" indent="-380990" algn="just">
              <a:buFont typeface="Wingdings" panose="05000000000000000000" pitchFamily="2" charset="2"/>
              <a:buChar char="ü"/>
            </a:pPr>
            <a:r>
              <a:rPr lang="en-US" sz="3733" dirty="0"/>
              <a:t>More cleanly, this is a cost function</a:t>
            </a:r>
          </a:p>
          <a:p>
            <a:pPr lvl="1"/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371FC1C-6A5E-4068-BF30-7484846F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4343401"/>
            <a:ext cx="5842000" cy="1361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21DE4B-AD38-4531-BE2C-6BD1F161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06402" y="279400"/>
            <a:ext cx="1117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So to recap</a:t>
            </a:r>
          </a:p>
          <a:p>
            <a:pPr algn="just"/>
            <a:r>
              <a:rPr lang="en-US" sz="3200" b="1" dirty="0"/>
              <a:t>Hypothesis</a:t>
            </a:r>
            <a:r>
              <a:rPr lang="en-US" sz="3200" dirty="0"/>
              <a:t> - is like your prediction machine, throw in an </a:t>
            </a:r>
            <a:r>
              <a:rPr lang="en-US" sz="3200" i="1" dirty="0"/>
              <a:t>x</a:t>
            </a:r>
            <a:r>
              <a:rPr lang="en-US" sz="3200" dirty="0"/>
              <a:t> value, get a putative </a:t>
            </a:r>
            <a:r>
              <a:rPr lang="en-US" sz="3200" i="1" dirty="0"/>
              <a:t>y</a:t>
            </a:r>
            <a:r>
              <a:rPr lang="en-US" sz="3200" dirty="0"/>
              <a:t> value.</a:t>
            </a:r>
          </a:p>
          <a:p>
            <a:pPr algn="just"/>
            <a:r>
              <a:rPr lang="en-US" sz="3200" b="1" dirty="0"/>
              <a:t>Cost</a:t>
            </a:r>
            <a:r>
              <a:rPr lang="en-US" sz="3200" dirty="0"/>
              <a:t> - is a way to, using your training data, determine values for your θ values which make the hypothesis as accurate as possible</a:t>
            </a:r>
          </a:p>
          <a:p>
            <a:pPr lvl="1"/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A22469-3ADA-43E0-8422-105D3F8DF242}"/>
              </a:ext>
            </a:extLst>
          </p:cNvPr>
          <p:cNvSpPr txBox="1"/>
          <p:nvPr/>
        </p:nvSpPr>
        <p:spPr>
          <a:xfrm>
            <a:off x="-203198" y="3196035"/>
            <a:ext cx="1178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This cost function is also called the </a:t>
            </a:r>
            <a:r>
              <a:rPr lang="en-US" sz="3200" b="1" dirty="0">
                <a:solidFill>
                  <a:srgbClr val="7030A0"/>
                </a:solidFill>
              </a:rPr>
              <a:t>squared error cost function.</a:t>
            </a:r>
          </a:p>
          <a:p>
            <a:pPr lvl="1"/>
            <a:r>
              <a:rPr lang="en-US" sz="3200" dirty="0"/>
              <a:t>This cost function is reasonable choice for </a:t>
            </a:r>
            <a:r>
              <a:rPr lang="en-US" sz="3200" b="1" dirty="0">
                <a:solidFill>
                  <a:srgbClr val="7030A0"/>
                </a:solidFill>
              </a:rPr>
              <a:t>most regression functions.</a:t>
            </a:r>
          </a:p>
          <a:p>
            <a:pPr lvl="1"/>
            <a:r>
              <a:rPr lang="en-US" sz="3200" dirty="0"/>
              <a:t>Probably </a:t>
            </a:r>
            <a:r>
              <a:rPr lang="en-US" sz="3200" b="1" dirty="0">
                <a:solidFill>
                  <a:srgbClr val="7030A0"/>
                </a:solidFill>
              </a:rPr>
              <a:t>most commonly used </a:t>
            </a:r>
            <a:r>
              <a:rPr lang="en-US" sz="3200" dirty="0"/>
              <a:t>function.</a:t>
            </a:r>
          </a:p>
          <a:p>
            <a:pPr lvl="1"/>
            <a:r>
              <a:rPr lang="en-US" sz="3200" dirty="0"/>
              <a:t>In case J(θ</a:t>
            </a:r>
            <a:r>
              <a:rPr lang="en-US" sz="3200" baseline="-25000" dirty="0"/>
              <a:t>0</a:t>
            </a:r>
            <a:r>
              <a:rPr lang="en-US" sz="3200" dirty="0"/>
              <a:t>,θ</a:t>
            </a:r>
            <a:r>
              <a:rPr lang="en-US" sz="3200" baseline="-25000" dirty="0"/>
              <a:t>1</a:t>
            </a:r>
            <a:r>
              <a:rPr lang="en-US" sz="3200" dirty="0"/>
              <a:t>) is a bit abstract, going into what it does, why it works and how we use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C8074A4-2BF7-4531-8FEB-A17E11F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56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193800"/>
            <a:ext cx="3015311" cy="419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400" y="482601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13" y="2646861"/>
            <a:ext cx="882988" cy="375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6400" y="197075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54856"/>
            <a:ext cx="5080000" cy="713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6400" y="3458899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4" y="5225512"/>
            <a:ext cx="3247017" cy="6418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400" y="5102719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51" y="1092200"/>
            <a:ext cx="2399216" cy="4741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514600"/>
            <a:ext cx="357405" cy="4034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3942985"/>
            <a:ext cx="4988559" cy="769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202728"/>
            <a:ext cx="2844800" cy="6646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31201" y="7620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Simplified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47161DF-A3F2-4B80-9E5A-21EFEB2990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400" y="482601"/>
            <a:ext cx="1137920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Lets consider some intuition about the cost function and why we want to use it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The cost function determines parameters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The value associated with the parameters determines how your hypothesis behaves, with different values generate different </a:t>
            </a:r>
          </a:p>
          <a:p>
            <a:pPr marL="990575" lvl="1" indent="-380990">
              <a:buFont typeface="Wingdings" panose="05000000000000000000" pitchFamily="2" charset="2"/>
              <a:buChar char="ü"/>
            </a:pPr>
            <a:r>
              <a:rPr lang="en-US" sz="2667" dirty="0"/>
              <a:t>Simplified hypothesis </a:t>
            </a:r>
          </a:p>
          <a:p>
            <a:pPr lvl="1"/>
            <a:endParaRPr lang="en-US" sz="2667" dirty="0"/>
          </a:p>
          <a:p>
            <a:pPr lvl="1"/>
            <a:r>
              <a:rPr lang="en-US" sz="2667" dirty="0"/>
              <a:t>Assumes θ</a:t>
            </a:r>
            <a:r>
              <a:rPr lang="en-US" sz="2667" baseline="-25000" dirty="0"/>
              <a:t>0</a:t>
            </a:r>
            <a:r>
              <a:rPr lang="en-US" sz="2667" dirty="0"/>
              <a:t> =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F0115A-9B66-4DB9-BE75-82990A3E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2DEE7E-070A-49FD-951B-7A993B447DC8}"/>
              </a:ext>
            </a:extLst>
          </p:cNvPr>
          <p:cNvSpPr txBox="1"/>
          <p:nvPr/>
        </p:nvSpPr>
        <p:spPr>
          <a:xfrm>
            <a:off x="609600" y="1803401"/>
            <a:ext cx="1137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function and goal here are very similar to when we have θ</a:t>
            </a:r>
            <a:r>
              <a:rPr lang="en-US" sz="3200" baseline="-25000" dirty="0"/>
              <a:t>0</a:t>
            </a:r>
            <a:r>
              <a:rPr lang="en-US" sz="3200" dirty="0"/>
              <a:t>, but with a simpler parameter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3200" dirty="0"/>
              <a:t>Simplified hypothesis makes visualizing cost function J() a bit easier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D7494A0-CF3D-4A4A-9083-CBB41B5B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711200" y="1558967"/>
          <a:ext cx="422656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80356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7280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75360" y="1524000"/>
            <a:ext cx="4084320" cy="313944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79856"/>
            <a:ext cx="724205" cy="3267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08368"/>
            <a:ext cx="853440" cy="2779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883920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1246" y="771568"/>
            <a:ext cx="402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22" y="889001"/>
            <a:ext cx="246279" cy="27797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608064" y="1473200"/>
            <a:ext cx="5177536" cy="388620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D408DCF-8292-4371-8C2F-519F978548FE}"/>
              </a:ext>
            </a:extLst>
          </p:cNvPr>
          <p:cNvSpPr txBox="1"/>
          <p:nvPr/>
        </p:nvSpPr>
        <p:spPr>
          <a:xfrm rot="10800000" flipV="1">
            <a:off x="277461" y="5374790"/>
            <a:ext cx="368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for example</a:t>
            </a:r>
          </a:p>
          <a:p>
            <a:r>
              <a:rPr lang="en-US" sz="2400" dirty="0"/>
              <a:t>θ</a:t>
            </a:r>
            <a:r>
              <a:rPr lang="en-US" sz="2400" baseline="-25000" dirty="0"/>
              <a:t>1</a:t>
            </a:r>
            <a:r>
              <a:rPr lang="en-US" sz="2400" dirty="0"/>
              <a:t> = 1</a:t>
            </a:r>
          </a:p>
          <a:p>
            <a:r>
              <a:rPr lang="en-US" sz="2400" dirty="0"/>
              <a:t>J(θ</a:t>
            </a:r>
            <a:r>
              <a:rPr lang="en-US" sz="2400" baseline="-25000" dirty="0"/>
              <a:t>1</a:t>
            </a:r>
            <a:r>
              <a:rPr lang="en-US" sz="2400" dirty="0"/>
              <a:t>)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B0E886C-17C0-44E0-8375-1ED8C107F25A}"/>
              </a:ext>
            </a:extLst>
          </p:cNvPr>
          <p:cNvSpPr txBox="1"/>
          <p:nvPr/>
        </p:nvSpPr>
        <p:spPr>
          <a:xfrm rot="10800000" flipV="1">
            <a:off x="2411061" y="5679589"/>
            <a:ext cx="36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l-GR" sz="2400" baseline="-25000" dirty="0"/>
              <a:t>1</a:t>
            </a:r>
            <a:r>
              <a:rPr lang="el-GR" sz="2400" dirty="0"/>
              <a:t> = 0.5</a:t>
            </a:r>
          </a:p>
          <a:p>
            <a:r>
              <a:rPr lang="el-GR" sz="2400" dirty="0"/>
              <a:t>J(θ</a:t>
            </a:r>
            <a:r>
              <a:rPr lang="el-GR" sz="2400" baseline="-25000" dirty="0"/>
              <a:t>1</a:t>
            </a:r>
            <a:r>
              <a:rPr lang="el-GR" sz="2400" dirty="0"/>
              <a:t>) = ~0.58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DB1A5A9-AAF3-4C4A-B889-B2E278DCE7E5}"/>
              </a:ext>
            </a:extLst>
          </p:cNvPr>
          <p:cNvSpPr txBox="1"/>
          <p:nvPr/>
        </p:nvSpPr>
        <p:spPr>
          <a:xfrm rot="10800000" flipV="1">
            <a:off x="4443061" y="5679589"/>
            <a:ext cx="36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l-GR" sz="2400" baseline="-25000" dirty="0"/>
              <a:t>1</a:t>
            </a:r>
            <a:r>
              <a:rPr lang="el-GR" sz="2400" dirty="0"/>
              <a:t> = 0</a:t>
            </a:r>
          </a:p>
          <a:p>
            <a:r>
              <a:rPr lang="el-GR" sz="2400" dirty="0"/>
              <a:t>J(θ</a:t>
            </a:r>
            <a:r>
              <a:rPr lang="el-GR" sz="2400" baseline="-25000" dirty="0"/>
              <a:t>1</a:t>
            </a:r>
            <a:r>
              <a:rPr lang="el-GR" sz="2400" dirty="0"/>
              <a:t>) = ~2.3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4E39304B-DB52-440E-8990-BC61A9EF21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711200" y="1558967"/>
          <a:ext cx="422656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4" y="279400"/>
            <a:ext cx="905256" cy="4084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800" y="280356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72801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1003" y="3108369"/>
            <a:ext cx="3460997" cy="137258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0" y="3108369"/>
            <a:ext cx="1114349" cy="27797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36971" y="771568"/>
            <a:ext cx="446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61" y="889001"/>
            <a:ext cx="246279" cy="27797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1976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861246" y="279400"/>
            <a:ext cx="4027000" cy="953832"/>
            <a:chOff x="5145934" y="209550"/>
            <a:chExt cx="3020250" cy="715374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20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79856"/>
            <a:ext cx="724205" cy="326745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6608064" y="1473200"/>
            <a:ext cx="5177536" cy="388620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9328320" y="4196640"/>
              <a:ext cx="352800" cy="2577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16800" y="4185840"/>
                <a:ext cx="373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313920" y="1897920"/>
              <a:ext cx="6880320" cy="475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480" y="1892520"/>
                <a:ext cx="6900840" cy="47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/>
              <p14:cNvContentPartPr/>
              <p14:nvPr/>
            </p14:nvContentPartPr>
            <p14:xfrm>
              <a:off x="5316480" y="3691200"/>
              <a:ext cx="4069440" cy="2938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7480" y="3680041"/>
                <a:ext cx="4087800" cy="2954279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9959E11-A920-49D7-B24A-085810B9884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49"/>
            <a:ext cx="12192000" cy="491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A956F4-5D79-4ED7-B195-DFDC0514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D3CE8D-F4F7-4020-B90B-87087BEA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BF7CD6B-A5C3-4E10-B82F-2EA0EE735064}"/>
              </a:ext>
            </a:extLst>
          </p:cNvPr>
          <p:cNvSpPr txBox="1"/>
          <p:nvPr/>
        </p:nvSpPr>
        <p:spPr>
          <a:xfrm>
            <a:off x="406400" y="177800"/>
            <a:ext cx="113792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we compute a range of values plot</a:t>
            </a:r>
          </a:p>
          <a:p>
            <a:pPr marL="1066773" lvl="1" indent="-457189">
              <a:buFont typeface="Wingdings" panose="05000000000000000000" pitchFamily="2" charset="2"/>
              <a:buChar char="Ø"/>
            </a:pPr>
            <a:r>
              <a:rPr lang="en-US" sz="2667" dirty="0"/>
              <a:t>J(θ</a:t>
            </a:r>
            <a:r>
              <a:rPr lang="en-US" sz="2667" baseline="-25000" dirty="0"/>
              <a:t>1</a:t>
            </a:r>
            <a:r>
              <a:rPr lang="en-US" sz="2667" dirty="0"/>
              <a:t>) vs θ</a:t>
            </a:r>
            <a:r>
              <a:rPr lang="en-US" sz="2667" baseline="-25000" dirty="0"/>
              <a:t>1</a:t>
            </a:r>
            <a:r>
              <a:rPr lang="en-US" sz="2667" dirty="0"/>
              <a:t> we get a polynomial (looks like a quadratic)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DB78D6-AC93-4943-9277-AA3244A1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21649"/>
            <a:ext cx="4267200" cy="32631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9810D63-A5DE-4854-8776-21C38D2C3426}"/>
              </a:ext>
            </a:extLst>
          </p:cNvPr>
          <p:cNvSpPr txBox="1"/>
          <p:nvPr/>
        </p:nvSpPr>
        <p:spPr>
          <a:xfrm>
            <a:off x="863600" y="4851401"/>
            <a:ext cx="104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optimization objective for the learning algorithm is find the value of θ</a:t>
            </a:r>
            <a:r>
              <a:rPr lang="en-US" sz="2400" baseline="-25000" dirty="0"/>
              <a:t>1</a:t>
            </a:r>
            <a:r>
              <a:rPr lang="en-US" sz="2400" dirty="0"/>
              <a:t> which minimizes J(θ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400" dirty="0"/>
              <a:t>So, here θ</a:t>
            </a:r>
            <a:r>
              <a:rPr lang="en-US" sz="2400" baseline="-25000" dirty="0"/>
              <a:t>1</a:t>
            </a:r>
            <a:r>
              <a:rPr lang="en-US" sz="2400" dirty="0"/>
              <a:t> = 1 is the best value for θ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93F49B-971F-4B33-A46E-3F2D24A3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91" y="1193801"/>
            <a:ext cx="3440709" cy="4787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9678" y="1049180"/>
            <a:ext cx="2792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2503887"/>
            <a:ext cx="1007560" cy="4287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9677" y="2293187"/>
            <a:ext cx="285898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0" y="3429001"/>
            <a:ext cx="7147560" cy="10044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9677" y="3487580"/>
            <a:ext cx="336528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41" y="4935221"/>
            <a:ext cx="3687572" cy="7289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9677" y="4782900"/>
            <a:ext cx="13516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Goal: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B1FBE92-B771-478E-BC9E-9EBF9852A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24" y="5867400"/>
            <a:ext cx="3313176" cy="4084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8072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1516482"/>
            <a:ext cx="707136" cy="3267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71" y="4714850"/>
            <a:ext cx="246279" cy="277977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/>
          </p:nvPr>
        </p:nvGraphicFramePr>
        <p:xfrm>
          <a:off x="1273728" y="1600201"/>
          <a:ext cx="5486400" cy="387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32638" y="2668826"/>
            <a:ext cx="1286378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2400" dirty="0"/>
              <a:t>Price ($) </a:t>
            </a:r>
          </a:p>
          <a:p>
            <a:pPr algn="ctr"/>
            <a:r>
              <a:rPr lang="en-US" sz="2400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07921" y="5257801"/>
            <a:ext cx="202305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2400" dirty="0"/>
              <a:t>Size in feet</a:t>
            </a:r>
            <a:r>
              <a:rPr lang="en-US" sz="2400" baseline="30000" dirty="0"/>
              <a:t>2</a:t>
            </a:r>
            <a:r>
              <a:rPr lang="en-US" sz="2400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351653" y="3380018"/>
            <a:ext cx="5150748" cy="139628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22464" y="1361732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217664" y="4511331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395464" y="1944827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B7A368A-E9AD-44E7-9DAC-8A54F8C81F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2DEE7E-070A-49FD-951B-7A993B447DC8}"/>
              </a:ext>
            </a:extLst>
          </p:cNvPr>
          <p:cNvSpPr txBox="1"/>
          <p:nvPr/>
        </p:nvSpPr>
        <p:spPr>
          <a:xfrm>
            <a:off x="304800" y="177801"/>
            <a:ext cx="1137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Previously we plotted our cost function by plotting</a:t>
            </a:r>
          </a:p>
          <a:p>
            <a:pPr lvl="1"/>
            <a:r>
              <a:rPr lang="en-US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 vs J(θ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  <a:p>
            <a:r>
              <a:rPr lang="en-US" sz="3200" dirty="0"/>
              <a:t>Now we have two parameters</a:t>
            </a:r>
          </a:p>
          <a:p>
            <a:pPr lvl="1"/>
            <a:r>
              <a:rPr lang="en-US" sz="3200" dirty="0"/>
              <a:t>Plot becomes a bit more complicated</a:t>
            </a:r>
          </a:p>
          <a:p>
            <a:pPr lvl="1"/>
            <a:r>
              <a:rPr lang="en-US" sz="3200" dirty="0"/>
              <a:t>Generates a 3D surface plot where axis are</a:t>
            </a:r>
          </a:p>
          <a:p>
            <a:pPr lvl="2"/>
            <a:r>
              <a:rPr lang="en-US" sz="3200" dirty="0"/>
              <a:t>X = θ</a:t>
            </a:r>
            <a:r>
              <a:rPr lang="en-US" sz="3200" baseline="-25000" dirty="0"/>
              <a:t>1</a:t>
            </a:r>
            <a:endParaRPr lang="en-US" sz="3200" dirty="0"/>
          </a:p>
          <a:p>
            <a:pPr lvl="2"/>
            <a:r>
              <a:rPr lang="en-US" sz="3200" dirty="0"/>
              <a:t>Z = θ</a:t>
            </a:r>
            <a:r>
              <a:rPr lang="en-US" sz="3200" baseline="-25000" dirty="0"/>
              <a:t>0</a:t>
            </a:r>
            <a:endParaRPr lang="en-US" sz="3200" dirty="0"/>
          </a:p>
          <a:p>
            <a:pPr lvl="2"/>
            <a:r>
              <a:rPr lang="en-US" sz="3200" dirty="0"/>
              <a:t>Y = J(θ</a:t>
            </a:r>
            <a:r>
              <a:rPr lang="en-US" sz="3200" baseline="-25000" dirty="0"/>
              <a:t>0</a:t>
            </a:r>
            <a:r>
              <a:rPr lang="en-US" sz="3200" dirty="0"/>
              <a:t>,θ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9C37B5-EA4B-4994-B6B4-4676E1536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64301"/>
            <a:ext cx="12700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101150"/>
            <a:ext cx="707136" cy="326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07" y="6299518"/>
            <a:ext cx="246279" cy="2779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486400" y="2946400"/>
            <a:ext cx="0" cy="3506621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6095999"/>
            <a:ext cx="39624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359400" y="3529495"/>
            <a:ext cx="3276600" cy="2347447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9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5892800" cy="46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2DEE7E-070A-49FD-951B-7A993B447DC8}"/>
              </a:ext>
            </a:extLst>
          </p:cNvPr>
          <p:cNvSpPr txBox="1"/>
          <p:nvPr/>
        </p:nvSpPr>
        <p:spPr>
          <a:xfrm>
            <a:off x="508000" y="5054600"/>
            <a:ext cx="1137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can see that the height (y) indicates the value of the cost function, so find where y is at a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76A003-1894-4F12-AAF1-5D6766C1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9000"/>
            <a:ext cx="12123505" cy="5097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0B3C94-F97F-4ED6-9328-F385328F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1611BB-64C8-45FF-962A-E71AEDBA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787400"/>
            <a:ext cx="10464800" cy="391596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Minimize cost function 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Gradient descent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Used all over machine learning for minimization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Start by looking at a general J()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Problem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We have J(θ</a:t>
            </a:r>
            <a:r>
              <a:rPr lang="en-US" sz="3200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, θ</a:t>
            </a:r>
            <a:r>
              <a:rPr lang="en-US" sz="3200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eorgia" panose="02040502050405020303" pitchFamily="18" charset="0"/>
              </a:rPr>
              <a:t>We want to get 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min J(θ</a:t>
            </a:r>
            <a:r>
              <a:rPr lang="en-US" sz="3200" b="1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, θ</a:t>
            </a:r>
            <a:r>
              <a:rPr lang="en-US" sz="3200" b="1" baseline="-25000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  <a:r>
              <a:rPr lang="en-US" sz="3200" b="1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957A52-3EAE-4E66-8864-A03261A9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9791" y="584200"/>
            <a:ext cx="405931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64" y="701040"/>
            <a:ext cx="1740656" cy="4952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19792" y="1410573"/>
            <a:ext cx="134023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1" y="1529080"/>
            <a:ext cx="2768049" cy="7576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400" y="2383291"/>
            <a:ext cx="10160000" cy="391568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b="1" dirty="0"/>
              <a:t>Outline: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Start with some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759200"/>
            <a:ext cx="1062483" cy="4521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80" y="4600747"/>
            <a:ext cx="1774573" cy="50486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607560"/>
            <a:ext cx="1062483" cy="452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13600" y="882332"/>
            <a:ext cx="4775200" cy="155475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Gradient descent applies to more general functions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133" dirty="0"/>
              <a:t>J(θ</a:t>
            </a:r>
            <a:r>
              <a:rPr lang="en-US" sz="2133" baseline="-25000" dirty="0"/>
              <a:t>0</a:t>
            </a:r>
            <a:r>
              <a:rPr lang="en-US" sz="2133" dirty="0"/>
              <a:t>, θ</a:t>
            </a:r>
            <a:r>
              <a:rPr lang="en-US" sz="2133" baseline="-25000" dirty="0"/>
              <a:t>1</a:t>
            </a:r>
            <a:r>
              <a:rPr lang="en-US" sz="2133" dirty="0"/>
              <a:t>, θ</a:t>
            </a:r>
            <a:r>
              <a:rPr lang="en-US" sz="2133" baseline="-25000" dirty="0"/>
              <a:t>2</a:t>
            </a:r>
            <a:r>
              <a:rPr lang="en-US" sz="2133" dirty="0"/>
              <a:t> .... </a:t>
            </a:r>
            <a:r>
              <a:rPr lang="en-US" sz="2133" dirty="0" err="1"/>
              <a:t>θ</a:t>
            </a:r>
            <a:r>
              <a:rPr lang="en-US" sz="2133" baseline="-25000" dirty="0" err="1"/>
              <a:t>n</a:t>
            </a:r>
            <a:r>
              <a:rPr lang="en-US" sz="2133" dirty="0"/>
              <a:t>)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133" dirty="0"/>
              <a:t>min J(θ</a:t>
            </a:r>
            <a:r>
              <a:rPr lang="en-US" sz="2133" baseline="-25000" dirty="0"/>
              <a:t>0</a:t>
            </a:r>
            <a:r>
              <a:rPr lang="en-US" sz="2133" dirty="0"/>
              <a:t>, θ</a:t>
            </a:r>
            <a:r>
              <a:rPr lang="en-US" sz="2133" baseline="-25000" dirty="0"/>
              <a:t>1</a:t>
            </a:r>
            <a:r>
              <a:rPr lang="en-US" sz="2133" dirty="0"/>
              <a:t>, θ</a:t>
            </a:r>
            <a:r>
              <a:rPr lang="en-US" sz="2133" baseline="-25000" dirty="0"/>
              <a:t>2</a:t>
            </a:r>
            <a:r>
              <a:rPr lang="en-US" sz="2133" dirty="0"/>
              <a:t> .... </a:t>
            </a:r>
            <a:r>
              <a:rPr lang="en-US" sz="2133" dirty="0" err="1"/>
              <a:t>θ</a:t>
            </a:r>
            <a:r>
              <a:rPr lang="en-US" sz="2133" baseline="-25000" dirty="0" err="1"/>
              <a:t>n</a:t>
            </a:r>
            <a:r>
              <a:rPr lang="en-US" sz="2133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BBCBEC0-5A6A-45ED-8D9F-7391C0665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76201"/>
            <a:ext cx="10160000" cy="645949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Start with initial guesses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Start at 0,0 (or any other value)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Keeping changing θ</a:t>
            </a:r>
            <a:r>
              <a:rPr lang="en-US" sz="2667" baseline="-25000" dirty="0"/>
              <a:t>0</a:t>
            </a:r>
            <a:r>
              <a:rPr lang="en-US" sz="2667" dirty="0"/>
              <a:t> and θ</a:t>
            </a:r>
            <a:r>
              <a:rPr lang="en-US" sz="2667" baseline="-25000" dirty="0"/>
              <a:t>1</a:t>
            </a:r>
            <a:r>
              <a:rPr lang="en-US" sz="2667" dirty="0"/>
              <a:t> a little bit to try and reduce J(θ</a:t>
            </a:r>
            <a:r>
              <a:rPr lang="en-US" sz="2667" baseline="-25000" dirty="0"/>
              <a:t>0</a:t>
            </a:r>
            <a:r>
              <a:rPr lang="en-US" sz="2667" dirty="0"/>
              <a:t>,θ</a:t>
            </a:r>
            <a:r>
              <a:rPr lang="en-US" sz="2667" baseline="-25000" dirty="0"/>
              <a:t>1</a:t>
            </a:r>
            <a:r>
              <a:rPr lang="en-US" sz="2667" dirty="0"/>
              <a:t>)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Each time you change the parameters, you select the gradient which reduces J(θ</a:t>
            </a:r>
            <a:r>
              <a:rPr lang="en-US" sz="2667" baseline="-25000" dirty="0"/>
              <a:t>0</a:t>
            </a:r>
            <a:r>
              <a:rPr lang="en-US" sz="2667" dirty="0"/>
              <a:t>,θ</a:t>
            </a:r>
            <a:r>
              <a:rPr lang="en-US" sz="2667" baseline="-25000" dirty="0"/>
              <a:t>1</a:t>
            </a:r>
            <a:r>
              <a:rPr lang="en-US" sz="2667" dirty="0"/>
              <a:t>) the most possible 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Repeat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Do so until you converge to a local minimum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667" dirty="0"/>
              <a:t>Has an interesting property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Where you start can determine which minimum you end up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Here we can see one initialization point led to one local minimum</a:t>
            </a:r>
          </a:p>
          <a:p>
            <a:pPr marL="990575" lvl="1" indent="-380990">
              <a:buFont typeface="Wingdings" panose="05000000000000000000" pitchFamily="2" charset="2"/>
              <a:buChar char="Ø"/>
            </a:pPr>
            <a:r>
              <a:rPr lang="en-US" sz="2667" dirty="0"/>
              <a:t>The other led to a different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BCE6BA1-19E0-4700-B0CF-CF79BABC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9029701" y="4953000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3668184" y="5332413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5048" y="3173094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49E052D-55AC-47A7-91B2-195F6F94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668184" y="5324476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029701" y="4945062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099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8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95048" y="3177857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56F1D66-0C6A-4939-BDC4-20DC0789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1" y="685800"/>
            <a:ext cx="10641391" cy="538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B55B870-C749-438F-9AC4-AC49A173A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561564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12800" y="3733800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620" y="3835401"/>
            <a:ext cx="515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" y="4582363"/>
            <a:ext cx="3952647" cy="15898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943600" y="3835400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72621" y="3835401"/>
            <a:ext cx="179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47" y="4582363"/>
            <a:ext cx="3952647" cy="1519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F79BC4-BC96-4CA1-B700-05910E0A8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12800" y="482601"/>
            <a:ext cx="87074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Notation:=</a:t>
            </a:r>
          </a:p>
          <a:p>
            <a:pPr lvl="1"/>
            <a:r>
              <a:rPr lang="en-US" sz="3200" dirty="0"/>
              <a:t>Denotes assignment</a:t>
            </a:r>
          </a:p>
          <a:p>
            <a:pPr lvl="1"/>
            <a:r>
              <a:rPr lang="en-US" sz="3200" dirty="0"/>
              <a:t>NB a = b is a </a:t>
            </a:r>
            <a:r>
              <a:rPr lang="en-US" sz="3200" i="1" dirty="0"/>
              <a:t>truth assertion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α (alpha)</a:t>
            </a:r>
          </a:p>
          <a:p>
            <a:pPr lvl="1"/>
            <a:r>
              <a:rPr lang="en-US" sz="3200" dirty="0"/>
              <a:t>Is a number called the learning rate</a:t>
            </a:r>
          </a:p>
          <a:p>
            <a:pPr lvl="1"/>
            <a:r>
              <a:rPr lang="en-US" sz="3200" dirty="0"/>
              <a:t>Controls how big a step you take</a:t>
            </a:r>
          </a:p>
          <a:p>
            <a:pPr lvl="2"/>
            <a:r>
              <a:rPr lang="en-US" sz="3200" dirty="0"/>
              <a:t>If α is big have an aggressive gradient descent</a:t>
            </a:r>
          </a:p>
          <a:p>
            <a:pPr lvl="2"/>
            <a:r>
              <a:rPr lang="en-US" sz="3200" dirty="0"/>
              <a:t>If α is small take tiny steps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F79BC4-BC96-4CA1-B700-05910E0A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8000" y="2921001"/>
            <a:ext cx="5994400" cy="21674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b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88000" y="8890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71200" y="6273800"/>
            <a:ext cx="13208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74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49"/>
            <a:ext cx="12192000" cy="491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6FA4BC-60C5-4FF7-B39E-708411F2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761920"/>
            <a:ext cx="639604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6" y="1969008"/>
            <a:ext cx="4684776" cy="1844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74" y="2634489"/>
            <a:ext cx="3721127" cy="8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4084015"/>
            <a:ext cx="10972800" cy="228147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understand gradient descent, we'll return to a simpler function where we minimize one parameter to help explain the algorithm in more detail.</a:t>
            </a:r>
          </a:p>
          <a:p>
            <a:pPr marL="457189" indent="-457189" algn="just">
              <a:buFont typeface="Wingdings" panose="05000000000000000000" pitchFamily="2" charset="2"/>
              <a:buChar char="Ø"/>
            </a:pPr>
            <a:r>
              <a:rPr lang="en-US" sz="3200" dirty="0"/>
              <a:t>min θ</a:t>
            </a:r>
            <a:r>
              <a:rPr lang="en-US" sz="3200" baseline="-25000" dirty="0"/>
              <a:t>1</a:t>
            </a:r>
            <a:r>
              <a:rPr lang="en-US" sz="3200" dirty="0"/>
              <a:t> J(θ</a:t>
            </a:r>
            <a:r>
              <a:rPr lang="en-US" sz="3200" baseline="-25000" dirty="0"/>
              <a:t>1</a:t>
            </a:r>
            <a:r>
              <a:rPr lang="en-US" sz="3200" dirty="0"/>
              <a:t>) where θ</a:t>
            </a:r>
            <a:r>
              <a:rPr lang="en-US" sz="3200" baseline="-25000" dirty="0"/>
              <a:t>1</a:t>
            </a:r>
            <a:r>
              <a:rPr lang="en-US" sz="3200" dirty="0"/>
              <a:t> is a real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0BF717-CF73-4374-8E4E-19826CEC7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990600"/>
            <a:ext cx="10972800" cy="337113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Notation nuances</a:t>
            </a:r>
          </a:p>
          <a:p>
            <a:pPr marL="380990" indent="-380990" algn="just">
              <a:buFont typeface="Wingdings" panose="05000000000000000000" pitchFamily="2" charset="2"/>
              <a:buChar char="Ø"/>
            </a:pPr>
            <a:r>
              <a:rPr lang="en-US" sz="3200" dirty="0"/>
              <a:t>Partial derivative vs. derivative</a:t>
            </a:r>
          </a:p>
          <a:p>
            <a:pPr marL="990575" lvl="1" indent="-380990" algn="just">
              <a:buFont typeface="Wingdings" panose="05000000000000000000" pitchFamily="2" charset="2"/>
              <a:buChar char="v"/>
            </a:pPr>
            <a:r>
              <a:rPr lang="en-US" sz="3200" dirty="0"/>
              <a:t>Use partial derivative when we have multiple variables but only derive with respect to one</a:t>
            </a:r>
          </a:p>
          <a:p>
            <a:pPr marL="990575" lvl="1" indent="-380990" algn="just">
              <a:buFont typeface="Wingdings" panose="05000000000000000000" pitchFamily="2" charset="2"/>
              <a:buChar char="v"/>
            </a:pPr>
            <a:r>
              <a:rPr lang="en-US" sz="3200" dirty="0"/>
              <a:t>Use derivative when we are deriving with respect to all the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E850E7-88E9-4892-86D1-6076B522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BD38CEE-1B8B-42D7-9F74-FE72E7B5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555418"/>
            <a:ext cx="9366251" cy="5747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9D4BE12-60EC-4452-A628-A833AEF0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458FB8F-CE45-48AA-83A8-46C6FAF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397000"/>
            <a:ext cx="11010900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B53FAB-5F73-4C8C-B7F5-E6A65E1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708A24-753F-4DEB-9E3E-5AAFB83F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54150"/>
            <a:ext cx="11518900" cy="394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EB41363-F8EE-4E2C-8DC4-287751D4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708A24-753F-4DEB-9E3E-5AAFB83F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54150"/>
            <a:ext cx="11518900" cy="394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9FA9E0E-2995-42F4-BBA3-8683F721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98" y="3937000"/>
            <a:ext cx="5314951" cy="1249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7AD6CC-6DB5-4F1C-AB11-1B7D7D86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C8638A-117C-4DEB-9499-B3654199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910908"/>
            <a:ext cx="7823200" cy="5036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E98B84-B6EF-4A3B-B357-F376A20B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68D16E-A792-43E3-9951-3F4E2F25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952"/>
            <a:ext cx="12192000" cy="3570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00E54BD-B46C-4363-A5E7-72FDC0D2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9248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6200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3124201"/>
            <a:ext cx="332180" cy="37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A328BF2-2886-4AA3-A729-47530013D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F150419-FB76-4BF3-806D-3C026F031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269" y="114515"/>
            <a:ext cx="4815732" cy="337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15F5146-88B9-4815-91B6-9B2081EC8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15"/>
            <a:ext cx="12192000" cy="4939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9D31F5-F34F-4829-99DB-CC8A9E52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F150419-FB76-4BF3-806D-3C026F03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9" y="114515"/>
            <a:ext cx="4815732" cy="3375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A0067F7-089C-4D4A-929C-F7F0C7886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878" y="3334962"/>
            <a:ext cx="4440061" cy="314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D047AD-5D4F-4385-A751-42C266BC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937748" y="694013"/>
            <a:ext cx="0" cy="330018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32948" y="3689396"/>
            <a:ext cx="51816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3" y="3902104"/>
            <a:ext cx="246279" cy="2779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632948" y="972573"/>
            <a:ext cx="4908467" cy="2371244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7259215" y="3290887"/>
            <a:ext cx="224349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45" y="3414930"/>
            <a:ext cx="265635" cy="2998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696948" y="3105137"/>
            <a:ext cx="1117600" cy="30979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89642" y="3580127"/>
            <a:ext cx="1" cy="24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1" y="4408487"/>
            <a:ext cx="249638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5" y="4521593"/>
            <a:ext cx="265635" cy="2998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60148" y="3827780"/>
            <a:ext cx="2032000" cy="58070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4241801"/>
            <a:ext cx="4368799" cy="1050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4E5046-947C-412B-BF63-F9EE579DFD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9858" y="5032084"/>
            <a:ext cx="3676293" cy="15739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C7B76E-70E0-42C6-AC37-859374CA13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0B4025-F439-45AF-B8BD-F690FDA8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4" y="381000"/>
            <a:ext cx="10630989" cy="579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3A0952-7BD6-4107-BD1B-65D34A33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" y="1803401"/>
            <a:ext cx="4103536" cy="986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77800"/>
            <a:ext cx="9550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Gradient descent can converge to a local minimum, even with the learning rate </a:t>
            </a:r>
            <a:r>
              <a:rPr lang="el-GR" sz="3733" dirty="0"/>
              <a:t>α</a:t>
            </a:r>
            <a:r>
              <a:rPr lang="en-US" sz="3733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00" y="3109992"/>
            <a:ext cx="5387341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As we approach a local minimum, gradient descent will automatically take smaller steps. So, no need to decrease </a:t>
            </a:r>
            <a:r>
              <a:rPr lang="el-GR" sz="3733" dirty="0"/>
              <a:t>α</a:t>
            </a:r>
            <a:r>
              <a:rPr lang="en-US" sz="3733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16776" y="1890469"/>
            <a:ext cx="0" cy="395598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82005" y="5541655"/>
            <a:ext cx="487835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79" y="5691024"/>
            <a:ext cx="246279" cy="277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3327401"/>
            <a:ext cx="707136" cy="326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61177E-8330-4C88-BAC6-E0A0F3DFF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488" y="482600"/>
            <a:ext cx="10091512" cy="448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you approach the global minimum the derivative term gets smaller, so your update gets smaller, even with alpha is fixed</a:t>
            </a:r>
          </a:p>
          <a:p>
            <a:endParaRPr lang="en-US" sz="3200" dirty="0"/>
          </a:p>
          <a:p>
            <a:pPr marL="1219170" lvl="1" indent="-609585">
              <a:buFont typeface="Wingdings" panose="05000000000000000000" pitchFamily="2" charset="2"/>
              <a:buChar char="Ø"/>
            </a:pPr>
            <a:r>
              <a:rPr lang="en-US" sz="3200" dirty="0"/>
              <a:t>Means as the algorithm runs you take smaller steps as you approach the minimum</a:t>
            </a:r>
          </a:p>
          <a:p>
            <a:pPr marL="1219170" lvl="1" indent="-609585">
              <a:buFont typeface="Wingdings" panose="05000000000000000000" pitchFamily="2" charset="2"/>
              <a:buChar char="Ø"/>
            </a:pPr>
            <a:r>
              <a:rPr lang="en-US" sz="3200" dirty="0"/>
              <a:t>So no need to change alpha over 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3733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761177E-8330-4C88-BAC6-E0A0F3DF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09378"/>
            <a:ext cx="9798680" cy="504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279401"/>
            <a:ext cx="416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Derivative:</a:t>
            </a:r>
          </a:p>
        </p:txBody>
      </p:sp>
    </p:spTree>
    <p:extLst>
      <p:ext uri="{BB962C8B-B14F-4D97-AF65-F5344CB8AC3E}">
        <p14:creationId xmlns:p14="http://schemas.microsoft.com/office/powerpoint/2010/main" val="28657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889001"/>
            <a:ext cx="9506539" cy="48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30"/>
            <a:ext cx="12192000" cy="5003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A0319F-7F76-4038-BF16-6696E537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7"/>
            <a:ext cx="12192000" cy="65423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08E97F-52C6-4A43-A77D-9447F4BC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27"/>
            <a:ext cx="12192000" cy="6542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92091"/>
            <a:ext cx="4775200" cy="2061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80492AC-A4E4-4F5E-8B52-3A042C51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974</Words>
  <Application>Microsoft Office PowerPoint</Application>
  <PresentationFormat>Widescreen</PresentationFormat>
  <Paragraphs>209</Paragraphs>
  <Slides>66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Georgia</vt:lpstr>
      <vt:lpstr>Symbol</vt:lpstr>
      <vt:lpstr>Times New Roman</vt:lpstr>
      <vt:lpstr>Wingdings</vt:lpstr>
      <vt:lpstr>Office Theme</vt:lpstr>
      <vt:lpstr>Lecture 4 – Gradient Descent (Theoretical Foundation)</vt:lpstr>
      <vt:lpstr>Model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intuition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ASUS</dc:creator>
  <cp:lastModifiedBy>ASUS</cp:lastModifiedBy>
  <cp:revision>4</cp:revision>
  <dcterms:created xsi:type="dcterms:W3CDTF">2021-12-25T16:05:27Z</dcterms:created>
  <dcterms:modified xsi:type="dcterms:W3CDTF">2025-02-03T14:45:21Z</dcterms:modified>
</cp:coreProperties>
</file>