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39:3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5344 2230 24575,'-5'0'0,"1"-1"0,-1 0 0,0 0 0,1 0 0,-7-3 0,-3 0 0,-204-62 0,132 38 0,-62-24 0,90 29 0,-1 3 0,-83-18 0,97 33 0,0 2 0,-87 5 0,49 1 0,27-2 0,-82-1 0,121-2 0,0 0 0,-1-1 0,1 0 0,1-1 0,-30-12 0,-27-19 0,-128-82 0,160 90 0,-72-46 0,80 51 0,1-1 0,1-2 0,-38-39 0,22 20 0,-140-149 0,156 158 0,-187-167 0,204 190 0,-2-1 0,0-1 0,0-1 0,2-1 0,-20-26 0,18 20 0,-1 1 0,-1 0 0,0 1 0,-2 1 0,0 1 0,-2 1 0,-27-18 0,-20-7 0,-84-36 0,81 43 0,-115-39 0,112 49 0,39 12 0,0 2 0,-68-13 0,-438-44 0,471 56 0,-24-2 0,-353 10 0,243 6 0,180-4 0,1-1 0,0-1 0,0-1 0,-46-16 0,5 1 0,22 7 0,24 7 0,0 1 0,0 1 0,-35-4 0,38 8 0,6 0 0,-1 0 0,0-1 0,0 0 0,-10-3 0,19 4 0,1-1 0,0 1 0,-1 0 0,1-1 0,0 1 0,-1-1 0,1 1 0,0-1 0,0 1 0,-1-1 0,1 0 0,0 0 0,0 0 0,0 1 0,0-1 0,0 0 0,0 0 0,0-1 0,1 1 0,-1 0 0,0 0 0,0 0 0,1 0 0,-1-1 0,1 1 0,-1 0 0,1-1 0,0 1 0,-1 0 0,1-1 0,0 1 0,0 0 0,0-1 0,0 1 0,0 0 0,0-1 0,0 1 0,1-3 0,0 1 0,0 1 0,0 0 0,1 0 0,-1-1 0,0 1 0,1 0 0,0 0 0,-1 0 0,1 0 0,0 1 0,0-1 0,4-3 0,31-17 0,-23 14 0,284-166 0,-218 135 0,-76 36 0,-6 2 0,-15 4 0,-24 8 0,13-1 0,-31 12 0,-77 39 0,120-52 0,1 1 0,1 1 0,0 0 0,0 1 0,1 0 0,1 1 0,0 1 0,-11 15 0,20-25 0,1 0 0,0 1 0,0-1 0,0 1 0,0-1 0,1 1 0,0 0 0,0-1 0,0 1 0,0 0 0,1 0 0,0 0 0,0-1 0,0 1 0,1 0 0,-1 0 0,1 0 0,0 0 0,1-1 0,-1 1 0,1-1 0,0 1 0,0-1 0,0 1 0,3 3 0,8 11 0,0-2 0,0 1 0,2-1 0,18 16 0,-29-29 0,7 6 0,0-1 0,1-1 0,13 8 0,-13-8 0,0 0 0,0 0 0,15 16 0,-21-17 0,25 26 0,2-2 0,0 0 0,55 36 0,-55-42-1365,-20-13-5461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3:4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7924 10344 24575,'-23'-1'0,"1"-1"0,-1 0 0,-42-12 0,-64-28 0,7 3 0,-166-22 0,240 51 0,-72-5 0,32 6 0,-26-7 0,-208-35 0,62 12-6784,205 31 7571,0-1-1,-64-21 1,-102-44 2893,106 34-2936,-87-44-744,-19-5 0,154 68 0,-1 1 0,-81-37 0,-67-34 0,91 41 0,-553-183 0,343 127 0,252 79 0,-305-115 0,-28-40 0,-469-219 0,801 358 0,-105-71 0,78 40 0,-72-52 0,139 92 0,-79-78 0,-211-299 0,272 325 0,5-3 0,3-3 0,-80-190 0,-10-191 0,41 7 0,39 166 0,-23-114 0,76 365 0,3 14 0,-8-68 0,14 64 0,-30-336 0,16 261 0,-4-14 0,-3-215 0,23 308 0,1-42 0,19-143 0,26-12 0,35-239 0,-41 157 0,26 4 0,57-129 0,-92 351-2826,50-103-1,73-88 1696,-140 258 2102,2 2 1,0 0-1,0 0 0,30-23 0,15-17 957,-28 26-1928,1 3 0,47-33 0,32-29 0,-9 7 0,-32 30 0,-54 42 0,1 0 0,0 2 0,1 1 0,40-16 0,229-66 0,-135 46 0,-124 36 0,128-43 0,-127 40 0,0 0 0,54-35 0,-26 9 0,223-138 0,-226 147 0,108-42 0,-85 42 0,57-18 0,25-11 277,-21 7-378,-115 44-284,0 2-1,0 1 1,48-4 0,-47 8-6441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3:4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530 165 24575,'-5'-4'0,"0"1"0,0 0 0,0 1 0,0-1 0,0 1 0,-1 0 0,1 0 0,-1 1 0,-10-3 0,-9-2 0,-82-30 0,18 6 0,-111-22 0,175 45-1365,5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3:48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24575,'-17'19'0,"0"1"0,-23 38 0,-3 3 0,30-41 64,0 1 0,1 0 0,2 1 0,-13 34 0,11-26-907,-25 47 1,24-56-5984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3:58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9380 24575,'195'2'0,"214"-5"0,-339 0 0,0-4 0,0-3 0,121-32 0,9-26 0,-8 1 0,-110 36 0,102-23 0,-52 34 0,-34 7 0,147-32 0,-203 39 0,139-18 0,-106 15 0,-1-2 0,0-4 0,-1-3 0,110-43 0,27-24 0,206-79 0,-90 34 0,36-12 0,-33 42 0,-41 15 0,-265 77 0,0 0 0,26-14 0,-42 18 0,0 0 0,0-1 0,0 0 0,-1 0 0,0-1 0,0 0 0,0 0 0,0 0 0,8-14 0,185-277 0,-100 147 0,87-147 0,-62 59 0,79-145 0,-89 139 0,-50 99 0,25-56-3392,90-309 0,-29-50 10176,74-228-6784,-26 324 0,-97 240 0,88-197 0,174-425 0,-285 649 0,31-82 0,179-433 0,-138 390 0,-77 192 0,-28 52 0,4-1 0,73-89 0,-83 116 0,-11 15 0,2 1 0,1 1 0,2 1 0,2 2 0,58-42 0,-86 70 0,0 0 0,1 0 0,0 1 0,0 0 0,0 0 0,0 1 0,0 0 0,1 0 0,11 0 0,11 1 0,38 2 0,-28 1 0,478 1 0,-399-3 0,-89-1 0,57 9 0,-79-7 0,0 1 0,0 0 0,0 0 0,0 1 0,-1 0 0,1 1 0,-1 0 0,0 0 0,0 1 0,-1 0 0,8 7 0,0 0 0,-1-1 0,1-1 0,1 0 0,0 0 0,1-2 0,-1 0 0,1-1 0,1-1 0,-1 0 0,20 3 0,12 3 0,-28-7 0,0 0 0,40 3 0,27-6-1365,-61-3-5461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3:59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202 401 24575,'-4'-1'0,"0"0"0,0 0 0,0-1 0,0 0 0,0 0 0,0 0 0,1 0 0,-1 0 0,1-1 0,-1 1 0,1-1 0,0 0 0,-3-4 0,1 3 0,-5-6 0,0-1 0,0-1 0,1 0 0,0 0 0,2 0 0,-1-1 0,1 0 0,1-1 0,-5-14 0,0-5 0,2 0 0,-8-61 0,5 47-1365,5 28-5461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3:44:0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0 285 24575,'10'-1'0,"1"0"0,-1 0 0,0-1 0,0 0 0,0-1 0,0 0 0,18-8 0,1-4 0,31-22 0,-35 22 0,126-77 0,-123 73-51,40-32 0,-43 31-1212,-11 8-5563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DC1352-7F62-07C4-6F06-2C5242D46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6001D79-254D-2131-8F07-D36F925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578E0F9-C0E3-958A-1444-A9AD91F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40D667D-37B6-CB3E-A5D0-3C89056B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88FA62D-5C7B-F675-379A-6ADF4108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188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C5309C-03E7-7B10-48C2-953757FC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5A9F799-B24F-BCCB-D0FD-7C7BAFCE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023EBC-3235-184A-1EF5-0C8EE4B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C34040A-73FA-D3AD-2E2D-DE7901A5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CC44BD-0948-143C-529C-06BCF2D6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132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8D8A9EB-70B7-ECE0-464B-6628BE6A5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C312588-E672-7967-E07A-0958972F3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BBA729C-0BDF-B289-0206-196CCACA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DF4AB6-E978-74BE-70B1-2D9232B7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93376E3-6536-2C20-FCE5-9FE4317A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16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F42BE6-D308-0474-9E73-E8DC52E7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1FE4716-41E0-4C7A-EE1E-238BBE3D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CEB4AEE-CAEA-318E-EFD9-F701D36F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D1C332C-C132-7092-A0B7-37A8200F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F1CE994-8410-95F7-8373-00C05035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380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C0D0264-F504-C8A3-05DC-5E8DE959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C679075-D21B-EC16-2FB8-413DE560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A9DFC54-512B-6A23-9139-15348058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5F7E9DF-1A52-B63C-1C99-9316076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665EC2-E57C-E2D1-7CAF-B289D4A9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472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41B5EE-CED7-BD01-A67A-86EA87FF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362A35-2F65-4BA6-4976-1DB8A93B3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814E26D-A585-5F75-83E5-9551CE83C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E174376-915A-B759-432B-7E8F9A5B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1E2086F-2156-D7D6-5A09-12173CFB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655D5E6-24D5-3034-8FDA-C57E3055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448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F5E4CB-7FCF-A10F-6A79-A9373E2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F687EBD-068D-5F65-29CB-AF77D75E2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E85AE25-4E0B-1CE4-6BFF-266B88D6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1071CD0-6202-57B3-204C-4C0626318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A99A202-B182-3258-1C1B-9A2AC3360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366D150-DD9E-DCFB-00B0-2289B24F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33D0927-93DD-C0BF-EA88-E49E879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1426579-C328-48DD-CFDB-A672973D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80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6F12F1-4D5C-DFFD-9DA5-123C8EBE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3AF2557-ABA5-FF81-2687-7AB6F13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D7F4334-F079-3564-0BF2-E29253C0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71EED95-9CCE-9E1A-19EF-DBB0B55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5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3D9E13C0-48BC-F2F2-C90D-5EEED8B7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EACC386-A1D5-89D3-B413-0245B592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772C0F0-4349-2BB8-37E2-BBA98C36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1EF9AE-D758-CA57-6707-1CF10C8B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1231D5-D008-8D6D-50F7-44E62DED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457B10E-3D2A-3A26-9FE6-0C490DF24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DB4373D-88BA-912D-B214-A9F5D807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9CC49F9-9885-E57F-B09D-CA44F78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0B29108-F051-E1EE-EA7E-4939170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150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DDA736-3327-150C-76F5-F4B05B16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25F41460-1805-5671-F272-21E0DC4A2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BDBECB0-643C-5980-7EB7-EBF2B0D30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BA75955-B779-8017-53CA-5F14E49A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10B5D9F3-71E5-758F-BEEF-8AA83D7D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4A7DE31-9FDB-E7DB-9BD9-B0D36FCF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767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C9F52C4-D7D1-33FB-CE13-A042C2BE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9D3E3FF-9C8E-9B9B-AB4C-AAE9973F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75A2DD5-C581-B65C-D94E-FEF05EFB6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AAF86-83E3-41C6-914E-47D37B4E60C1}" type="datetimeFigureOut">
              <a:rPr lang="fi-FI" smtClean="0"/>
              <a:t>2.9.2024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8DBCF32-3697-A0E3-0F73-75BBCF07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E4EF6F5-D69C-8BC2-52F7-82F75221B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FB1CB-8146-415D-9385-CD288A192D6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965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>
            <a:extLst>
              <a:ext uri="{FF2B5EF4-FFF2-40B4-BE49-F238E27FC236}">
                <a16:creationId xmlns:a16="http://schemas.microsoft.com/office/drawing/2014/main" id="{FD83FA35-2EF4-56EF-DE3E-A42C2C6417E5}"/>
              </a:ext>
            </a:extLst>
          </p:cNvPr>
          <p:cNvSpPr/>
          <p:nvPr/>
        </p:nvSpPr>
        <p:spPr>
          <a:xfrm>
            <a:off x="1273629" y="1055915"/>
            <a:ext cx="2296885" cy="2895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potato</a:t>
            </a:r>
            <a:endParaRPr lang="fi-FI" dirty="0"/>
          </a:p>
          <a:p>
            <a:pPr algn="ctr"/>
            <a:r>
              <a:rPr lang="fi-FI" dirty="0"/>
              <a:t>---------------------------</a:t>
            </a:r>
          </a:p>
          <a:p>
            <a:pPr algn="ctr"/>
            <a:r>
              <a:rPr lang="fi-FI" dirty="0" err="1"/>
              <a:t>potato_id</a:t>
            </a:r>
            <a:r>
              <a:rPr lang="fi-FI" dirty="0"/>
              <a:t> pk</a:t>
            </a:r>
          </a:p>
          <a:p>
            <a:pPr algn="ctr"/>
            <a:r>
              <a:rPr lang="fi-FI" dirty="0" err="1"/>
              <a:t>potato_name</a:t>
            </a:r>
            <a:r>
              <a:rPr lang="fi-FI" dirty="0"/>
              <a:t> u</a:t>
            </a:r>
          </a:p>
          <a:p>
            <a:pPr algn="ctr"/>
            <a:r>
              <a:rPr lang="fi-FI" dirty="0" err="1"/>
              <a:t>potato_type</a:t>
            </a:r>
            <a:endParaRPr lang="fi-FI" dirty="0"/>
          </a:p>
          <a:p>
            <a:pPr algn="ctr"/>
            <a:r>
              <a:rPr lang="fi-FI" dirty="0" err="1"/>
              <a:t>colour</a:t>
            </a:r>
            <a:endParaRPr lang="fi-FI" dirty="0"/>
          </a:p>
          <a:p>
            <a:pPr algn="ctr"/>
            <a:r>
              <a:rPr lang="fi-FI" dirty="0" err="1"/>
              <a:t>introduction_year</a:t>
            </a:r>
            <a:endParaRPr lang="fi-FI" dirty="0"/>
          </a:p>
          <a:p>
            <a:pPr algn="ctr"/>
            <a:endParaRPr lang="fi-FI" dirty="0"/>
          </a:p>
        </p:txBody>
      </p:sp>
      <p:sp>
        <p:nvSpPr>
          <p:cNvPr id="5" name="Suorakulmio 4">
            <a:extLst>
              <a:ext uri="{FF2B5EF4-FFF2-40B4-BE49-F238E27FC236}">
                <a16:creationId xmlns:a16="http://schemas.microsoft.com/office/drawing/2014/main" id="{0C6CB282-783A-CC48-E187-453469CD56DB}"/>
              </a:ext>
            </a:extLst>
          </p:cNvPr>
          <p:cNvSpPr/>
          <p:nvPr/>
        </p:nvSpPr>
        <p:spPr>
          <a:xfrm>
            <a:off x="4947557" y="1055915"/>
            <a:ext cx="2296885" cy="2786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agents</a:t>
            </a:r>
            <a:endParaRPr lang="fi-FI" dirty="0"/>
          </a:p>
          <a:p>
            <a:pPr algn="ctr"/>
            <a:r>
              <a:rPr lang="fi-FI" dirty="0"/>
              <a:t>-------------------</a:t>
            </a:r>
          </a:p>
          <a:p>
            <a:pPr algn="ctr"/>
            <a:r>
              <a:rPr lang="fi-FI" dirty="0" err="1"/>
              <a:t>agent_id</a:t>
            </a:r>
            <a:r>
              <a:rPr lang="fi-FI" dirty="0"/>
              <a:t> pk</a:t>
            </a:r>
          </a:p>
          <a:p>
            <a:pPr algn="ctr"/>
            <a:r>
              <a:rPr lang="fi-FI" dirty="0" err="1"/>
              <a:t>agent_name</a:t>
            </a:r>
            <a:r>
              <a:rPr lang="fi-FI" dirty="0"/>
              <a:t> u</a:t>
            </a:r>
          </a:p>
          <a:p>
            <a:pPr algn="ctr"/>
            <a:r>
              <a:rPr lang="fi-FI" dirty="0" err="1"/>
              <a:t>foundation_year</a:t>
            </a:r>
            <a:endParaRPr lang="fi-FI" dirty="0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0C51B2FF-D052-2AC8-E2EA-903A4BA8BA8E}"/>
              </a:ext>
            </a:extLst>
          </p:cNvPr>
          <p:cNvSpPr/>
          <p:nvPr/>
        </p:nvSpPr>
        <p:spPr>
          <a:xfrm>
            <a:off x="8425546" y="947059"/>
            <a:ext cx="1937655" cy="3037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breeder</a:t>
            </a:r>
            <a:endParaRPr lang="fi-FI" dirty="0"/>
          </a:p>
          <a:p>
            <a:pPr algn="ctr"/>
            <a:r>
              <a:rPr lang="fi-FI" dirty="0"/>
              <a:t>------------------</a:t>
            </a:r>
          </a:p>
          <a:p>
            <a:pPr algn="ctr"/>
            <a:r>
              <a:rPr lang="fi-FI" dirty="0" err="1"/>
              <a:t>breeder_id</a:t>
            </a:r>
            <a:r>
              <a:rPr lang="fi-FI" dirty="0"/>
              <a:t> pk</a:t>
            </a:r>
          </a:p>
          <a:p>
            <a:pPr algn="ctr"/>
            <a:r>
              <a:rPr lang="fi-FI" dirty="0" err="1"/>
              <a:t>breeder_name</a:t>
            </a:r>
            <a:r>
              <a:rPr lang="fi-FI" dirty="0"/>
              <a:t> u</a:t>
            </a:r>
          </a:p>
          <a:p>
            <a:pPr algn="ctr"/>
            <a:r>
              <a:rPr lang="fi-FI" dirty="0"/>
              <a:t>country</a:t>
            </a:r>
          </a:p>
          <a:p>
            <a:pPr algn="ctr"/>
            <a:r>
              <a:rPr lang="fi-FI" dirty="0" err="1"/>
              <a:t>agent_id</a:t>
            </a:r>
            <a:r>
              <a:rPr lang="fi-FI" dirty="0"/>
              <a:t> </a:t>
            </a:r>
            <a:r>
              <a:rPr lang="fi-FI" dirty="0" err="1"/>
              <a:t>fk</a:t>
            </a:r>
            <a:endParaRPr lang="fi-FI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Käsinkirjoitus 8">
                <a:extLst>
                  <a:ext uri="{FF2B5EF4-FFF2-40B4-BE49-F238E27FC236}">
                    <a16:creationId xmlns:a16="http://schemas.microsoft.com/office/drawing/2014/main" id="{520817FF-C797-C8F1-B198-BB62B4B4CE60}"/>
                  </a:ext>
                </a:extLst>
              </p14:cNvPr>
              <p14:cNvContentPartPr/>
              <p14:nvPr/>
            </p14:nvContentPartPr>
            <p14:xfrm>
              <a:off x="6861223" y="2353920"/>
              <a:ext cx="1923840" cy="802800"/>
            </p14:xfrm>
          </p:contentPart>
        </mc:Choice>
        <mc:Fallback>
          <p:pic>
            <p:nvPicPr>
              <p:cNvPr id="9" name="Käsinkirjoitus 8">
                <a:extLst>
                  <a:ext uri="{FF2B5EF4-FFF2-40B4-BE49-F238E27FC236}">
                    <a16:creationId xmlns:a16="http://schemas.microsoft.com/office/drawing/2014/main" id="{520817FF-C797-C8F1-B198-BB62B4B4C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2583" y="2345280"/>
                <a:ext cx="1941480" cy="820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uorakulmio 9">
            <a:extLst>
              <a:ext uri="{FF2B5EF4-FFF2-40B4-BE49-F238E27FC236}">
                <a16:creationId xmlns:a16="http://schemas.microsoft.com/office/drawing/2014/main" id="{0175588C-FAD2-FDDA-03A0-3E17088DB194}"/>
              </a:ext>
            </a:extLst>
          </p:cNvPr>
          <p:cNvSpPr/>
          <p:nvPr/>
        </p:nvSpPr>
        <p:spPr>
          <a:xfrm>
            <a:off x="2830286" y="4637314"/>
            <a:ext cx="2416628" cy="1883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breeds</a:t>
            </a:r>
            <a:endParaRPr lang="fi-FI" dirty="0"/>
          </a:p>
          <a:p>
            <a:pPr algn="ctr"/>
            <a:r>
              <a:rPr lang="fi-FI" dirty="0"/>
              <a:t>--------------------------</a:t>
            </a:r>
          </a:p>
          <a:p>
            <a:pPr algn="ctr"/>
            <a:r>
              <a:rPr lang="fi-FI" dirty="0" err="1"/>
              <a:t>breeder_id</a:t>
            </a:r>
            <a:r>
              <a:rPr lang="fi-FI" dirty="0"/>
              <a:t> pk </a:t>
            </a:r>
            <a:r>
              <a:rPr lang="fi-FI" dirty="0" err="1"/>
              <a:t>fk</a:t>
            </a:r>
            <a:endParaRPr lang="fi-FI" dirty="0"/>
          </a:p>
          <a:p>
            <a:pPr algn="ctr"/>
            <a:r>
              <a:rPr lang="fi-FI" dirty="0" err="1"/>
              <a:t>potato_id</a:t>
            </a:r>
            <a:r>
              <a:rPr lang="fi-FI" dirty="0"/>
              <a:t> pk </a:t>
            </a:r>
            <a:r>
              <a:rPr lang="fi-FI" dirty="0" err="1"/>
              <a:t>fk</a:t>
            </a:r>
            <a:endParaRPr lang="fi-FI" dirty="0"/>
          </a:p>
          <a:p>
            <a:pPr algn="ctr"/>
            <a:r>
              <a:rPr lang="fi-FI" dirty="0" err="1"/>
              <a:t>tonnes_per_year</a:t>
            </a:r>
            <a:endParaRPr lang="fi-FI" dirty="0"/>
          </a:p>
        </p:txBody>
      </p:sp>
      <p:grpSp>
        <p:nvGrpSpPr>
          <p:cNvPr id="16" name="Ryhmä 15">
            <a:extLst>
              <a:ext uri="{FF2B5EF4-FFF2-40B4-BE49-F238E27FC236}">
                <a16:creationId xmlns:a16="http://schemas.microsoft.com/office/drawing/2014/main" id="{7100439A-5D33-7885-3E17-7E4B7B6836A4}"/>
              </a:ext>
            </a:extLst>
          </p:cNvPr>
          <p:cNvGrpSpPr/>
          <p:nvPr/>
        </p:nvGrpSpPr>
        <p:grpSpPr>
          <a:xfrm>
            <a:off x="369343" y="2095800"/>
            <a:ext cx="2852640" cy="3782880"/>
            <a:chOff x="369343" y="2095800"/>
            <a:chExt cx="2852640" cy="37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Käsinkirjoitus 11">
                  <a:extLst>
                    <a:ext uri="{FF2B5EF4-FFF2-40B4-BE49-F238E27FC236}">
                      <a16:creationId xmlns:a16="http://schemas.microsoft.com/office/drawing/2014/main" id="{1A251A75-CD6E-76A6-D5B8-C215FD6CBFE8}"/>
                    </a:ext>
                  </a:extLst>
                </p14:cNvPr>
                <p14:cNvContentPartPr/>
                <p14:nvPr/>
              </p14:nvContentPartPr>
              <p14:xfrm>
                <a:off x="369343" y="2154480"/>
                <a:ext cx="2852640" cy="3724200"/>
              </p14:xfrm>
            </p:contentPart>
          </mc:Choice>
          <mc:Fallback>
            <p:pic>
              <p:nvPicPr>
                <p:cNvPr id="12" name="Käsinkirjoitus 11">
                  <a:extLst>
                    <a:ext uri="{FF2B5EF4-FFF2-40B4-BE49-F238E27FC236}">
                      <a16:creationId xmlns:a16="http://schemas.microsoft.com/office/drawing/2014/main" id="{1A251A75-CD6E-76A6-D5B8-C215FD6CBF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703" y="2145480"/>
                  <a:ext cx="2870280" cy="37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Käsinkirjoitus 12">
                  <a:extLst>
                    <a:ext uri="{FF2B5EF4-FFF2-40B4-BE49-F238E27FC236}">
                      <a16:creationId xmlns:a16="http://schemas.microsoft.com/office/drawing/2014/main" id="{AC3966D1-DCB6-B14C-3109-925104D404BD}"/>
                    </a:ext>
                  </a:extLst>
                </p14:cNvPr>
                <p14:cNvContentPartPr/>
                <p14:nvPr/>
              </p14:nvContentPartPr>
              <p14:xfrm>
                <a:off x="1420543" y="2095800"/>
                <a:ext cx="190800" cy="59400"/>
              </p14:xfrm>
            </p:contentPart>
          </mc:Choice>
          <mc:Fallback>
            <p:pic>
              <p:nvPicPr>
                <p:cNvPr id="13" name="Käsinkirjoitus 12">
                  <a:extLst>
                    <a:ext uri="{FF2B5EF4-FFF2-40B4-BE49-F238E27FC236}">
                      <a16:creationId xmlns:a16="http://schemas.microsoft.com/office/drawing/2014/main" id="{AC3966D1-DCB6-B14C-3109-925104D404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1903" y="2087160"/>
                  <a:ext cx="20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Käsinkirjoitus 14">
                  <a:extLst>
                    <a:ext uri="{FF2B5EF4-FFF2-40B4-BE49-F238E27FC236}">
                      <a16:creationId xmlns:a16="http://schemas.microsoft.com/office/drawing/2014/main" id="{3CCBAAA6-D682-8126-F222-08AC7EDD2297}"/>
                    </a:ext>
                  </a:extLst>
                </p14:cNvPr>
                <p14:cNvContentPartPr/>
                <p14:nvPr/>
              </p14:nvContentPartPr>
              <p14:xfrm>
                <a:off x="1488223" y="2154840"/>
                <a:ext cx="90360" cy="154080"/>
              </p14:xfrm>
            </p:contentPart>
          </mc:Choice>
          <mc:Fallback>
            <p:pic>
              <p:nvPicPr>
                <p:cNvPr id="15" name="Käsinkirjoitus 14">
                  <a:extLst>
                    <a:ext uri="{FF2B5EF4-FFF2-40B4-BE49-F238E27FC236}">
                      <a16:creationId xmlns:a16="http://schemas.microsoft.com/office/drawing/2014/main" id="{3CCBAAA6-D682-8126-F222-08AC7EDD22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9583" y="2146200"/>
                  <a:ext cx="1080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Ryhmä 20">
            <a:extLst>
              <a:ext uri="{FF2B5EF4-FFF2-40B4-BE49-F238E27FC236}">
                <a16:creationId xmlns:a16="http://schemas.microsoft.com/office/drawing/2014/main" id="{51078B4E-202F-58E5-FE86-A6CBFE0EBAB5}"/>
              </a:ext>
            </a:extLst>
          </p:cNvPr>
          <p:cNvGrpSpPr/>
          <p:nvPr/>
        </p:nvGrpSpPr>
        <p:grpSpPr>
          <a:xfrm>
            <a:off x="4920103" y="2152680"/>
            <a:ext cx="3679920" cy="3443040"/>
            <a:chOff x="4920103" y="2152680"/>
            <a:chExt cx="3679920" cy="344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Käsinkirjoitus 16">
                  <a:extLst>
                    <a:ext uri="{FF2B5EF4-FFF2-40B4-BE49-F238E27FC236}">
                      <a16:creationId xmlns:a16="http://schemas.microsoft.com/office/drawing/2014/main" id="{8D3D0712-5997-3492-C6F2-2561B577514A}"/>
                    </a:ext>
                  </a:extLst>
                </p14:cNvPr>
                <p14:cNvContentPartPr/>
                <p14:nvPr/>
              </p14:nvContentPartPr>
              <p14:xfrm>
                <a:off x="4920103" y="2218200"/>
                <a:ext cx="3667320" cy="3377520"/>
              </p14:xfrm>
            </p:contentPart>
          </mc:Choice>
          <mc:Fallback>
            <p:pic>
              <p:nvPicPr>
                <p:cNvPr id="17" name="Käsinkirjoitus 16">
                  <a:extLst>
                    <a:ext uri="{FF2B5EF4-FFF2-40B4-BE49-F238E27FC236}">
                      <a16:creationId xmlns:a16="http://schemas.microsoft.com/office/drawing/2014/main" id="{8D3D0712-5997-3492-C6F2-2561B57751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11463" y="2209560"/>
                  <a:ext cx="3684960" cy="33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Käsinkirjoitus 17">
                  <a:extLst>
                    <a:ext uri="{FF2B5EF4-FFF2-40B4-BE49-F238E27FC236}">
                      <a16:creationId xmlns:a16="http://schemas.microsoft.com/office/drawing/2014/main" id="{FFCBAF06-965C-855A-4E5C-4F8F96CD0427}"/>
                    </a:ext>
                  </a:extLst>
                </p14:cNvPr>
                <p14:cNvContentPartPr/>
                <p14:nvPr/>
              </p14:nvContentPartPr>
              <p14:xfrm>
                <a:off x="8526943" y="2152680"/>
                <a:ext cx="73080" cy="144720"/>
              </p14:xfrm>
            </p:contentPart>
          </mc:Choice>
          <mc:Fallback>
            <p:pic>
              <p:nvPicPr>
                <p:cNvPr id="18" name="Käsinkirjoitus 17">
                  <a:extLst>
                    <a:ext uri="{FF2B5EF4-FFF2-40B4-BE49-F238E27FC236}">
                      <a16:creationId xmlns:a16="http://schemas.microsoft.com/office/drawing/2014/main" id="{FFCBAF06-965C-855A-4E5C-4F8F96CD04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17943" y="2144040"/>
                  <a:ext cx="90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Käsinkirjoitus 19">
                  <a:extLst>
                    <a:ext uri="{FF2B5EF4-FFF2-40B4-BE49-F238E27FC236}">
                      <a16:creationId xmlns:a16="http://schemas.microsoft.com/office/drawing/2014/main" id="{8C36C0DE-9284-FDE3-9C5E-6BE6F8070853}"/>
                    </a:ext>
                  </a:extLst>
                </p14:cNvPr>
                <p14:cNvContentPartPr/>
                <p14:nvPr/>
              </p14:nvContentPartPr>
              <p14:xfrm>
                <a:off x="8414623" y="2314320"/>
                <a:ext cx="180000" cy="102960"/>
              </p14:xfrm>
            </p:contentPart>
          </mc:Choice>
          <mc:Fallback>
            <p:pic>
              <p:nvPicPr>
                <p:cNvPr id="20" name="Käsinkirjoitus 19">
                  <a:extLst>
                    <a:ext uri="{FF2B5EF4-FFF2-40B4-BE49-F238E27FC236}">
                      <a16:creationId xmlns:a16="http://schemas.microsoft.com/office/drawing/2014/main" id="{8C36C0DE-9284-FDE3-9C5E-6BE6F80708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5623" y="2305320"/>
                  <a:ext cx="19764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60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Laajakuva</PresentationFormat>
  <Paragraphs>23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Suvitie</dc:creator>
  <cp:lastModifiedBy>Niklas Suvitie</cp:lastModifiedBy>
  <cp:revision>11</cp:revision>
  <dcterms:created xsi:type="dcterms:W3CDTF">2024-09-02T13:31:23Z</dcterms:created>
  <dcterms:modified xsi:type="dcterms:W3CDTF">2024-09-02T13:44:50Z</dcterms:modified>
</cp:coreProperties>
</file>