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3BB955-A99A-3616-F0A5-BD8C6A2E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F473AD2-4F30-B83B-C68E-1F9D1B2D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927FA3D-E9EC-8EA5-E457-B5CB19F0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DF30AFC-C070-B091-7301-634B934D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58E5723-EB81-323C-4ECE-8340C82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44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6BA5BA-C139-1522-81F1-3D727BB8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6046372-050F-290E-9179-E1C6AEA1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808AB7-ECBD-46EE-9D3E-F9888357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4A357FE-8EC5-1A65-94C5-B362F39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68F1D86-12EE-F103-A74A-B519622F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745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AEE9CB6-BBF3-1D75-7962-E28B78921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9A7E5E9-98FD-18F2-FC40-1B35712D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780F3F7-A166-5D5F-06BC-7FB2EF95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AFD554E-4625-AD76-76FB-7C15B2AB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6658A49-8376-7C4D-F2E5-F354D311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0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23FE504-50F7-C994-827B-C6616DD3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BCB3D5A-38B8-ACB6-4CF8-46A1B521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B0A3990-634F-2DC4-5C35-FD749FB0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E737F28-D15C-2864-0432-93161F0C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D65365-834E-0B9F-9C5C-7ADFEA4B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42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47BD6B-91DC-09C5-9BD3-FDE9AAAD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D94C939-722E-F06B-3D61-B9802357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2477FE6-910C-0351-D7C5-E5FDD8E2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55A8426-C6CC-5C96-3E73-41AA8915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8CA939C-C28D-A740-DED4-DD4779A2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19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B93CF6-23E1-B1CC-54F7-409FECC9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2F41A7-60AE-5EBA-96E2-581F2FC81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22161CA-F383-1DBA-6733-9EF2ED3A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6DB3ED8-4CB8-C053-CB24-229AB53D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C6C067A-DCD1-EFA5-59C0-81D28537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6E56244-BE3C-3048-7965-FF10CF74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986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512219-1C63-D386-5B36-B2DF1B95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2FC8BED-9852-D1EF-8942-BE55F9787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57E6388-D5C8-DD5A-2157-7E07CFE46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247EE86-A5DE-5CDF-F7AF-E3B219BBD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3FCDE0B-7B26-7340-6E56-1DA81632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CA14148-FC5C-0526-DE63-72F13D6F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5867F8B-09B8-F5F0-CEBB-1CFC9115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80210D2-83DC-BBFE-D325-C6EEC696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125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44445AC-07F7-8B8D-F641-7A4679E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1A09AB2-3214-7521-6F0F-DB140A53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5A2571D-E996-4592-5367-BEAB5B1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1D23325-0FDC-4602-1CF8-05BE7F69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54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EECF370-952A-2D50-4AA2-72DE1D11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4F7338F9-1966-1014-C53E-F358BA29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89CBD46-5ABF-2F5D-D03A-FD518AA4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38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5631C1-AA68-D673-0D1E-8DA4BF2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34A5E95-F30B-1A1C-3308-1749B515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B07567A-83CF-AFBE-A57E-7307D87E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555F648-E896-4AA4-DC1C-27793D6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3DE304E-C1D1-3103-BBCE-3A2A4B96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735334F-732A-0B32-F454-1A919735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68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DE2F5E-B083-143D-8737-2E903B04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981DF01-1AFB-B5BC-B59B-6DA7B86EC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5FB4F5B-A505-7AAA-4C50-DD7F2638A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2EDC612-ABA3-6976-7675-6317E16C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B792DE2-03D2-099B-1632-D7F5A77A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CD5CCE2-363A-3F93-AE7F-9077F736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34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89D4D77-EF6D-2DBE-C44C-7901F516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28002F2-6F37-1C6B-1F78-C40CC649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6FB01A3-A0A5-1846-E335-70D253462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DD0EA-7145-4A8B-8D8B-62855232F52C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29B81CF-AB60-B189-0F8D-C3B0FA599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0188861-56D4-FA8B-5496-CD3D32A5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F1439-03BC-4D74-AA21-53DFFA63BB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05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5AB6A5AC-7F8A-E441-DFA5-943EE8FB84A4}"/>
              </a:ext>
            </a:extLst>
          </p:cNvPr>
          <p:cNvGrpSpPr/>
          <p:nvPr/>
        </p:nvGrpSpPr>
        <p:grpSpPr>
          <a:xfrm>
            <a:off x="4074397" y="2099536"/>
            <a:ext cx="1261610" cy="1427095"/>
            <a:chOff x="1646531" y="2899371"/>
            <a:chExt cx="1261610" cy="142709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45C79BB-1C6D-C721-E686-1CD695BC118A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>
                  <a:solidFill>
                    <a:schemeClr val="tx1"/>
                  </a:solidFill>
                </a:rPr>
                <a:t>Holiday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>
                  <a:solidFill>
                    <a:schemeClr val="tx1"/>
                  </a:solidFill>
                </a:rPr>
                <a:t>id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name</a:t>
              </a:r>
              <a:r>
                <a:rPr lang="fi-FI" sz="1000" dirty="0">
                  <a:solidFill>
                    <a:schemeClr val="tx1"/>
                  </a:solidFill>
                </a:rPr>
                <a:t>	u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Agency_id</a:t>
              </a:r>
              <a:r>
                <a:rPr lang="fi-FI" sz="1000" dirty="0">
                  <a:solidFill>
                    <a:schemeClr val="tx1"/>
                  </a:solidFill>
                </a:rPr>
                <a:t>	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Destination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price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8">
              <a:extLst>
                <a:ext uri="{FF2B5EF4-FFF2-40B4-BE49-F238E27FC236}">
                  <a16:creationId xmlns:a16="http://schemas.microsoft.com/office/drawing/2014/main" id="{665029CB-BA51-D167-4058-6A52A8AA0768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7">
            <a:extLst>
              <a:ext uri="{FF2B5EF4-FFF2-40B4-BE49-F238E27FC236}">
                <a16:creationId xmlns:a16="http://schemas.microsoft.com/office/drawing/2014/main" id="{68DB29B5-C7FC-93A3-785A-5289DC8EF36C}"/>
              </a:ext>
            </a:extLst>
          </p:cNvPr>
          <p:cNvSpPr/>
          <p:nvPr/>
        </p:nvSpPr>
        <p:spPr>
          <a:xfrm>
            <a:off x="2025414" y="2138743"/>
            <a:ext cx="1261610" cy="1427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fi-FI" sz="1000" b="1" dirty="0">
                <a:solidFill>
                  <a:schemeClr val="tx1"/>
                </a:solidFill>
              </a:rPr>
              <a:t>Travel </a:t>
            </a:r>
            <a:r>
              <a:rPr lang="fi-FI" sz="1000" b="1" dirty="0" err="1">
                <a:solidFill>
                  <a:schemeClr val="tx1"/>
                </a:solidFill>
              </a:rPr>
              <a:t>agency</a:t>
            </a:r>
            <a:endParaRPr lang="fi-FI" sz="1000" b="1" dirty="0">
              <a:solidFill>
                <a:schemeClr val="tx1"/>
              </a:solidFill>
            </a:endParaRPr>
          </a:p>
          <a:p>
            <a:endParaRPr lang="fi-FI" sz="1000" dirty="0">
              <a:solidFill>
                <a:schemeClr val="tx1"/>
              </a:solidFill>
            </a:endParaRPr>
          </a:p>
          <a:p>
            <a:r>
              <a:rPr lang="fi-FI" sz="1000" dirty="0">
                <a:solidFill>
                  <a:schemeClr val="tx1"/>
                </a:solidFill>
              </a:rPr>
              <a:t>id	pk</a:t>
            </a:r>
          </a:p>
          <a:p>
            <a:r>
              <a:rPr lang="fi-FI" sz="1000" dirty="0" err="1">
                <a:solidFill>
                  <a:schemeClr val="tx1"/>
                </a:solidFill>
              </a:rPr>
              <a:t>name</a:t>
            </a:r>
            <a:r>
              <a:rPr lang="fi-FI" sz="1000" dirty="0">
                <a:solidFill>
                  <a:schemeClr val="tx1"/>
                </a:solidFill>
              </a:rPr>
              <a:t> 	u</a:t>
            </a:r>
          </a:p>
          <a:p>
            <a:r>
              <a:rPr lang="fi-FI" sz="1000" dirty="0" err="1">
                <a:solidFill>
                  <a:schemeClr val="tx1"/>
                </a:solidFill>
              </a:rPr>
              <a:t>contact</a:t>
            </a:r>
            <a:r>
              <a:rPr lang="fi-FI" sz="1000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1" name="Connector: Elbow 19">
            <a:extLst>
              <a:ext uri="{FF2B5EF4-FFF2-40B4-BE49-F238E27FC236}">
                <a16:creationId xmlns:a16="http://schemas.microsoft.com/office/drawing/2014/main" id="{8BC95D6D-7264-B3C2-25DE-A1BCB437D35D}"/>
              </a:ext>
            </a:extLst>
          </p:cNvPr>
          <p:cNvCxnSpPr>
            <a:cxnSpLocks/>
          </p:cNvCxnSpPr>
          <p:nvPr/>
        </p:nvCxnSpPr>
        <p:spPr>
          <a:xfrm rot="10800000">
            <a:off x="3312416" y="2536195"/>
            <a:ext cx="711199" cy="2963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E5F1FE6F-8977-73DD-C489-DDCC27D83A5C}"/>
              </a:ext>
            </a:extLst>
          </p:cNvPr>
          <p:cNvCxnSpPr>
            <a:cxnSpLocks/>
          </p:cNvCxnSpPr>
          <p:nvPr/>
        </p:nvCxnSpPr>
        <p:spPr>
          <a:xfrm flipH="1">
            <a:off x="5336007" y="2536195"/>
            <a:ext cx="6487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858C1D64-0D54-F4BD-875A-C611372E779D}"/>
              </a:ext>
            </a:extLst>
          </p:cNvPr>
          <p:cNvCxnSpPr>
            <a:cxnSpLocks/>
          </p:cNvCxnSpPr>
          <p:nvPr/>
        </p:nvCxnSpPr>
        <p:spPr>
          <a:xfrm>
            <a:off x="2025414" y="2397440"/>
            <a:ext cx="12616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154A6DB-DB65-9589-F1B7-D37B9084BB73}"/>
              </a:ext>
            </a:extLst>
          </p:cNvPr>
          <p:cNvGrpSpPr/>
          <p:nvPr/>
        </p:nvGrpSpPr>
        <p:grpSpPr>
          <a:xfrm>
            <a:off x="8076071" y="1937795"/>
            <a:ext cx="1261610" cy="1427095"/>
            <a:chOff x="1646531" y="2899371"/>
            <a:chExt cx="1261610" cy="1427095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DFAEFE3D-BF88-826C-B142-3AFB09E29A03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>
                  <a:solidFill>
                    <a:schemeClr val="tx1"/>
                  </a:solidFill>
                </a:rPr>
                <a:t>Activity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>
                  <a:solidFill>
                    <a:schemeClr val="tx1"/>
                  </a:solidFill>
                </a:rPr>
                <a:t>id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name</a:t>
              </a:r>
              <a:r>
                <a:rPr lang="fi-FI" sz="1000" dirty="0">
                  <a:solidFill>
                    <a:schemeClr val="tx1"/>
                  </a:solidFill>
                </a:rPr>
                <a:t> 	u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description</a:t>
              </a:r>
              <a:r>
                <a:rPr lang="fi-FI" sz="1000" dirty="0">
                  <a:solidFill>
                    <a:schemeClr val="tx1"/>
                  </a:solidFill>
                </a:rPr>
                <a:t>	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8">
              <a:extLst>
                <a:ext uri="{FF2B5EF4-FFF2-40B4-BE49-F238E27FC236}">
                  <a16:creationId xmlns:a16="http://schemas.microsoft.com/office/drawing/2014/main" id="{498F83B9-68BF-A76B-E8A9-6A8026B674E2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6">
            <a:extLst>
              <a:ext uri="{FF2B5EF4-FFF2-40B4-BE49-F238E27FC236}">
                <a16:creationId xmlns:a16="http://schemas.microsoft.com/office/drawing/2014/main" id="{CFFD1C05-3F54-C44D-F4C8-6183A24BC351}"/>
              </a:ext>
            </a:extLst>
          </p:cNvPr>
          <p:cNvGrpSpPr/>
          <p:nvPr/>
        </p:nvGrpSpPr>
        <p:grpSpPr>
          <a:xfrm>
            <a:off x="5984765" y="1936337"/>
            <a:ext cx="1261610" cy="1427095"/>
            <a:chOff x="1646531" y="2899371"/>
            <a:chExt cx="1261610" cy="1427095"/>
          </a:xfrm>
        </p:grpSpPr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1580993-DBB6-6BF8-3043-5D5502CE077B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includes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Activity_id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Holiday_id</a:t>
              </a:r>
              <a:r>
                <a:rPr lang="fi-FI" sz="1000" dirty="0">
                  <a:solidFill>
                    <a:schemeClr val="tx1"/>
                  </a:solidFill>
                </a:rPr>
                <a:t> 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18">
              <a:extLst>
                <a:ext uri="{FF2B5EF4-FFF2-40B4-BE49-F238E27FC236}">
                  <a16:creationId xmlns:a16="http://schemas.microsoft.com/office/drawing/2014/main" id="{F2D8146F-6F5B-FCD8-F702-BCC2AD746D5F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id="{A6122CAF-4D60-F8D9-CB6A-CA34C342FB25}"/>
              </a:ext>
            </a:extLst>
          </p:cNvPr>
          <p:cNvCxnSpPr/>
          <p:nvPr/>
        </p:nvCxnSpPr>
        <p:spPr>
          <a:xfrm>
            <a:off x="7246375" y="2333657"/>
            <a:ext cx="728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2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Office PowerPoint</Application>
  <PresentationFormat>Laajakuva</PresentationFormat>
  <Paragraphs>21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11</cp:revision>
  <dcterms:created xsi:type="dcterms:W3CDTF">2024-09-10T09:58:16Z</dcterms:created>
  <dcterms:modified xsi:type="dcterms:W3CDTF">2024-09-10T10:37:55Z</dcterms:modified>
</cp:coreProperties>
</file>