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04C20F1-192A-90C4-A987-9A20BFD0D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A4EE022-FDBD-8956-EE21-DA0411916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6FDAADF-485D-7113-E439-A003C000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4DD4-255A-45B1-9A51-0CC634667CDA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42B37B0-53FC-5AC0-AC9A-42558C1F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FAA89FF-D1BE-49A6-2016-4FA2A014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1EA-36A5-473D-83AF-39009F74E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06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B6FAFB-0742-E165-DFAA-3A23635F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EA863F75-722E-778D-9D4A-2D45EF30D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F908241-49A2-8FB8-170D-50391034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4DD4-255A-45B1-9A51-0CC634667CDA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FD0F599-D571-45FF-ADE6-E5C72EAE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682E0D1-E99F-CBBC-677F-6528169B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1EA-36A5-473D-83AF-39009F74E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723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94438042-2DF9-5502-9F01-70240EBFB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F34FE9F-A8EE-CB2E-9E8C-9672E6648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4D71A2-85CD-03C1-A160-46F749FA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4DD4-255A-45B1-9A51-0CC634667CDA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001181D-C351-B0BA-2F13-43754A06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B49A9F6-ED90-1CB1-03C5-9CA2D0C1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1EA-36A5-473D-83AF-39009F74E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403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3F06265-077C-8B21-63C5-CAA80072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7D2FF70-3718-E02E-D776-B211E151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7B7F730-EABE-C880-3EC8-14E844F3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4DD4-255A-45B1-9A51-0CC634667CDA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FEA49BE-062C-13DE-CC46-F5FC1D65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BA9D857-1B7D-DA25-4C82-E3F576E9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1EA-36A5-473D-83AF-39009F74E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763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57CE3E-6847-B437-639E-30FC5457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9823FC5-E16F-2ADA-52E3-2E9BAC16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1917991-649C-2866-3634-8159662B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4DD4-255A-45B1-9A51-0CC634667CDA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49D25BE-D14F-DBB6-7FD3-5774257D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69D74D0-63D6-B8E8-4753-ED835EA9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1EA-36A5-473D-83AF-39009F74E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08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58B70D0-230F-2389-B1CE-FDB528E9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EA45A4F-1B59-063B-5CF4-B92AAA0BD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CBBBF34-7600-19F7-1610-830DE8E8D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4416381-7A30-CA4B-512C-5D5F5F68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4DD4-255A-45B1-9A51-0CC634667CDA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AD6DBD8-579F-852A-E889-695125CF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1AF0C94-1827-6943-EDD4-DE277816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1EA-36A5-473D-83AF-39009F74E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910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9B976C9-A704-38DC-DE1A-D10025CD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AE97053-4EFD-C8F6-6F35-58302B29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7F51125-EC68-AA70-6486-8DF7755B1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C686F2D-1759-AB89-0661-47D44D474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2B87289-BBD5-F14B-8A03-39A15F1AD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3EF8B5BF-C0D4-C32C-516A-E69E59CD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4DD4-255A-45B1-9A51-0CC634667CDA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A287B595-3F3B-3540-4510-73685CD8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220289AE-E4EE-B582-B5C1-6269CAA9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1EA-36A5-473D-83AF-39009F74E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74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D2D0D06-BFB3-D1A6-DC38-55E03815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6DB640CD-C898-AA43-5896-B0F2C529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4DD4-255A-45B1-9A51-0CC634667CDA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8F3DBA8-EB30-11FE-3879-C0614F93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187CDC4C-5751-E9DA-2512-815CAA55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1EA-36A5-473D-83AF-39009F74E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814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E2F1662F-88E3-8C33-B7B7-7222FBD8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4DD4-255A-45B1-9A51-0CC634667CDA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AB3F37D4-AF0A-3908-89AB-3E9227E8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EB91012-A117-194F-9961-068477DB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1EA-36A5-473D-83AF-39009F74E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83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38DF1C1-FDF5-3CA9-B96C-C7643EAA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82062F7-E0D3-2FFA-EBE5-F0F89F0D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692B3D3-0551-F47B-D459-85A7C5D35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0391479-0C9A-E54E-D0B0-4DAEB6C8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4DD4-255A-45B1-9A51-0CC634667CDA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AF0943F-3ADF-DC39-A1B6-44A15E66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9661C84-2A96-922A-597F-4F953087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1EA-36A5-473D-83AF-39009F74E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077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B21BAC-8502-490B-BC0B-268A0186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66E58C43-F35B-C9FC-BAB2-E5F86F2EB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8EF0CC5-CD53-6396-106A-ABE8ED9A2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5866C18-13DC-87EC-1469-FCA3BFFA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4DD4-255A-45B1-9A51-0CC634667CDA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33709E4-E979-00F2-87C6-C3F8AFB4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092076C-985E-095F-7D44-8EDE899B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11EA-36A5-473D-83AF-39009F74E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141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35BF9D09-24F5-4768-4B05-D6FF09B6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ACF20BB-5719-5136-2F99-2A18EFC7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EC52855-2B22-27FA-7E74-077E1208C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F4DD4-255A-45B1-9A51-0CC634667CDA}" type="datetimeFigureOut">
              <a:rPr lang="fi-FI" smtClean="0"/>
              <a:t>10.9.2024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D07A418-5C61-14E7-0481-0FF9E804E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3CB5B5E-A524-5169-E88A-F50B92C18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511EA-36A5-473D-83AF-39009F74E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100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E4BF90D-3590-CB0F-CC75-281C700F7445}"/>
              </a:ext>
            </a:extLst>
          </p:cNvPr>
          <p:cNvSpPr/>
          <p:nvPr/>
        </p:nvSpPr>
        <p:spPr>
          <a:xfrm>
            <a:off x="1821421" y="855908"/>
            <a:ext cx="1261610" cy="60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pitopalvelu</a:t>
            </a: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3845A84B-64E5-BAD3-700D-EB0D2973BCCE}"/>
              </a:ext>
            </a:extLst>
          </p:cNvPr>
          <p:cNvSpPr/>
          <p:nvPr/>
        </p:nvSpPr>
        <p:spPr>
          <a:xfrm>
            <a:off x="51513" y="688188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paikkakunta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Decision 9">
            <a:extLst>
              <a:ext uri="{FF2B5EF4-FFF2-40B4-BE49-F238E27FC236}">
                <a16:creationId xmlns:a16="http://schemas.microsoft.com/office/drawing/2014/main" id="{B3142AD6-8679-3EB3-47AA-8326EDC40C92}"/>
              </a:ext>
            </a:extLst>
          </p:cNvPr>
          <p:cNvSpPr/>
          <p:nvPr/>
        </p:nvSpPr>
        <p:spPr>
          <a:xfrm>
            <a:off x="3729062" y="847503"/>
            <a:ext cx="1478357" cy="7210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fi-FI" sz="1050" dirty="0" err="1">
                <a:solidFill>
                  <a:schemeClr val="tx1"/>
                </a:solidFill>
              </a:rPr>
              <a:t>jarjestaa</a:t>
            </a:r>
            <a:endParaRPr lang="en-US" sz="1050" dirty="0" err="1">
              <a:solidFill>
                <a:schemeClr val="tx1"/>
              </a:solidFill>
            </a:endParaRP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FFE1F9AB-00CC-70D4-637B-45B2E4E2984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83031" y="1156134"/>
            <a:ext cx="646031" cy="518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7">
            <a:extLst>
              <a:ext uri="{FF2B5EF4-FFF2-40B4-BE49-F238E27FC236}">
                <a16:creationId xmlns:a16="http://schemas.microsoft.com/office/drawing/2014/main" id="{DD61147A-2236-760D-CAC3-79348BB942CF}"/>
              </a:ext>
            </a:extLst>
          </p:cNvPr>
          <p:cNvSpPr/>
          <p:nvPr/>
        </p:nvSpPr>
        <p:spPr>
          <a:xfrm>
            <a:off x="6862461" y="3021213"/>
            <a:ext cx="1280160" cy="31863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henkilo_maara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22">
            <a:extLst>
              <a:ext uri="{FF2B5EF4-FFF2-40B4-BE49-F238E27FC236}">
                <a16:creationId xmlns:a16="http://schemas.microsoft.com/office/drawing/2014/main" id="{94F89D90-B780-9F51-E694-06E7CC4CCDCF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5207419" y="1208020"/>
            <a:ext cx="756146" cy="6647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6">
            <a:extLst>
              <a:ext uri="{FF2B5EF4-FFF2-40B4-BE49-F238E27FC236}">
                <a16:creationId xmlns:a16="http://schemas.microsoft.com/office/drawing/2014/main" id="{660D1CB8-D1E4-3E1A-FE86-3E4D3227519D}"/>
              </a:ext>
            </a:extLst>
          </p:cNvPr>
          <p:cNvSpPr txBox="1"/>
          <p:nvPr/>
        </p:nvSpPr>
        <p:spPr>
          <a:xfrm>
            <a:off x="7582462" y="1279711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M</a:t>
            </a:r>
            <a:endParaRPr lang="en-US" sz="1000" dirty="0"/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id="{98061581-E427-69E1-8326-5EF876390D0F}"/>
              </a:ext>
            </a:extLst>
          </p:cNvPr>
          <p:cNvSpPr txBox="1"/>
          <p:nvPr/>
        </p:nvSpPr>
        <p:spPr>
          <a:xfrm>
            <a:off x="5101257" y="872681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N</a:t>
            </a:r>
            <a:endParaRPr lang="en-US" sz="1000" dirty="0"/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4A11370E-2632-0C52-18D1-6CD39182D3D5}"/>
              </a:ext>
            </a:extLst>
          </p:cNvPr>
          <p:cNvSpPr txBox="1"/>
          <p:nvPr/>
        </p:nvSpPr>
        <p:spPr>
          <a:xfrm>
            <a:off x="3666642" y="86362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1</a:t>
            </a:r>
            <a:endParaRPr lang="en-US" sz="1000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7BF6C83-8303-B3AA-F851-F35EE3986F99}"/>
              </a:ext>
            </a:extLst>
          </p:cNvPr>
          <p:cNvSpPr/>
          <p:nvPr/>
        </p:nvSpPr>
        <p:spPr>
          <a:xfrm>
            <a:off x="5963565" y="914441"/>
            <a:ext cx="1261610" cy="60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juhlatilaisuus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A7024EE0-EC9D-C2EE-1C34-ECD9998C1A93}"/>
              </a:ext>
            </a:extLst>
          </p:cNvPr>
          <p:cNvSpPr/>
          <p:nvPr/>
        </p:nvSpPr>
        <p:spPr>
          <a:xfrm>
            <a:off x="9968847" y="948281"/>
            <a:ext cx="1261610" cy="60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E0E639D2-A726-B98F-6B9F-E78721DBAA4F}"/>
              </a:ext>
            </a:extLst>
          </p:cNvPr>
          <p:cNvSpPr/>
          <p:nvPr/>
        </p:nvSpPr>
        <p:spPr>
          <a:xfrm>
            <a:off x="51513" y="1089192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erikoistuminen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65110977-4DDA-DEAE-06EA-1FF25F45B822}"/>
              </a:ext>
            </a:extLst>
          </p:cNvPr>
          <p:cNvSpPr/>
          <p:nvPr/>
        </p:nvSpPr>
        <p:spPr>
          <a:xfrm>
            <a:off x="42238" y="1490196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yhteystieto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F338F8C0-6AB9-4D29-CE5A-5D87E97D9ABD}"/>
              </a:ext>
            </a:extLst>
          </p:cNvPr>
          <p:cNvSpPr/>
          <p:nvPr/>
        </p:nvSpPr>
        <p:spPr>
          <a:xfrm>
            <a:off x="864860" y="2094922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>
                <a:solidFill>
                  <a:schemeClr val="tx1"/>
                </a:solidFill>
              </a:rPr>
              <a:t>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2D6664A2-0582-D065-AD71-30FC7866A35E}"/>
              </a:ext>
            </a:extLst>
          </p:cNvPr>
          <p:cNvSpPr/>
          <p:nvPr/>
        </p:nvSpPr>
        <p:spPr>
          <a:xfrm>
            <a:off x="2222801" y="2099251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>
                <a:solidFill>
                  <a:schemeClr val="tx1"/>
                </a:solidFill>
              </a:rPr>
              <a:t>nimi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6F97CB8A-8C09-AAB1-BD4D-CD9DEBC5666E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1331673" y="847503"/>
            <a:ext cx="489748" cy="3086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22F5D1F8-FE15-A35F-8DE6-96B5CA25A19C}"/>
              </a:ext>
            </a:extLst>
          </p:cNvPr>
          <p:cNvCxnSpPr>
            <a:cxnSpLocks/>
            <a:stCxn id="23" idx="6"/>
            <a:endCxn id="4" idx="1"/>
          </p:cNvCxnSpPr>
          <p:nvPr/>
        </p:nvCxnSpPr>
        <p:spPr>
          <a:xfrm flipV="1">
            <a:off x="1331673" y="1156134"/>
            <a:ext cx="489748" cy="923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41E0BC23-50C0-26D4-3831-38596A16294F}"/>
              </a:ext>
            </a:extLst>
          </p:cNvPr>
          <p:cNvCxnSpPr>
            <a:cxnSpLocks/>
            <a:stCxn id="24" idx="6"/>
            <a:endCxn id="4" idx="1"/>
          </p:cNvCxnSpPr>
          <p:nvPr/>
        </p:nvCxnSpPr>
        <p:spPr>
          <a:xfrm flipV="1">
            <a:off x="1322398" y="1156134"/>
            <a:ext cx="499023" cy="4933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>
            <a:extLst>
              <a:ext uri="{FF2B5EF4-FFF2-40B4-BE49-F238E27FC236}">
                <a16:creationId xmlns:a16="http://schemas.microsoft.com/office/drawing/2014/main" id="{FF1FA6EE-D3EB-701B-9EA4-25B5FDA40121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V="1">
            <a:off x="1504940" y="1456359"/>
            <a:ext cx="947286" cy="6385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1">
            <a:extLst>
              <a:ext uri="{FF2B5EF4-FFF2-40B4-BE49-F238E27FC236}">
                <a16:creationId xmlns:a16="http://schemas.microsoft.com/office/drawing/2014/main" id="{44FDC0CE-F6AC-3573-649D-D3EC61EA4655}"/>
              </a:ext>
            </a:extLst>
          </p:cNvPr>
          <p:cNvCxnSpPr>
            <a:cxnSpLocks/>
            <a:stCxn id="26" idx="0"/>
            <a:endCxn id="4" idx="2"/>
          </p:cNvCxnSpPr>
          <p:nvPr/>
        </p:nvCxnSpPr>
        <p:spPr>
          <a:xfrm flipH="1" flipV="1">
            <a:off x="2452226" y="1456359"/>
            <a:ext cx="410655" cy="6428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23">
            <a:extLst>
              <a:ext uri="{FF2B5EF4-FFF2-40B4-BE49-F238E27FC236}">
                <a16:creationId xmlns:a16="http://schemas.microsoft.com/office/drawing/2014/main" id="{BC8DEF55-87E6-0C2E-81DF-C0F5331AE5DC}"/>
              </a:ext>
            </a:extLst>
          </p:cNvPr>
          <p:cNvSpPr/>
          <p:nvPr/>
        </p:nvSpPr>
        <p:spPr>
          <a:xfrm>
            <a:off x="5370445" y="2002544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>
                <a:solidFill>
                  <a:schemeClr val="tx1"/>
                </a:solidFill>
              </a:rPr>
              <a:t>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1484A042-E3FA-932D-C2B5-672866663ABD}"/>
              </a:ext>
            </a:extLst>
          </p:cNvPr>
          <p:cNvSpPr/>
          <p:nvPr/>
        </p:nvSpPr>
        <p:spPr>
          <a:xfrm>
            <a:off x="4885436" y="274365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nimi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Oval 7">
            <a:extLst>
              <a:ext uri="{FF2B5EF4-FFF2-40B4-BE49-F238E27FC236}">
                <a16:creationId xmlns:a16="http://schemas.microsoft.com/office/drawing/2014/main" id="{4A5BA0B2-EAEA-483D-8E4E-FE870CE094AD}"/>
              </a:ext>
            </a:extLst>
          </p:cNvPr>
          <p:cNvSpPr/>
          <p:nvPr/>
        </p:nvSpPr>
        <p:spPr>
          <a:xfrm>
            <a:off x="6222381" y="156870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ajankohta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Oval 7">
            <a:extLst>
              <a:ext uri="{FF2B5EF4-FFF2-40B4-BE49-F238E27FC236}">
                <a16:creationId xmlns:a16="http://schemas.microsoft.com/office/drawing/2014/main" id="{C22AD3A8-A26C-8934-9699-1D3A9C2A591C}"/>
              </a:ext>
            </a:extLst>
          </p:cNvPr>
          <p:cNvSpPr/>
          <p:nvPr/>
        </p:nvSpPr>
        <p:spPr>
          <a:xfrm>
            <a:off x="7755900" y="330375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sijainti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Oval 7">
            <a:extLst>
              <a:ext uri="{FF2B5EF4-FFF2-40B4-BE49-F238E27FC236}">
                <a16:creationId xmlns:a16="http://schemas.microsoft.com/office/drawing/2014/main" id="{C20AF047-0A73-464C-9957-AE02CCD39B0F}"/>
              </a:ext>
            </a:extLst>
          </p:cNvPr>
          <p:cNvSpPr/>
          <p:nvPr/>
        </p:nvSpPr>
        <p:spPr>
          <a:xfrm>
            <a:off x="6650605" y="2176049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yhteyshenkilo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11">
            <a:extLst>
              <a:ext uri="{FF2B5EF4-FFF2-40B4-BE49-F238E27FC236}">
                <a16:creationId xmlns:a16="http://schemas.microsoft.com/office/drawing/2014/main" id="{4EBA580E-A776-B72B-A4AF-E42ABA320086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6010525" y="1514892"/>
            <a:ext cx="583845" cy="487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1">
            <a:extLst>
              <a:ext uri="{FF2B5EF4-FFF2-40B4-BE49-F238E27FC236}">
                <a16:creationId xmlns:a16="http://schemas.microsoft.com/office/drawing/2014/main" id="{DDB69A62-6069-2C1E-9FCA-05321829CE02}"/>
              </a:ext>
            </a:extLst>
          </p:cNvPr>
          <p:cNvCxnSpPr>
            <a:cxnSpLocks/>
            <a:stCxn id="46" idx="0"/>
            <a:endCxn id="21" idx="2"/>
          </p:cNvCxnSpPr>
          <p:nvPr/>
        </p:nvCxnSpPr>
        <p:spPr>
          <a:xfrm flipH="1" flipV="1">
            <a:off x="6594370" y="1514892"/>
            <a:ext cx="696315" cy="661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1">
            <a:extLst>
              <a:ext uri="{FF2B5EF4-FFF2-40B4-BE49-F238E27FC236}">
                <a16:creationId xmlns:a16="http://schemas.microsoft.com/office/drawing/2014/main" id="{CD7A39AA-E236-FDAE-1DBA-54B8DAE7B675}"/>
              </a:ext>
            </a:extLst>
          </p:cNvPr>
          <p:cNvCxnSpPr>
            <a:cxnSpLocks/>
            <a:stCxn id="21" idx="0"/>
            <a:endCxn id="45" idx="2"/>
          </p:cNvCxnSpPr>
          <p:nvPr/>
        </p:nvCxnSpPr>
        <p:spPr>
          <a:xfrm flipV="1">
            <a:off x="6594370" y="489690"/>
            <a:ext cx="1161530" cy="424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11">
            <a:extLst>
              <a:ext uri="{FF2B5EF4-FFF2-40B4-BE49-F238E27FC236}">
                <a16:creationId xmlns:a16="http://schemas.microsoft.com/office/drawing/2014/main" id="{B06C425C-3721-647B-1EB0-1101588ADF01}"/>
              </a:ext>
            </a:extLst>
          </p:cNvPr>
          <p:cNvCxnSpPr>
            <a:cxnSpLocks/>
            <a:stCxn id="21" idx="0"/>
            <a:endCxn id="44" idx="4"/>
          </p:cNvCxnSpPr>
          <p:nvPr/>
        </p:nvCxnSpPr>
        <p:spPr>
          <a:xfrm flipV="1">
            <a:off x="6594370" y="475500"/>
            <a:ext cx="268091" cy="4389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1">
            <a:extLst>
              <a:ext uri="{FF2B5EF4-FFF2-40B4-BE49-F238E27FC236}">
                <a16:creationId xmlns:a16="http://schemas.microsoft.com/office/drawing/2014/main" id="{04426836-D61F-04EA-F138-C04C0A002DB5}"/>
              </a:ext>
            </a:extLst>
          </p:cNvPr>
          <p:cNvCxnSpPr>
            <a:cxnSpLocks/>
            <a:stCxn id="21" idx="0"/>
            <a:endCxn id="43" idx="4"/>
          </p:cNvCxnSpPr>
          <p:nvPr/>
        </p:nvCxnSpPr>
        <p:spPr>
          <a:xfrm flipH="1" flipV="1">
            <a:off x="5525516" y="592995"/>
            <a:ext cx="1068854" cy="321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23">
            <a:extLst>
              <a:ext uri="{FF2B5EF4-FFF2-40B4-BE49-F238E27FC236}">
                <a16:creationId xmlns:a16="http://schemas.microsoft.com/office/drawing/2014/main" id="{BB9589AA-A6A0-D7B4-AAD5-C798E92C292E}"/>
              </a:ext>
            </a:extLst>
          </p:cNvPr>
          <p:cNvSpPr/>
          <p:nvPr/>
        </p:nvSpPr>
        <p:spPr>
          <a:xfrm>
            <a:off x="9158169" y="1935607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>
                <a:solidFill>
                  <a:schemeClr val="tx1"/>
                </a:solidFill>
              </a:rPr>
              <a:t>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69" name="Oval 23">
            <a:extLst>
              <a:ext uri="{FF2B5EF4-FFF2-40B4-BE49-F238E27FC236}">
                <a16:creationId xmlns:a16="http://schemas.microsoft.com/office/drawing/2014/main" id="{DA615A8A-7451-04DB-6044-CE1CA2FA9418}"/>
              </a:ext>
            </a:extLst>
          </p:cNvPr>
          <p:cNvSpPr/>
          <p:nvPr/>
        </p:nvSpPr>
        <p:spPr>
          <a:xfrm>
            <a:off x="10687060" y="1992043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u="sng" dirty="0">
                <a:solidFill>
                  <a:schemeClr val="tx1"/>
                </a:solidFill>
              </a:rPr>
              <a:t>nimi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70" name="Oval 7">
            <a:extLst>
              <a:ext uri="{FF2B5EF4-FFF2-40B4-BE49-F238E27FC236}">
                <a16:creationId xmlns:a16="http://schemas.microsoft.com/office/drawing/2014/main" id="{445CB261-07FA-EDC6-73D0-07210646AD16}"/>
              </a:ext>
            </a:extLst>
          </p:cNvPr>
          <p:cNvSpPr/>
          <p:nvPr/>
        </p:nvSpPr>
        <p:spPr>
          <a:xfrm>
            <a:off x="10780162" y="256055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kuvaus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" name="Oval 7">
            <a:extLst>
              <a:ext uri="{FF2B5EF4-FFF2-40B4-BE49-F238E27FC236}">
                <a16:creationId xmlns:a16="http://schemas.microsoft.com/office/drawing/2014/main" id="{456402AF-7D2E-76F6-6C00-DFD887CD5692}"/>
              </a:ext>
            </a:extLst>
          </p:cNvPr>
          <p:cNvSpPr/>
          <p:nvPr/>
        </p:nvSpPr>
        <p:spPr>
          <a:xfrm>
            <a:off x="9406900" y="166167"/>
            <a:ext cx="1280160" cy="535027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hinta_per_henkilo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11">
            <a:extLst>
              <a:ext uri="{FF2B5EF4-FFF2-40B4-BE49-F238E27FC236}">
                <a16:creationId xmlns:a16="http://schemas.microsoft.com/office/drawing/2014/main" id="{CC80011F-C7DA-7C18-5812-79927B8C8D89}"/>
              </a:ext>
            </a:extLst>
          </p:cNvPr>
          <p:cNvCxnSpPr>
            <a:cxnSpLocks/>
            <a:stCxn id="22" idx="0"/>
            <a:endCxn id="71" idx="4"/>
          </p:cNvCxnSpPr>
          <p:nvPr/>
        </p:nvCxnSpPr>
        <p:spPr>
          <a:xfrm flipH="1" flipV="1">
            <a:off x="10046980" y="701194"/>
            <a:ext cx="552672" cy="247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1">
            <a:extLst>
              <a:ext uri="{FF2B5EF4-FFF2-40B4-BE49-F238E27FC236}">
                <a16:creationId xmlns:a16="http://schemas.microsoft.com/office/drawing/2014/main" id="{203B5148-EA4C-2F2F-2F8B-6956448A5606}"/>
              </a:ext>
            </a:extLst>
          </p:cNvPr>
          <p:cNvCxnSpPr>
            <a:cxnSpLocks/>
            <a:stCxn id="22" idx="0"/>
            <a:endCxn id="70" idx="4"/>
          </p:cNvCxnSpPr>
          <p:nvPr/>
        </p:nvCxnSpPr>
        <p:spPr>
          <a:xfrm flipV="1">
            <a:off x="10599652" y="574685"/>
            <a:ext cx="820590" cy="373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1">
            <a:extLst>
              <a:ext uri="{FF2B5EF4-FFF2-40B4-BE49-F238E27FC236}">
                <a16:creationId xmlns:a16="http://schemas.microsoft.com/office/drawing/2014/main" id="{FB666AC4-0C73-1348-680A-EE7FD063E76A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>
            <a:off x="10599652" y="1548732"/>
            <a:ext cx="727488" cy="4433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1">
            <a:extLst>
              <a:ext uri="{FF2B5EF4-FFF2-40B4-BE49-F238E27FC236}">
                <a16:creationId xmlns:a16="http://schemas.microsoft.com/office/drawing/2014/main" id="{40B05B42-B9E2-E43E-51DE-F31336FE626D}"/>
              </a:ext>
            </a:extLst>
          </p:cNvPr>
          <p:cNvCxnSpPr>
            <a:cxnSpLocks/>
            <a:stCxn id="68" idx="0"/>
            <a:endCxn id="22" idx="2"/>
          </p:cNvCxnSpPr>
          <p:nvPr/>
        </p:nvCxnSpPr>
        <p:spPr>
          <a:xfrm flipV="1">
            <a:off x="9798249" y="1548732"/>
            <a:ext cx="801403" cy="386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11">
            <a:extLst>
              <a:ext uri="{FF2B5EF4-FFF2-40B4-BE49-F238E27FC236}">
                <a16:creationId xmlns:a16="http://schemas.microsoft.com/office/drawing/2014/main" id="{877A7E20-6943-345F-C872-A182672CB669}"/>
              </a:ext>
            </a:extLst>
          </p:cNvPr>
          <p:cNvCxnSpPr>
            <a:cxnSpLocks/>
            <a:stCxn id="96" idx="3"/>
            <a:endCxn id="22" idx="1"/>
          </p:cNvCxnSpPr>
          <p:nvPr/>
        </p:nvCxnSpPr>
        <p:spPr>
          <a:xfrm flipV="1">
            <a:off x="9148090" y="1248507"/>
            <a:ext cx="820757" cy="3270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kstiruutu 90">
            <a:extLst>
              <a:ext uri="{FF2B5EF4-FFF2-40B4-BE49-F238E27FC236}">
                <a16:creationId xmlns:a16="http://schemas.microsoft.com/office/drawing/2014/main" id="{BF360CA2-09B2-6A5C-5333-37AED60BE5A6}"/>
              </a:ext>
            </a:extLst>
          </p:cNvPr>
          <p:cNvSpPr txBox="1"/>
          <p:nvPr/>
        </p:nvSpPr>
        <p:spPr>
          <a:xfrm>
            <a:off x="316731" y="2822219"/>
            <a:ext cx="3656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HUOM! ei kerrottu saako olla</a:t>
            </a:r>
            <a:br>
              <a:rPr lang="fi-FI" dirty="0"/>
            </a:br>
            <a:r>
              <a:rPr lang="fi-FI" dirty="0"/>
              <a:t> tilaisuus, jossa ei ole menua.</a:t>
            </a:r>
            <a:br>
              <a:rPr lang="fi-FI" dirty="0"/>
            </a:br>
            <a:r>
              <a:rPr lang="fi-FI" dirty="0"/>
              <a:t>Koska on pitopalvelu tietokannasta</a:t>
            </a:r>
            <a:br>
              <a:rPr lang="fi-FI" dirty="0"/>
            </a:br>
            <a:r>
              <a:rPr lang="fi-FI" dirty="0"/>
              <a:t>kyse, oletan että ei voi olla</a:t>
            </a:r>
            <a:br>
              <a:rPr lang="fi-FI" dirty="0"/>
            </a:br>
            <a:r>
              <a:rPr lang="fi-FI" dirty="0"/>
              <a:t> tilaisuutta ilman menua</a:t>
            </a:r>
          </a:p>
        </p:txBody>
      </p:sp>
      <p:sp>
        <p:nvSpPr>
          <p:cNvPr id="93" name="TextBox 37">
            <a:extLst>
              <a:ext uri="{FF2B5EF4-FFF2-40B4-BE49-F238E27FC236}">
                <a16:creationId xmlns:a16="http://schemas.microsoft.com/office/drawing/2014/main" id="{30BE2588-5950-B45B-EF34-8D675BC9C7E9}"/>
              </a:ext>
            </a:extLst>
          </p:cNvPr>
          <p:cNvSpPr txBox="1"/>
          <p:nvPr/>
        </p:nvSpPr>
        <p:spPr>
          <a:xfrm>
            <a:off x="9031718" y="130883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/>
              <a:t>N</a:t>
            </a:r>
            <a:endParaRPr lang="en-US" sz="1000" dirty="0"/>
          </a:p>
        </p:txBody>
      </p:sp>
      <p:sp>
        <p:nvSpPr>
          <p:cNvPr id="96" name="Flowchart: Decision 9">
            <a:extLst>
              <a:ext uri="{FF2B5EF4-FFF2-40B4-BE49-F238E27FC236}">
                <a16:creationId xmlns:a16="http://schemas.microsoft.com/office/drawing/2014/main" id="{17085918-6DC6-A184-612F-F63FDB2CFCBB}"/>
              </a:ext>
            </a:extLst>
          </p:cNvPr>
          <p:cNvSpPr/>
          <p:nvPr/>
        </p:nvSpPr>
        <p:spPr>
          <a:xfrm>
            <a:off x="7669733" y="1215081"/>
            <a:ext cx="1478357" cy="7210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fi-FI" sz="1050" dirty="0">
                <a:solidFill>
                  <a:schemeClr val="tx1"/>
                </a:solidFill>
              </a:rPr>
              <a:t>tilaus</a:t>
            </a:r>
            <a:endParaRPr lang="en-US" sz="1050" dirty="0" err="1">
              <a:solidFill>
                <a:schemeClr val="tx1"/>
              </a:solidFill>
            </a:endParaRPr>
          </a:p>
        </p:txBody>
      </p:sp>
      <p:cxnSp>
        <p:nvCxnSpPr>
          <p:cNvPr id="99" name="Straight Connector 22">
            <a:extLst>
              <a:ext uri="{FF2B5EF4-FFF2-40B4-BE49-F238E27FC236}">
                <a16:creationId xmlns:a16="http://schemas.microsoft.com/office/drawing/2014/main" id="{C02E1119-33D3-D7CC-D828-63601B60B77F}"/>
              </a:ext>
            </a:extLst>
          </p:cNvPr>
          <p:cNvCxnSpPr>
            <a:cxnSpLocks/>
            <a:stCxn id="21" idx="3"/>
            <a:endCxn id="96" idx="1"/>
          </p:cNvCxnSpPr>
          <p:nvPr/>
        </p:nvCxnSpPr>
        <p:spPr>
          <a:xfrm>
            <a:off x="7225175" y="1214667"/>
            <a:ext cx="444558" cy="360931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7">
            <a:extLst>
              <a:ext uri="{FF2B5EF4-FFF2-40B4-BE49-F238E27FC236}">
                <a16:creationId xmlns:a16="http://schemas.microsoft.com/office/drawing/2014/main" id="{0F14BD36-0DCD-8836-4603-21328658E8CA}"/>
              </a:ext>
            </a:extLst>
          </p:cNvPr>
          <p:cNvSpPr/>
          <p:nvPr/>
        </p:nvSpPr>
        <p:spPr>
          <a:xfrm>
            <a:off x="8049266" y="3401568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menu_maara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Oval 7">
            <a:extLst>
              <a:ext uri="{FF2B5EF4-FFF2-40B4-BE49-F238E27FC236}">
                <a16:creationId xmlns:a16="http://schemas.microsoft.com/office/drawing/2014/main" id="{1BC0CCC9-5D0D-866D-A0E8-7934101C68AD}"/>
              </a:ext>
            </a:extLst>
          </p:cNvPr>
          <p:cNvSpPr/>
          <p:nvPr/>
        </p:nvSpPr>
        <p:spPr>
          <a:xfrm>
            <a:off x="8978303" y="3057285"/>
            <a:ext cx="1280160" cy="318630"/>
          </a:xfrm>
          <a:prstGeom prst="ellipse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maksupaiva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1">
            <a:extLst>
              <a:ext uri="{FF2B5EF4-FFF2-40B4-BE49-F238E27FC236}">
                <a16:creationId xmlns:a16="http://schemas.microsoft.com/office/drawing/2014/main" id="{AC816F4C-411F-6D9D-4BAE-790438A9EB1E}"/>
              </a:ext>
            </a:extLst>
          </p:cNvPr>
          <p:cNvCxnSpPr>
            <a:cxnSpLocks/>
            <a:stCxn id="8" idx="7"/>
            <a:endCxn id="96" idx="2"/>
          </p:cNvCxnSpPr>
          <p:nvPr/>
        </p:nvCxnSpPr>
        <p:spPr>
          <a:xfrm flipV="1">
            <a:off x="7955146" y="1936114"/>
            <a:ext cx="453766" cy="11317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1">
            <a:extLst>
              <a:ext uri="{FF2B5EF4-FFF2-40B4-BE49-F238E27FC236}">
                <a16:creationId xmlns:a16="http://schemas.microsoft.com/office/drawing/2014/main" id="{5E47FC3B-FDE3-8702-9558-D9D47900D2E1}"/>
              </a:ext>
            </a:extLst>
          </p:cNvPr>
          <p:cNvCxnSpPr>
            <a:cxnSpLocks/>
            <a:stCxn id="105" idx="1"/>
            <a:endCxn id="96" idx="2"/>
          </p:cNvCxnSpPr>
          <p:nvPr/>
        </p:nvCxnSpPr>
        <p:spPr>
          <a:xfrm flipH="1" flipV="1">
            <a:off x="8408912" y="1936114"/>
            <a:ext cx="756866" cy="1167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">
            <a:extLst>
              <a:ext uri="{FF2B5EF4-FFF2-40B4-BE49-F238E27FC236}">
                <a16:creationId xmlns:a16="http://schemas.microsoft.com/office/drawing/2014/main" id="{E2CA17D6-09F4-E6BB-7BA3-7A4342666980}"/>
              </a:ext>
            </a:extLst>
          </p:cNvPr>
          <p:cNvCxnSpPr>
            <a:cxnSpLocks/>
            <a:stCxn id="104" idx="0"/>
            <a:endCxn id="96" idx="2"/>
          </p:cNvCxnSpPr>
          <p:nvPr/>
        </p:nvCxnSpPr>
        <p:spPr>
          <a:xfrm flipH="1" flipV="1">
            <a:off x="8408912" y="1936114"/>
            <a:ext cx="280434" cy="1465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1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67</Words>
  <Application>Microsoft Office PowerPoint</Application>
  <PresentationFormat>Laajakuva</PresentationFormat>
  <Paragraphs>27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Suvitie</dc:creator>
  <cp:lastModifiedBy>Niklas Suvitie</cp:lastModifiedBy>
  <cp:revision>22</cp:revision>
  <dcterms:created xsi:type="dcterms:W3CDTF">2024-09-10T10:46:02Z</dcterms:created>
  <dcterms:modified xsi:type="dcterms:W3CDTF">2024-09-10T11:39:08Z</dcterms:modified>
</cp:coreProperties>
</file>