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B63E81-8223-0049-C31F-D2BA4AC8D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AAE6D58-FC06-EFC2-B0E9-D2B300110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37AEA7-42A1-5C5C-EF1E-97572E16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EA8AA04-189D-2A95-8BC7-B51F05E1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002FAF5-9CDF-E6CB-B353-F58FBA04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51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3316D1-D4A6-0BAC-4D90-DC0FDDB6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041A534-C97F-BB87-97D8-52298DC0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07222E-46E2-7120-BC2C-5736045B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225FCE-E3F8-818E-E475-49AADD09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2E7FC4F-C547-8917-BF73-15B7CCED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91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34C99F7-4C70-501E-0152-DB775EC6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08A51B3-E935-392D-2BB9-168E9C308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190C4FD-CEAB-0CCA-A2FF-D42D4C7F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0718F47-9C14-E39B-D306-FB5EE132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1E5EF8-3DDE-66F8-4CC7-17850D8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79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18DAEC-D5D0-D856-2450-CA8C9D93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4198A0-74E7-9F83-ABBE-34BF0850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6FED674-14FA-6509-6BDE-B7756C9B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723891E-4D7B-4D33-8D00-40923944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C2D191E-9B2A-B2DA-22E1-E6C1E10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33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3CBD8C-60A3-11E1-7E55-904A61A2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2522AFF-FE70-D7EB-5E44-54EADF23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A499C63-BB98-36B6-97CF-830EB808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20B2A6-12D3-2F59-84FB-0E393F23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45ECD9A-B258-54B9-0B2B-0DCE35B0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11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1AA3B2-8396-3BC5-6214-314B7C7F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105332-9B2E-6932-CE31-8DA03A941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F67405A-4E94-0906-A1B6-5CE73CCC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FC113BC-C3EE-B946-1336-643457EF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3B0FCEC-CFC3-FE81-C74A-EF9DC5CB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DD2836E-D1FC-9A09-25B4-4BDDAA6C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27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5B121F-6D7F-DBAB-63B6-6574843A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15F43BD-B28A-CB0C-B6E1-D4DB315B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847D6AE-5860-D73B-9E7A-04580AA7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F40F285-9C90-2B53-533E-BEF3F929C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5BE339E-9757-FEDB-9B9F-3510B9826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97B1BD4-F050-330A-E9D0-8CB6348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6526D26-9721-C6DB-5902-4A933CBD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AF4E87C-C490-8AA1-B1C5-7FCFAE3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86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7B53BD-F585-4385-3DB9-3F146F4B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F0FE8A4-8E26-6029-C9F0-5C2B831F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D9A9227-E8F9-3B56-54F2-D21780C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49EEF84-DA91-452B-47EB-819A527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82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057800C-523B-2882-6356-C25893B9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F8E418D-2AA2-8E50-8FCF-196E415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ADB01A5-A3EA-8699-2143-38703D52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11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C2FBF1-0982-46DE-87E3-133C56FE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0D814C-35BF-57E3-0363-47346EA1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2B0B08B-41F2-FCD6-E5DB-CAF0D7F4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57A3E25-DBC7-2A19-8332-08896A20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D594F50-7667-4070-8533-F54BD2A5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4A0B0AF-760B-F727-C84D-F38208A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4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A46A02F-0FE9-C9C1-5A9D-C2111B02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932DA6D-A25B-A2B3-05BB-94C8C9A1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7D5014F-88B2-E6DD-098F-AF9A60EC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99569CB-BF24-DDB8-E9B4-1419AE33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48AC7D9-FF3E-7FB8-F5CA-3F7A88A9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005636C-1674-0059-D958-EC71FC4A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7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4653266-D021-0D0B-8408-6C7D88D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1BBFBA4-516F-6994-5641-8D33803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398A81-1578-C37E-C11D-E81F7523D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44B94-3860-4472-8574-ED1F49665CDF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A44FCAD-DC90-A604-3140-BBAC7F1F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C9F9DA3-C770-FD42-E846-F980BA4B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FF4F0-054A-4F55-9B8C-ADB7A943CBA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64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074AF8F0-8BEA-EA3D-E1E3-5F8D5D6D98B3}"/>
              </a:ext>
            </a:extLst>
          </p:cNvPr>
          <p:cNvGrpSpPr/>
          <p:nvPr/>
        </p:nvGrpSpPr>
        <p:grpSpPr>
          <a:xfrm>
            <a:off x="1156270" y="1256675"/>
            <a:ext cx="1261610" cy="1427095"/>
            <a:chOff x="1646531" y="2899371"/>
            <a:chExt cx="1261610" cy="142709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4BB0FEB-AB7F-6DA4-DF14-C966D6868063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pitopalvelu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id	pk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nimi 	u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yhteystieto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paikkakunta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erikoistuminen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5B22FCB5-8062-2518-7ED1-ED8A52AB14CD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973D86-068F-D331-E70E-3BB7C32EEBE0}"/>
              </a:ext>
            </a:extLst>
          </p:cNvPr>
          <p:cNvGrpSpPr/>
          <p:nvPr/>
        </p:nvGrpSpPr>
        <p:grpSpPr>
          <a:xfrm>
            <a:off x="7410653" y="1090419"/>
            <a:ext cx="1261610" cy="1427095"/>
            <a:chOff x="1646531" y="2899371"/>
            <a:chExt cx="1261610" cy="1427095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F715F67-C608-939C-1733-25ED2D74EC71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menu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id	pk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nimi 	u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hinta/</a:t>
              </a:r>
              <a:r>
                <a:rPr lang="fi-FI" sz="1000" dirty="0" err="1">
                  <a:solidFill>
                    <a:schemeClr val="tx1"/>
                  </a:solidFill>
                </a:rPr>
                <a:t>hklo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kuvaus</a:t>
              </a:r>
            </a:p>
          </p:txBody>
        </p: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31DC34F0-346C-5C6D-A915-4296A89425FD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C5FB80CA-61C7-7A86-8D47-5F40BC25D764}"/>
              </a:ext>
            </a:extLst>
          </p:cNvPr>
          <p:cNvCxnSpPr>
            <a:cxnSpLocks/>
          </p:cNvCxnSpPr>
          <p:nvPr/>
        </p:nvCxnSpPr>
        <p:spPr>
          <a:xfrm flipH="1">
            <a:off x="2479640" y="1680266"/>
            <a:ext cx="58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9">
            <a:extLst>
              <a:ext uri="{FF2B5EF4-FFF2-40B4-BE49-F238E27FC236}">
                <a16:creationId xmlns:a16="http://schemas.microsoft.com/office/drawing/2014/main" id="{1DADBEFA-A677-214C-BD78-BB5E3482D1EB}"/>
              </a:ext>
            </a:extLst>
          </p:cNvPr>
          <p:cNvGrpSpPr/>
          <p:nvPr/>
        </p:nvGrpSpPr>
        <p:grpSpPr>
          <a:xfrm>
            <a:off x="3187354" y="1090420"/>
            <a:ext cx="1261610" cy="1427095"/>
            <a:chOff x="1646531" y="2899371"/>
            <a:chExt cx="1261610" cy="1427095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2FCE3CA-F04E-B145-BC9B-107170B756EE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juhlatilaisuus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id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pitopalvelu_id</a:t>
              </a:r>
              <a:r>
                <a:rPr lang="fi-FI" sz="1000" dirty="0">
                  <a:solidFill>
                    <a:schemeClr val="tx1"/>
                  </a:solidFill>
                </a:rPr>
                <a:t> 	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nimi	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ajankohta</a:t>
              </a:r>
            </a:p>
            <a:p>
              <a:r>
                <a:rPr lang="fi-FI" sz="1000" dirty="0">
                  <a:solidFill>
                    <a:schemeClr val="tx1"/>
                  </a:solidFill>
                </a:rPr>
                <a:t>sijainti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yhteyshenkilo</a:t>
              </a:r>
              <a:endParaRPr lang="fi-FI" sz="1000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55A13691-368C-BFA7-2AE2-AD40B033DE4C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C854E055-4A88-A40F-C864-B20290233F7D}"/>
              </a:ext>
            </a:extLst>
          </p:cNvPr>
          <p:cNvGrpSpPr/>
          <p:nvPr/>
        </p:nvGrpSpPr>
        <p:grpSpPr>
          <a:xfrm>
            <a:off x="5465195" y="1090419"/>
            <a:ext cx="1261610" cy="1427095"/>
            <a:chOff x="1646531" y="2899371"/>
            <a:chExt cx="1261610" cy="142709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836BA901-C2A5-2544-772B-4F0BE8BEA7CC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tilaus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juhlatil_id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menu_id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maksupaiva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menu_maara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E2E0FC1A-913A-198D-0167-5DFF9F7E1A71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0999A07E-CE22-D616-7066-FEEBAF50CB43}"/>
              </a:ext>
            </a:extLst>
          </p:cNvPr>
          <p:cNvCxnSpPr>
            <a:cxnSpLocks/>
          </p:cNvCxnSpPr>
          <p:nvPr/>
        </p:nvCxnSpPr>
        <p:spPr>
          <a:xfrm flipV="1">
            <a:off x="6726805" y="1515371"/>
            <a:ext cx="683848" cy="160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0">
            <a:extLst>
              <a:ext uri="{FF2B5EF4-FFF2-40B4-BE49-F238E27FC236}">
                <a16:creationId xmlns:a16="http://schemas.microsoft.com/office/drawing/2014/main" id="{0D939C2C-9403-BC39-C6D9-E265D9635129}"/>
              </a:ext>
            </a:extLst>
          </p:cNvPr>
          <p:cNvCxnSpPr>
            <a:cxnSpLocks/>
          </p:cNvCxnSpPr>
          <p:nvPr/>
        </p:nvCxnSpPr>
        <p:spPr>
          <a:xfrm flipH="1">
            <a:off x="4536374" y="1515371"/>
            <a:ext cx="8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6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</Words>
  <Application>Microsoft Office PowerPoint</Application>
  <PresentationFormat>Laajakuva</PresentationFormat>
  <Paragraphs>27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13</cp:revision>
  <dcterms:created xsi:type="dcterms:W3CDTF">2024-09-10T11:40:22Z</dcterms:created>
  <dcterms:modified xsi:type="dcterms:W3CDTF">2024-09-10T12:45:37Z</dcterms:modified>
</cp:coreProperties>
</file>