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969918-B8F8-952E-1B10-40ED018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1020B23-C65F-3328-01B9-DA15FE73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155DC9-7A3F-691E-D24D-AF44FCE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238C24B-F6B7-FEE2-469D-C698341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E63CAA6-B099-D9D2-4189-A02D8BB2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376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C32D19-55E5-6FB3-4D15-FB3FEEAE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EA3F164-138B-7CDA-6E06-056454ED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F3F26DB-BCF8-1974-C8B5-CD31E8DC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0D7DCE-78BE-3057-E7F3-BF5ACE3F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5DCE4F-4875-B8F1-DDDA-512E206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052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7DBEE26-FE90-1AE2-1318-1CE1CE50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0E8EAFB-877B-06C1-7874-0836EF63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93E73FD-EBDF-DF77-C53F-A79991F8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059282F-3FD2-AB83-C09B-82F5BA16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367BF82-2C44-5588-1ED0-98A0DC79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925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B581C3-AD98-A108-A347-C07824FB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02FAEE-A87D-84EB-26EB-5C3E54A7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1D68CEB-9604-6329-24F8-B76A3C1B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69CAF7B-E790-CBA0-3BEC-0BF1F60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59FC0D7-53EA-40A0-51D0-DAFB71B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6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0BDDD8-681C-53B6-9EBD-95ED33EC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D2F4C60-50F2-8179-D812-E003BED8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DAFA8C-369F-343A-D38A-49F0929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E9D722A-4059-C1C7-4317-DCDD9726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D73EAE4-ED1B-5292-F07B-5FC30315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694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842E33-CB42-4075-E0C0-5ABCB738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A629E1-FD6D-AB50-E90C-E7EDC26EC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E5CB070-6D7C-295F-5C55-80E31845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E90929D-6D2B-78BE-B8F0-1AA481F6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FFE8092-C5C4-C631-7C4F-BAF66F4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45B7498-BA94-7525-D74E-F2E2487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77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6852C9-0B2F-38B4-1172-62802C8C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77AAD66-07F4-8454-FEBB-A06BB330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6428470-6124-08B1-1A24-7437910F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D080F02-239C-64B3-E2F5-F8A3B2EB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D492409-A4E6-13E2-5769-16CD9048C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277BA6E-8BC6-761F-B448-1D3419B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68E2476-00FB-EEA8-5B25-A1DBCA1F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7CB8EF5-D190-B982-4EA6-0F48E6E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48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B4F162-1262-D6DD-16F2-F528AC7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622E833-34AE-F0B0-818E-8236F75F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EA6D365-8C27-564E-DF8F-076EBD87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A3A8785-6E9D-F979-22AC-79B7BDD1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25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201A133-7EEF-E4FC-50CF-1B1005E8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3B5F75D-B995-A200-AB01-DFB3B149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D4182DA-A548-E24E-D14C-F8BFF6CC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821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31077E7-58FE-730E-080F-82E793CD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D4B01DA-6364-1AEC-C038-2947ECCE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0967D88-DFDC-5E07-D724-5140D04E2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DCA07E2-9CC7-B83A-E3FE-5C03AF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120762F-B483-62B4-396A-3D45FDEB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28CB329-4FE8-F8E0-94A3-5D23086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911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16D7C58-4E7A-FEC4-F163-9E7E3D77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5DDE412-56CF-32FC-E90D-446F98DB3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68C0E95-5990-49F2-D758-B61291E1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F57CFCC-33E1-8423-DC3F-1FAAD174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4D8FAB9-F10A-9D82-5255-66F49509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8217EAD-FFC9-6D0F-9E88-E316468B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6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CD9FE06-08B3-4B1F-A084-224D11AE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D03180F-A6CE-6AD9-13A4-BE4D115E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B62DBE7-EC88-F5EE-B455-55F95DA45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0EDB8-7F75-4A7C-BFDC-CB3C781FD9D4}" type="datetimeFigureOut">
              <a:rPr lang="fi-FI" smtClean="0"/>
              <a:t>23.9.2024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7198892-B2B2-D60F-6802-249E6066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BFC6CD-707F-07EC-72E8-8574AF687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EE39C-7812-4AC1-B60F-E27B348E80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92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E9AC49B-DC35-6FBA-7A88-2850134A784E}"/>
              </a:ext>
            </a:extLst>
          </p:cNvPr>
          <p:cNvSpPr/>
          <p:nvPr/>
        </p:nvSpPr>
        <p:spPr>
          <a:xfrm>
            <a:off x="5775671" y="1172567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breeder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6" name="Flowchart: Decision 9">
            <a:extLst>
              <a:ext uri="{FF2B5EF4-FFF2-40B4-BE49-F238E27FC236}">
                <a16:creationId xmlns:a16="http://schemas.microsoft.com/office/drawing/2014/main" id="{49E013AF-2D19-8637-D754-142B7E3D7679}"/>
              </a:ext>
            </a:extLst>
          </p:cNvPr>
          <p:cNvSpPr/>
          <p:nvPr/>
        </p:nvSpPr>
        <p:spPr>
          <a:xfrm>
            <a:off x="3479825" y="784257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fi-FI" sz="1050" dirty="0" err="1">
                <a:solidFill>
                  <a:schemeClr val="tx1"/>
                </a:solidFill>
              </a:rPr>
              <a:t>breeds</a:t>
            </a:r>
            <a:endParaRPr lang="en-US" sz="1050" dirty="0" err="1">
              <a:solidFill>
                <a:schemeClr val="tx1"/>
              </a:solidFill>
            </a:endParaRP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D190966-C3D6-2660-3680-64BB05CA4358}"/>
              </a:ext>
            </a:extLst>
          </p:cNvPr>
          <p:cNvCxnSpPr>
            <a:cxnSpLocks/>
            <a:stCxn id="59" idx="3"/>
            <a:endCxn id="21" idx="1"/>
          </p:cNvCxnSpPr>
          <p:nvPr/>
        </p:nvCxnSpPr>
        <p:spPr>
          <a:xfrm>
            <a:off x="9327835" y="1265356"/>
            <a:ext cx="830731" cy="11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9FB263CC-4B88-A0D0-6038-9B3E43617E09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7037281" y="1265356"/>
            <a:ext cx="812197" cy="20743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6">
            <a:extLst>
              <a:ext uri="{FF2B5EF4-FFF2-40B4-BE49-F238E27FC236}">
                <a16:creationId xmlns:a16="http://schemas.microsoft.com/office/drawing/2014/main" id="{FFCFF3A3-A499-5F55-793E-D6E17815343D}"/>
              </a:ext>
            </a:extLst>
          </p:cNvPr>
          <p:cNvSpPr txBox="1"/>
          <p:nvPr/>
        </p:nvSpPr>
        <p:spPr>
          <a:xfrm>
            <a:off x="4852798" y="84904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</a:t>
            </a:r>
            <a:endParaRPr lang="en-US" sz="1000" dirty="0"/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98053FD-AD02-BF91-CC86-3713E6DBCBD1}"/>
              </a:ext>
            </a:extLst>
          </p:cNvPr>
          <p:cNvSpPr txBox="1"/>
          <p:nvPr/>
        </p:nvSpPr>
        <p:spPr>
          <a:xfrm>
            <a:off x="3417535" y="83687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5F2B5F3C-B2F0-788B-3B0B-FCE74B69BCA6}"/>
              </a:ext>
            </a:extLst>
          </p:cNvPr>
          <p:cNvSpPr txBox="1"/>
          <p:nvPr/>
        </p:nvSpPr>
        <p:spPr>
          <a:xfrm>
            <a:off x="9209511" y="101913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1</a:t>
            </a:r>
            <a:endParaRPr lang="en-US" sz="100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56267F3-016A-9157-48F4-7FBE61F4D3B4}"/>
              </a:ext>
            </a:extLst>
          </p:cNvPr>
          <p:cNvSpPr/>
          <p:nvPr/>
        </p:nvSpPr>
        <p:spPr>
          <a:xfrm>
            <a:off x="10158566" y="976885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agent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54D88997-9E06-D405-D08F-E02EE23508F3}"/>
              </a:ext>
            </a:extLst>
          </p:cNvPr>
          <p:cNvSpPr/>
          <p:nvPr/>
        </p:nvSpPr>
        <p:spPr>
          <a:xfrm>
            <a:off x="1695783" y="904839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potato</a:t>
            </a:r>
            <a:endParaRPr lang="fi-FI" sz="10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12D566-1D20-CE26-912E-A27457106CEC}"/>
              </a:ext>
            </a:extLst>
          </p:cNvPr>
          <p:cNvSpPr/>
          <p:nvPr/>
        </p:nvSpPr>
        <p:spPr>
          <a:xfrm>
            <a:off x="999902" y="2058141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potato_id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7478DC16-52D0-E7E5-1287-60C4D14DFF5D}"/>
              </a:ext>
            </a:extLst>
          </p:cNvPr>
          <p:cNvSpPr/>
          <p:nvPr/>
        </p:nvSpPr>
        <p:spPr>
          <a:xfrm>
            <a:off x="95294" y="826143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colour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B3A0ABB9-0629-5F3D-23A2-1EE383FA51C2}"/>
              </a:ext>
            </a:extLst>
          </p:cNvPr>
          <p:cNvSpPr/>
          <p:nvPr/>
        </p:nvSpPr>
        <p:spPr>
          <a:xfrm>
            <a:off x="63625" y="1692902"/>
            <a:ext cx="157635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introduction_year</a:t>
            </a:r>
            <a:endParaRPr lang="fi-FI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7FCCAA5-B624-7B40-8849-DF6F7D2CD4C7}"/>
              </a:ext>
            </a:extLst>
          </p:cNvPr>
          <p:cNvCxnSpPr>
            <a:cxnSpLocks/>
            <a:stCxn id="22" idx="2"/>
            <a:endCxn id="24" idx="7"/>
          </p:cNvCxnSpPr>
          <p:nvPr/>
        </p:nvCxnSpPr>
        <p:spPr>
          <a:xfrm flipH="1">
            <a:off x="2092587" y="1505290"/>
            <a:ext cx="234001" cy="599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CACF98AA-D5EB-2225-D5F2-235FCB137BDA}"/>
              </a:ext>
            </a:extLst>
          </p:cNvPr>
          <p:cNvCxnSpPr>
            <a:cxnSpLocks/>
            <a:stCxn id="27" idx="6"/>
            <a:endCxn id="22" idx="1"/>
          </p:cNvCxnSpPr>
          <p:nvPr/>
        </p:nvCxnSpPr>
        <p:spPr>
          <a:xfrm>
            <a:off x="1375454" y="985458"/>
            <a:ext cx="320329" cy="21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190CC94B-922F-2C29-F887-B9D6EA77A6A1}"/>
              </a:ext>
            </a:extLst>
          </p:cNvPr>
          <p:cNvCxnSpPr>
            <a:cxnSpLocks/>
            <a:stCxn id="13" idx="6"/>
            <a:endCxn id="22" idx="1"/>
          </p:cNvCxnSpPr>
          <p:nvPr/>
        </p:nvCxnSpPr>
        <p:spPr>
          <a:xfrm flipV="1">
            <a:off x="1355353" y="1205065"/>
            <a:ext cx="340430" cy="22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F060E114-6D62-D327-4CF7-5A3F5200AB95}"/>
              </a:ext>
            </a:extLst>
          </p:cNvPr>
          <p:cNvCxnSpPr>
            <a:cxnSpLocks/>
            <a:stCxn id="28" idx="7"/>
            <a:endCxn id="22" idx="1"/>
          </p:cNvCxnSpPr>
          <p:nvPr/>
        </p:nvCxnSpPr>
        <p:spPr>
          <a:xfrm flipV="1">
            <a:off x="1409130" y="1205065"/>
            <a:ext cx="286653" cy="534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3">
            <a:extLst>
              <a:ext uri="{FF2B5EF4-FFF2-40B4-BE49-F238E27FC236}">
                <a16:creationId xmlns:a16="http://schemas.microsoft.com/office/drawing/2014/main" id="{D871096A-9E5F-6EF0-2CD3-587B9AD65B20}"/>
              </a:ext>
            </a:extLst>
          </p:cNvPr>
          <p:cNvSpPr/>
          <p:nvPr/>
        </p:nvSpPr>
        <p:spPr>
          <a:xfrm>
            <a:off x="10521175" y="42693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agent_id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ACAB9B11-FDAA-E2B5-6D07-6CC2ADD939DC}"/>
              </a:ext>
            </a:extLst>
          </p:cNvPr>
          <p:cNvSpPr/>
          <p:nvPr/>
        </p:nvSpPr>
        <p:spPr>
          <a:xfrm>
            <a:off x="10322978" y="1954830"/>
            <a:ext cx="147835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foundation_year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11">
            <a:extLst>
              <a:ext uri="{FF2B5EF4-FFF2-40B4-BE49-F238E27FC236}">
                <a16:creationId xmlns:a16="http://schemas.microsoft.com/office/drawing/2014/main" id="{99642D6C-7577-033B-3709-0BC8A88E9349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10789371" y="1577336"/>
            <a:ext cx="272786" cy="377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D9A95EAF-6152-6996-6113-97A0DC908BD4}"/>
              </a:ext>
            </a:extLst>
          </p:cNvPr>
          <p:cNvCxnSpPr>
            <a:cxnSpLocks/>
            <a:stCxn id="46" idx="3"/>
            <a:endCxn id="21" idx="0"/>
          </p:cNvCxnSpPr>
          <p:nvPr/>
        </p:nvCxnSpPr>
        <p:spPr>
          <a:xfrm>
            <a:off x="10708650" y="698903"/>
            <a:ext cx="80721" cy="277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1">
            <a:extLst>
              <a:ext uri="{FF2B5EF4-FFF2-40B4-BE49-F238E27FC236}">
                <a16:creationId xmlns:a16="http://schemas.microsoft.com/office/drawing/2014/main" id="{B0B6CCAC-01A5-D090-35C4-0CBFEE7F550A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0135503" y="487688"/>
            <a:ext cx="653868" cy="489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3">
            <a:extLst>
              <a:ext uri="{FF2B5EF4-FFF2-40B4-BE49-F238E27FC236}">
                <a16:creationId xmlns:a16="http://schemas.microsoft.com/office/drawing/2014/main" id="{7220B7B1-DE4E-8C24-0B18-C735EEE6DD40}"/>
              </a:ext>
            </a:extLst>
          </p:cNvPr>
          <p:cNvSpPr/>
          <p:nvPr/>
        </p:nvSpPr>
        <p:spPr>
          <a:xfrm>
            <a:off x="4958182" y="504179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breeder_id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59" name="Flowchart: Decision 9">
            <a:extLst>
              <a:ext uri="{FF2B5EF4-FFF2-40B4-BE49-F238E27FC236}">
                <a16:creationId xmlns:a16="http://schemas.microsoft.com/office/drawing/2014/main" id="{52FFDBA4-01E0-4F3D-EB2B-C13ED73B41F8}"/>
              </a:ext>
            </a:extLst>
          </p:cNvPr>
          <p:cNvSpPr/>
          <p:nvPr/>
        </p:nvSpPr>
        <p:spPr>
          <a:xfrm>
            <a:off x="7849478" y="904839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representing</a:t>
            </a:r>
          </a:p>
        </p:txBody>
      </p:sp>
      <p:sp>
        <p:nvSpPr>
          <p:cNvPr id="61" name="Oval 7">
            <a:extLst>
              <a:ext uri="{FF2B5EF4-FFF2-40B4-BE49-F238E27FC236}">
                <a16:creationId xmlns:a16="http://schemas.microsoft.com/office/drawing/2014/main" id="{8538F73C-6513-679C-45C7-9A18588F4B79}"/>
              </a:ext>
            </a:extLst>
          </p:cNvPr>
          <p:cNvSpPr/>
          <p:nvPr/>
        </p:nvSpPr>
        <p:spPr>
          <a:xfrm>
            <a:off x="6824032" y="57183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country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B31500FD-2573-FD08-8626-8DCD7D680C3E}"/>
              </a:ext>
            </a:extLst>
          </p:cNvPr>
          <p:cNvSpPr/>
          <p:nvPr/>
        </p:nvSpPr>
        <p:spPr>
          <a:xfrm>
            <a:off x="3479825" y="1898823"/>
            <a:ext cx="1410377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tonnes_per_year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11">
            <a:extLst>
              <a:ext uri="{FF2B5EF4-FFF2-40B4-BE49-F238E27FC236}">
                <a16:creationId xmlns:a16="http://schemas.microsoft.com/office/drawing/2014/main" id="{F3A4DCBF-A26A-DBE9-6C67-ABDCF4889A88}"/>
              </a:ext>
            </a:extLst>
          </p:cNvPr>
          <p:cNvCxnSpPr>
            <a:cxnSpLocks/>
            <a:stCxn id="62" idx="0"/>
            <a:endCxn id="6" idx="2"/>
          </p:cNvCxnSpPr>
          <p:nvPr/>
        </p:nvCxnSpPr>
        <p:spPr>
          <a:xfrm flipV="1">
            <a:off x="4185014" y="1505290"/>
            <a:ext cx="33990" cy="393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1">
            <a:extLst>
              <a:ext uri="{FF2B5EF4-FFF2-40B4-BE49-F238E27FC236}">
                <a16:creationId xmlns:a16="http://schemas.microsoft.com/office/drawing/2014/main" id="{3C54D317-3058-DDAB-E738-3EA26247C30D}"/>
              </a:ext>
            </a:extLst>
          </p:cNvPr>
          <p:cNvCxnSpPr>
            <a:cxnSpLocks/>
            <a:stCxn id="4" idx="0"/>
            <a:endCxn id="58" idx="4"/>
          </p:cNvCxnSpPr>
          <p:nvPr/>
        </p:nvCxnSpPr>
        <p:spPr>
          <a:xfrm flipH="1" flipV="1">
            <a:off x="5598262" y="822809"/>
            <a:ext cx="808214" cy="349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1">
            <a:extLst>
              <a:ext uri="{FF2B5EF4-FFF2-40B4-BE49-F238E27FC236}">
                <a16:creationId xmlns:a16="http://schemas.microsoft.com/office/drawing/2014/main" id="{08D21D26-E366-F7DB-EAF2-8D104D32653C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406476" y="493250"/>
            <a:ext cx="117986" cy="679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4FA9A093-E6CD-79E4-FAAA-D3B57DDF2C15}"/>
              </a:ext>
            </a:extLst>
          </p:cNvPr>
          <p:cNvCxnSpPr>
            <a:cxnSpLocks/>
            <a:stCxn id="61" idx="3"/>
            <a:endCxn id="4" idx="0"/>
          </p:cNvCxnSpPr>
          <p:nvPr/>
        </p:nvCxnSpPr>
        <p:spPr>
          <a:xfrm flipH="1">
            <a:off x="6406476" y="843803"/>
            <a:ext cx="605031" cy="328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1">
            <a:extLst>
              <a:ext uri="{FF2B5EF4-FFF2-40B4-BE49-F238E27FC236}">
                <a16:creationId xmlns:a16="http://schemas.microsoft.com/office/drawing/2014/main" id="{F9FA3DEF-8BD0-D538-8505-3D42F843931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2957393" y="1144774"/>
            <a:ext cx="522432" cy="60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2">
            <a:extLst>
              <a:ext uri="{FF2B5EF4-FFF2-40B4-BE49-F238E27FC236}">
                <a16:creationId xmlns:a16="http://schemas.microsoft.com/office/drawing/2014/main" id="{B4849CA4-20F9-BF54-C538-BC53D64E76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958182" y="1144774"/>
            <a:ext cx="817489" cy="328019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7">
            <a:extLst>
              <a:ext uri="{FF2B5EF4-FFF2-40B4-BE49-F238E27FC236}">
                <a16:creationId xmlns:a16="http://schemas.microsoft.com/office/drawing/2014/main" id="{BBC5061A-0D2F-AA45-2249-F0E484DD2C1F}"/>
              </a:ext>
            </a:extLst>
          </p:cNvPr>
          <p:cNvSpPr txBox="1"/>
          <p:nvPr/>
        </p:nvSpPr>
        <p:spPr>
          <a:xfrm>
            <a:off x="7706675" y="101194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3" name="Oval 23">
            <a:extLst>
              <a:ext uri="{FF2B5EF4-FFF2-40B4-BE49-F238E27FC236}">
                <a16:creationId xmlns:a16="http://schemas.microsoft.com/office/drawing/2014/main" id="{263A17C7-C234-4117-F440-7DE8FA6A85C7}"/>
              </a:ext>
            </a:extLst>
          </p:cNvPr>
          <p:cNvSpPr/>
          <p:nvPr/>
        </p:nvSpPr>
        <p:spPr>
          <a:xfrm>
            <a:off x="5884382" y="174620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breeder_name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A51F4F35-411C-00D9-1E49-642EE62F7CB3}"/>
              </a:ext>
            </a:extLst>
          </p:cNvPr>
          <p:cNvSpPr/>
          <p:nvPr/>
        </p:nvSpPr>
        <p:spPr>
          <a:xfrm>
            <a:off x="9042818" y="215720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agent_name</a:t>
            </a:r>
            <a:endParaRPr lang="fi-FI" sz="1000" u="sng" dirty="0">
              <a:solidFill>
                <a:schemeClr val="tx1"/>
              </a:solidFill>
            </a:endParaRPr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53D4B7A2-91FC-41EF-B88B-38A933BF817C}"/>
              </a:ext>
            </a:extLst>
          </p:cNvPr>
          <p:cNvSpPr/>
          <p:nvPr/>
        </p:nvSpPr>
        <p:spPr>
          <a:xfrm>
            <a:off x="75193" y="1267910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 err="1">
                <a:solidFill>
                  <a:schemeClr val="tx1"/>
                </a:solidFill>
              </a:rPr>
              <a:t>potato_name</a:t>
            </a:r>
            <a:endParaRPr lang="en-US" sz="1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Laajakuva</PresentationFormat>
  <Paragraphs>20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15</cp:revision>
  <dcterms:created xsi:type="dcterms:W3CDTF">2024-09-10T12:53:11Z</dcterms:created>
  <dcterms:modified xsi:type="dcterms:W3CDTF">2024-09-23T17:20:43Z</dcterms:modified>
</cp:coreProperties>
</file>