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E3F508-12EC-825E-17E0-68B32928D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D9D2C4-923F-6821-008F-58F1003E5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F51B5EC-6DFB-F209-9AEA-16F91B15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7C73-ACEB-4110-8CB7-4D2FA2872481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7CCC9E-E154-CE23-5CC4-B272AACB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9A99469-8210-29CD-2B67-D8A59D90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810-9F3A-4CE9-A9A9-10D9C2176F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563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481FB2-DE37-CE6C-0B6C-F782D840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6B138EE-31B3-2C80-6470-927E3EB0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7F35F44-0901-04FB-56D6-FB442625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7C73-ACEB-4110-8CB7-4D2FA2872481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931422D-61C0-3DE7-E7AC-9A2840B1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068C573-9C39-2001-A4DA-CC061B1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810-9F3A-4CE9-A9A9-10D9C2176F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719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16346EA3-9B06-C65E-D75B-C36AA9992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0202DE6-4730-2107-5290-DC9066670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C858422-2B41-DE3F-C81F-8C9177EB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7C73-ACEB-4110-8CB7-4D2FA2872481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F7B9BB4-CC2E-54DE-46F8-B97C14D5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CFA86BB-8472-6B6D-5CAA-45ABFB21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810-9F3A-4CE9-A9A9-10D9C2176F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246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711C25-29AF-5FEF-50AF-1E34FB5D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944C8C3-2090-D9BB-A78B-44DE19B0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DCD5156-2785-B299-8894-4EEF555F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7C73-ACEB-4110-8CB7-4D2FA2872481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3879220-B616-4CBA-E7D3-57BF4F3C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705E52E-5036-76F3-F17B-C8E79B07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810-9F3A-4CE9-A9A9-10D9C2176F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802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AD83E29-2D8B-38BF-6C6B-D87C42DB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47885DB-59E7-41F0-D690-A06D125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48653B-B4BC-0512-2FBF-502176AE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7C73-ACEB-4110-8CB7-4D2FA2872481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0754722-3CEC-4A9B-111C-D0814BBC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D650750-8CB8-2F97-ECD6-FF1A223B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810-9F3A-4CE9-A9A9-10D9C2176F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81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EAC86D-7F58-EA93-0775-157273C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0765E46-B882-B741-9950-D78BBD2F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9684E32-A9CB-6362-B527-30E39A53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75E28D0-8888-0127-132A-A2E8B9BF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7C73-ACEB-4110-8CB7-4D2FA2872481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3E590EF-D86D-2DDF-5B12-B79FDA23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F374921-6738-E814-75F6-9847085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810-9F3A-4CE9-A9A9-10D9C2176F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66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7D0426-1A75-5CEF-50F9-5460E870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CC8E992-23E0-A269-F44A-DD26DDFC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7BA7F89-765A-310A-04F4-C2404ECD6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00FCE16F-7BDA-83B0-EBA1-60EE2EA32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6D2DB1E-F0B1-BDAB-CAE4-FF15B3814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21B121E-CCDC-2B38-57B0-D5A48BEA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7C73-ACEB-4110-8CB7-4D2FA2872481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A91FC3FA-08A9-9B0D-A764-FF19E76F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6B0B38D1-0D38-3D02-9E04-0AD4EDFE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810-9F3A-4CE9-A9A9-10D9C2176F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09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947A4A-FEB5-00CF-E91E-259F7D70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F9D661E-7586-483E-69D0-F52457D0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7C73-ACEB-4110-8CB7-4D2FA2872481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D745EC5-44F5-79D1-A7CF-8F646024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AAC5DE5-F309-FBD2-A3F3-20C98F60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810-9F3A-4CE9-A9A9-10D9C2176F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105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CE95B815-F50E-4ACC-620A-2806E9E7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7C73-ACEB-4110-8CB7-4D2FA2872481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1AFB6DB-9738-0D63-9757-C37A2D76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2EA41AF-EECB-CA43-1598-3587F3A3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810-9F3A-4CE9-A9A9-10D9C2176F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497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1FA221C-CF23-F0E2-A7E5-F0FB526B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D6DC5C-32CB-8CFE-BA78-92438739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A98DAA3-7C59-2F5D-F0AA-18B3C333E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DD83C2B-3B8A-2BAA-CA36-72BBA6F5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7C73-ACEB-4110-8CB7-4D2FA2872481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A3207D0-21AA-B6B8-8719-DCF03CA9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4A3071C-2303-872E-916B-1F828B5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810-9F3A-4CE9-A9A9-10D9C2176F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237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BB898D7-4F1E-1904-6F74-55AAA477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9E17F6F2-7F04-4FD6-7752-69E372185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4787999-C493-2C6D-18ED-FEB235B4D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1E42322-93D7-AF08-6AC6-FF513C3E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7C73-ACEB-4110-8CB7-4D2FA2872481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E1DE5EA-B7BE-486D-224C-6C4284E3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C90B208-96DE-1363-105F-4A4AEC56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810-9F3A-4CE9-A9A9-10D9C2176F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949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98C9046F-3BF4-26B3-2BCC-9979AA0D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0D4409F-C884-F18D-826B-5B8C81C3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72D31B4-FB21-DF7C-B0A6-5B3091484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57C73-ACEB-4110-8CB7-4D2FA2872481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3090BE0-B10B-049D-E397-3D2AF60BF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6C76106-899B-B43D-972B-2669EB2F4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11810-9F3A-4CE9-A9A9-10D9C2176F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731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8819A1-5024-CC67-F56E-C367A1BD5E80}"/>
              </a:ext>
            </a:extLst>
          </p:cNvPr>
          <p:cNvGrpSpPr/>
          <p:nvPr/>
        </p:nvGrpSpPr>
        <p:grpSpPr>
          <a:xfrm>
            <a:off x="1666463" y="1921340"/>
            <a:ext cx="1261610" cy="1427095"/>
            <a:chOff x="1646531" y="2899371"/>
            <a:chExt cx="1261610" cy="14270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7E0B11-6A74-C3EB-3569-6F385E861501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user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user_id</a:t>
              </a:r>
              <a:r>
                <a:rPr lang="fi-FI" sz="1000" dirty="0">
                  <a:solidFill>
                    <a:schemeClr val="tx1"/>
                  </a:solidFill>
                </a:rPr>
                <a:t>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user_name</a:t>
              </a:r>
              <a:r>
                <a:rPr lang="fi-FI" sz="1000" dirty="0">
                  <a:solidFill>
                    <a:schemeClr val="tx1"/>
                  </a:solidFill>
                </a:rPr>
                <a:t> 	u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birth_year</a:t>
              </a:r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64F213-1002-C385-2257-27361C152ECE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9CA4E70-8319-A93E-6239-C9A79473ED3E}"/>
              </a:ext>
            </a:extLst>
          </p:cNvPr>
          <p:cNvCxnSpPr/>
          <p:nvPr/>
        </p:nvCxnSpPr>
        <p:spPr>
          <a:xfrm>
            <a:off x="11086883" y="4634160"/>
            <a:ext cx="711200" cy="44026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14550A6-8C65-2E5B-7FC2-B4290A310517}"/>
              </a:ext>
            </a:extLst>
          </p:cNvPr>
          <p:cNvCxnSpPr>
            <a:cxnSpLocks/>
          </p:cNvCxnSpPr>
          <p:nvPr/>
        </p:nvCxnSpPr>
        <p:spPr>
          <a:xfrm rot="10800000">
            <a:off x="11082614" y="5214645"/>
            <a:ext cx="711199" cy="29633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15652E-B9EE-68E6-7D3A-0AD7B73156C8}"/>
              </a:ext>
            </a:extLst>
          </p:cNvPr>
          <p:cNvCxnSpPr>
            <a:cxnSpLocks/>
          </p:cNvCxnSpPr>
          <p:nvPr/>
        </p:nvCxnSpPr>
        <p:spPr>
          <a:xfrm flipV="1">
            <a:off x="7354497" y="904465"/>
            <a:ext cx="1147513" cy="181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24AA6C8-65E3-D220-C762-E3C1A48A4AB2}"/>
              </a:ext>
            </a:extLst>
          </p:cNvPr>
          <p:cNvGrpSpPr/>
          <p:nvPr/>
        </p:nvGrpSpPr>
        <p:grpSpPr>
          <a:xfrm>
            <a:off x="8614753" y="488766"/>
            <a:ext cx="1261610" cy="1427095"/>
            <a:chOff x="1646531" y="2899371"/>
            <a:chExt cx="1261610" cy="14270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0A3DDB-B7F2-D95F-8B6F-B5732298E33B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brand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brand_id</a:t>
              </a:r>
              <a:r>
                <a:rPr lang="fi-FI" sz="1000" dirty="0">
                  <a:solidFill>
                    <a:schemeClr val="tx1"/>
                  </a:solidFill>
                </a:rPr>
                <a:t>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brand_name</a:t>
              </a:r>
              <a:r>
                <a:rPr lang="fi-FI" sz="1000" dirty="0">
                  <a:solidFill>
                    <a:schemeClr val="tx1"/>
                  </a:solidFill>
                </a:rPr>
                <a:t> 	u</a:t>
              </a:r>
            </a:p>
            <a:p>
              <a:r>
                <a:rPr lang="fi-FI" sz="1000" dirty="0">
                  <a:solidFill>
                    <a:schemeClr val="tx1"/>
                  </a:solidFill>
                </a:rPr>
                <a:t>country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C5A0B8-5140-558E-389A-2311B00D09CE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DF6FE51-6E1B-3EE0-9687-38415B7A8452}"/>
              </a:ext>
            </a:extLst>
          </p:cNvPr>
          <p:cNvCxnSpPr/>
          <p:nvPr/>
        </p:nvCxnSpPr>
        <p:spPr>
          <a:xfrm rot="10800000" flipV="1">
            <a:off x="11154617" y="5697506"/>
            <a:ext cx="643466" cy="39793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7386C4-E9E3-1426-3A16-6588C0C4C76A}"/>
              </a:ext>
            </a:extLst>
          </p:cNvPr>
          <p:cNvCxnSpPr/>
          <p:nvPr/>
        </p:nvCxnSpPr>
        <p:spPr>
          <a:xfrm>
            <a:off x="10985283" y="6524538"/>
            <a:ext cx="81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5">
            <a:extLst>
              <a:ext uri="{FF2B5EF4-FFF2-40B4-BE49-F238E27FC236}">
                <a16:creationId xmlns:a16="http://schemas.microsoft.com/office/drawing/2014/main" id="{6B636797-9450-0B5C-4328-E5E46F0B933C}"/>
              </a:ext>
            </a:extLst>
          </p:cNvPr>
          <p:cNvGrpSpPr/>
          <p:nvPr/>
        </p:nvGrpSpPr>
        <p:grpSpPr>
          <a:xfrm>
            <a:off x="10314416" y="1654268"/>
            <a:ext cx="1261610" cy="1427095"/>
            <a:chOff x="1646531" y="2899371"/>
            <a:chExt cx="1261610" cy="1427095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84CE76A-3ACB-E1AF-E781-8A2DDAA13DD6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category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category_id</a:t>
              </a:r>
              <a:r>
                <a:rPr lang="fi-FI" sz="1000" dirty="0">
                  <a:solidFill>
                    <a:schemeClr val="tx1"/>
                  </a:solidFill>
                </a:rPr>
                <a:t>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category_name</a:t>
              </a:r>
              <a:r>
                <a:rPr lang="fi-FI" sz="1000" dirty="0">
                  <a:solidFill>
                    <a:schemeClr val="tx1"/>
                  </a:solidFill>
                </a:rPr>
                <a:t>	u</a:t>
              </a:r>
            </a:p>
            <a:p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0">
              <a:extLst>
                <a:ext uri="{FF2B5EF4-FFF2-40B4-BE49-F238E27FC236}">
                  <a16:creationId xmlns:a16="http://schemas.microsoft.com/office/drawing/2014/main" id="{9532AD5F-B2B3-BD04-F087-561181750D99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5">
            <a:extLst>
              <a:ext uri="{FF2B5EF4-FFF2-40B4-BE49-F238E27FC236}">
                <a16:creationId xmlns:a16="http://schemas.microsoft.com/office/drawing/2014/main" id="{5803EC94-DDDC-002B-6633-0A96B6A16A96}"/>
              </a:ext>
            </a:extLst>
          </p:cNvPr>
          <p:cNvGrpSpPr/>
          <p:nvPr/>
        </p:nvGrpSpPr>
        <p:grpSpPr>
          <a:xfrm>
            <a:off x="3554398" y="1962336"/>
            <a:ext cx="1261610" cy="1427095"/>
            <a:chOff x="1646531" y="2899371"/>
            <a:chExt cx="1261610" cy="1427095"/>
          </a:xfrm>
        </p:grpSpPr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E998BD53-3362-08B7-9097-AABB495E28F0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review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user_id</a:t>
              </a:r>
              <a:r>
                <a:rPr lang="fi-FI" sz="1000" dirty="0">
                  <a:solidFill>
                    <a:schemeClr val="tx1"/>
                  </a:solidFill>
                </a:rPr>
                <a:t>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product_id</a:t>
              </a:r>
              <a:r>
                <a:rPr lang="fi-FI" sz="1000" dirty="0">
                  <a:solidFill>
                    <a:schemeClr val="tx1"/>
                  </a:solidFill>
                </a:rPr>
                <a:t>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review_date</a:t>
              </a:r>
              <a:r>
                <a:rPr lang="fi-FI" sz="1000" dirty="0">
                  <a:solidFill>
                    <a:schemeClr val="tx1"/>
                  </a:solidFill>
                </a:rPr>
                <a:t>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description</a:t>
              </a:r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10">
              <a:extLst>
                <a:ext uri="{FF2B5EF4-FFF2-40B4-BE49-F238E27FC236}">
                  <a16:creationId xmlns:a16="http://schemas.microsoft.com/office/drawing/2014/main" id="{DDF6E4A8-8F9F-68AB-9D22-46E6DA1B55A9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5">
            <a:extLst>
              <a:ext uri="{FF2B5EF4-FFF2-40B4-BE49-F238E27FC236}">
                <a16:creationId xmlns:a16="http://schemas.microsoft.com/office/drawing/2014/main" id="{E4CAFAFB-42BF-3179-A240-DD57A2BC1933}"/>
              </a:ext>
            </a:extLst>
          </p:cNvPr>
          <p:cNvGrpSpPr/>
          <p:nvPr/>
        </p:nvGrpSpPr>
        <p:grpSpPr>
          <a:xfrm>
            <a:off x="8309258" y="2072864"/>
            <a:ext cx="1261610" cy="1427095"/>
            <a:chOff x="1646531" y="2899371"/>
            <a:chExt cx="1261610" cy="1427095"/>
          </a:xfrm>
        </p:grpSpPr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02DB3AD5-7CD2-7C8D-163F-752950DC7367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is_in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category_id</a:t>
              </a:r>
              <a:r>
                <a:rPr lang="fi-FI" sz="1000" dirty="0">
                  <a:solidFill>
                    <a:schemeClr val="tx1"/>
                  </a:solidFill>
                </a:rPr>
                <a:t>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product_id</a:t>
              </a:r>
              <a:r>
                <a:rPr lang="fi-FI" sz="1000" dirty="0">
                  <a:solidFill>
                    <a:schemeClr val="tx1"/>
                  </a:solidFill>
                </a:rPr>
                <a:t>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10">
              <a:extLst>
                <a:ext uri="{FF2B5EF4-FFF2-40B4-BE49-F238E27FC236}">
                  <a16:creationId xmlns:a16="http://schemas.microsoft.com/office/drawing/2014/main" id="{88DD8CA2-AC51-8990-A5DC-1444CF9C7636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or: Elbow 21">
            <a:extLst>
              <a:ext uri="{FF2B5EF4-FFF2-40B4-BE49-F238E27FC236}">
                <a16:creationId xmlns:a16="http://schemas.microsoft.com/office/drawing/2014/main" id="{FB1EF478-573E-C711-055D-CDBDF6FDC7CF}"/>
              </a:ext>
            </a:extLst>
          </p:cNvPr>
          <p:cNvCxnSpPr>
            <a:cxnSpLocks/>
          </p:cNvCxnSpPr>
          <p:nvPr/>
        </p:nvCxnSpPr>
        <p:spPr>
          <a:xfrm flipV="1">
            <a:off x="9593086" y="2031868"/>
            <a:ext cx="711200" cy="454851"/>
          </a:xfrm>
          <a:prstGeom prst="bentConnector3">
            <a:avLst>
              <a:gd name="adj1" fmla="val 5892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13">
            <a:extLst>
              <a:ext uri="{FF2B5EF4-FFF2-40B4-BE49-F238E27FC236}">
                <a16:creationId xmlns:a16="http://schemas.microsoft.com/office/drawing/2014/main" id="{081A80C3-D91D-A002-6613-0D76633CA38F}"/>
              </a:ext>
            </a:extLst>
          </p:cNvPr>
          <p:cNvCxnSpPr>
            <a:cxnSpLocks/>
          </p:cNvCxnSpPr>
          <p:nvPr/>
        </p:nvCxnSpPr>
        <p:spPr>
          <a:xfrm rot="10800000">
            <a:off x="7468549" y="2331561"/>
            <a:ext cx="818493" cy="30332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">
            <a:extLst>
              <a:ext uri="{FF2B5EF4-FFF2-40B4-BE49-F238E27FC236}">
                <a16:creationId xmlns:a16="http://schemas.microsoft.com/office/drawing/2014/main" id="{610073DD-ED60-686E-83E2-611C7CC7FEC6}"/>
              </a:ext>
            </a:extLst>
          </p:cNvPr>
          <p:cNvGrpSpPr/>
          <p:nvPr/>
        </p:nvGrpSpPr>
        <p:grpSpPr>
          <a:xfrm>
            <a:off x="6128472" y="2001905"/>
            <a:ext cx="1261610" cy="1427095"/>
            <a:chOff x="1646531" y="2899371"/>
            <a:chExt cx="1261610" cy="1427095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372C7065-BFC1-798C-1F18-4EF7E7D5B85B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product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proiduct_id</a:t>
              </a:r>
              <a:r>
                <a:rPr lang="fi-FI" sz="1000" dirty="0">
                  <a:solidFill>
                    <a:schemeClr val="tx1"/>
                  </a:solidFill>
                </a:rPr>
                <a:t>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product_name</a:t>
              </a:r>
              <a:r>
                <a:rPr lang="fi-FI" sz="1000" dirty="0">
                  <a:solidFill>
                    <a:schemeClr val="tx1"/>
                  </a:solidFill>
                </a:rPr>
                <a:t>	u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brand_id</a:t>
              </a:r>
              <a:r>
                <a:rPr lang="fi-FI" sz="1000" dirty="0">
                  <a:solidFill>
                    <a:schemeClr val="tx1"/>
                  </a:solidFill>
                </a:rPr>
                <a:t> 	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price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description</a:t>
              </a:r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0">
              <a:extLst>
                <a:ext uri="{FF2B5EF4-FFF2-40B4-BE49-F238E27FC236}">
                  <a16:creationId xmlns:a16="http://schemas.microsoft.com/office/drawing/2014/main" id="{A0B0AECE-C684-075C-BE0D-9CAB896E9221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15">
            <a:extLst>
              <a:ext uri="{FF2B5EF4-FFF2-40B4-BE49-F238E27FC236}">
                <a16:creationId xmlns:a16="http://schemas.microsoft.com/office/drawing/2014/main" id="{EA0EDFB4-B467-D0A5-C977-2BAE649D2898}"/>
              </a:ext>
            </a:extLst>
          </p:cNvPr>
          <p:cNvCxnSpPr>
            <a:cxnSpLocks/>
          </p:cNvCxnSpPr>
          <p:nvPr/>
        </p:nvCxnSpPr>
        <p:spPr>
          <a:xfrm flipV="1">
            <a:off x="4894475" y="2380682"/>
            <a:ext cx="1147558" cy="102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5">
            <a:extLst>
              <a:ext uri="{FF2B5EF4-FFF2-40B4-BE49-F238E27FC236}">
                <a16:creationId xmlns:a16="http://schemas.microsoft.com/office/drawing/2014/main" id="{C620233B-8CD9-2C74-A700-26E5D591ABF0}"/>
              </a:ext>
            </a:extLst>
          </p:cNvPr>
          <p:cNvCxnSpPr>
            <a:cxnSpLocks/>
          </p:cNvCxnSpPr>
          <p:nvPr/>
        </p:nvCxnSpPr>
        <p:spPr>
          <a:xfrm flipH="1" flipV="1">
            <a:off x="3003602" y="2337657"/>
            <a:ext cx="431298" cy="43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04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89</Words>
  <Application>Microsoft Office PowerPoint</Application>
  <PresentationFormat>Laajakuva</PresentationFormat>
  <Paragraphs>31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Suvitie</dc:creator>
  <cp:lastModifiedBy>Niklas Suvitie</cp:lastModifiedBy>
  <cp:revision>18</cp:revision>
  <dcterms:created xsi:type="dcterms:W3CDTF">2024-09-22T11:15:00Z</dcterms:created>
  <dcterms:modified xsi:type="dcterms:W3CDTF">2024-09-23T18:17:16Z</dcterms:modified>
</cp:coreProperties>
</file>