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6B65499-9BC9-F396-59B8-47F12A35F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54E09EF-4E53-134B-FAD5-0A8F08641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7F9BF8D-A8F2-6858-2E1E-1BA77C81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3959-A3E9-4E20-96F6-02D3F0060EF8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9F7BC60-48E3-16FF-04A6-EED3BFA4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151A400-A6E4-CB68-B2BB-6FC9CBDB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FC76-0E22-4617-BEFD-4A805A6B7E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91EA689-A33E-558B-0DDD-5AF5C64E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4907649A-83DF-3469-1880-66B4D4B90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61EB34F-9339-77C0-0826-E46CD92D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3959-A3E9-4E20-96F6-02D3F0060EF8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2850B38-171A-C4F7-9C87-9D4E12CB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586C83C-5394-9EEA-4D09-57F220D7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FC76-0E22-4617-BEFD-4A805A6B7E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229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973D1911-5A9A-C0B1-9A55-177CB1C60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B29987A-D101-46C6-F0AA-2657957FD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74F8A58-33D1-0F01-6814-E3EB435C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3959-A3E9-4E20-96F6-02D3F0060EF8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B153A8E-C4CC-53FC-AFB7-872AC0CE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AC629BA-4ADD-0D50-4E36-C9E4A675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FC76-0E22-4617-BEFD-4A805A6B7E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1251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5DD9371-8D3B-76E4-D678-AEFF42AC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8837EB6-6553-D8D6-2959-30F166F3F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D8D7AC0-4D04-9699-5F0D-943FE23D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3959-A3E9-4E20-96F6-02D3F0060EF8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96210E4-98C2-B82E-8391-888ECEBD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F22851E-FAE6-EDDA-5671-97F4F031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FC76-0E22-4617-BEFD-4A805A6B7E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6406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02C1008-91CF-CE5F-6DDA-F9B84967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F37B899-1635-3A64-BFE8-A3E9AD21A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02C9559-9C04-DE5E-2754-A562A41C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3959-A3E9-4E20-96F6-02D3F0060EF8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8B22FA7-DAE9-06B6-0611-674CF1C6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DEB2634-17DC-887E-A9F6-7B6FE496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FC76-0E22-4617-BEFD-4A805A6B7E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148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565B021-4248-A5C0-1584-D6DC834C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25A388C-0937-88C2-CE13-F3CB927BB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5C5F22A-6EE6-7AF1-E5B8-011A3898E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ED43181-900E-B5E7-3AE3-0B3C9AE2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3959-A3E9-4E20-96F6-02D3F0060EF8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55D7036-695B-69B1-88F5-975E26E5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63DC7AB-5D97-AE3D-B05C-7E990B7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FC76-0E22-4617-BEFD-4A805A6B7E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9330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B90C51F-6E06-12B2-8AA5-06E8DAB4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6B8E407-25EC-2477-328A-DB18D1DF9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F49954B5-2DC1-2513-2BCB-0E5B6E91D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9880C2C6-3CE2-CDA6-9989-31591825F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57143940-FF6C-879D-5EDF-BF6438349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64B008B9-B844-B82F-6F39-2EEE6778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3959-A3E9-4E20-96F6-02D3F0060EF8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A54B8F57-E35A-512C-8A86-247B260F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3386AD18-E871-01E5-2FDA-F7D480EC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FC76-0E22-4617-BEFD-4A805A6B7E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57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5803C1A-C1DA-7FC5-178A-E162DAF1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778E0622-5C9C-1FA4-DBC5-AF2CF857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3959-A3E9-4E20-96F6-02D3F0060EF8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988E69C-3171-82FC-1644-50E168B8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552EBAFB-F5C0-C44A-ACB9-79589289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FC76-0E22-4617-BEFD-4A805A6B7E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479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B3F3E400-1535-32D3-8171-1D74EB04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3959-A3E9-4E20-96F6-02D3F0060EF8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89B6B1D9-906C-74D6-AE6C-CC8439BC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590DBF79-671B-5573-0FC2-9C66CC4C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FC76-0E22-4617-BEFD-4A805A6B7E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889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8952819-4FD0-8EA4-AB8A-BA99301B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7E9B3A-5B10-D1FF-E4A2-5C929E10A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D9BC598-373D-2FC7-5FD5-4111E7CF0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45C720F-D150-09A4-25C6-164A37F3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3959-A3E9-4E20-96F6-02D3F0060EF8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B3819B4-C916-00EC-7993-79A0C35B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1DB76EE-D53D-AA4B-45C1-C6173FDB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FC76-0E22-4617-BEFD-4A805A6B7E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5314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EF5B7A2-9DFC-2FFE-83AB-10952189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49326E2C-9976-D830-248E-5091BFF84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05F8562-8770-B7B1-9B29-3A0B8639E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5A4325F-86F1-AC9D-5C85-D9CD65FC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3959-A3E9-4E20-96F6-02D3F0060EF8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E633FC7-BB37-A34C-0059-F77873D7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20C3141-5952-91A8-3581-16095750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FC76-0E22-4617-BEFD-4A805A6B7E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847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6D446A09-9C67-50F4-047A-FDA8238D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1C67BBE-06D9-A972-4352-B3E0D30F4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6790545-67AB-3230-24C9-A13A00714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453959-A3E9-4E20-96F6-02D3F0060EF8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9176BC5-96D7-02D3-9263-7ED006AE3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6CFCA53-9273-D947-FE74-9ACD9B0E8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F0FC76-0E22-4617-BEFD-4A805A6B7E3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846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B562F471-803A-8434-D6B6-F4009D6D3204}"/>
              </a:ext>
            </a:extLst>
          </p:cNvPr>
          <p:cNvGrpSpPr/>
          <p:nvPr/>
        </p:nvGrpSpPr>
        <p:grpSpPr>
          <a:xfrm>
            <a:off x="660050" y="527743"/>
            <a:ext cx="1261610" cy="1427095"/>
            <a:chOff x="1646531" y="2899371"/>
            <a:chExt cx="1261610" cy="1427095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02C8A4E-25B8-546E-5B38-FB85688AC93E}"/>
                </a:ext>
              </a:extLst>
            </p:cNvPr>
            <p:cNvSpPr/>
            <p:nvPr/>
          </p:nvSpPr>
          <p:spPr>
            <a:xfrm>
              <a:off x="1646531" y="2899371"/>
              <a:ext cx="1261610" cy="1427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>
              <a:noAutofit/>
            </a:bodyPr>
            <a:lstStyle/>
            <a:p>
              <a:r>
                <a:rPr lang="fi-FI" sz="1000" b="1" dirty="0">
                  <a:solidFill>
                    <a:schemeClr val="tx1"/>
                  </a:solidFill>
                </a:rPr>
                <a:t>show</a:t>
              </a:r>
            </a:p>
            <a:p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show_id</a:t>
              </a:r>
              <a:r>
                <a:rPr lang="fi-FI" sz="1000" dirty="0">
                  <a:solidFill>
                    <a:schemeClr val="tx1"/>
                  </a:solidFill>
                </a:rPr>
                <a:t>	pk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show_name</a:t>
              </a:r>
              <a:r>
                <a:rPr lang="fi-FI" sz="1000" dirty="0">
                  <a:solidFill>
                    <a:schemeClr val="tx1"/>
                  </a:solidFill>
                </a:rPr>
                <a:t> 	u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date</a:t>
              </a:r>
              <a:endParaRPr lang="fi-FI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8">
              <a:extLst>
                <a:ext uri="{FF2B5EF4-FFF2-40B4-BE49-F238E27FC236}">
                  <a16:creationId xmlns:a16="http://schemas.microsoft.com/office/drawing/2014/main" id="{2A101442-1959-23E0-85E6-6D9A0B44F890}"/>
                </a:ext>
              </a:extLst>
            </p:cNvPr>
            <p:cNvCxnSpPr/>
            <p:nvPr/>
          </p:nvCxnSpPr>
          <p:spPr>
            <a:xfrm>
              <a:off x="1646531" y="3158067"/>
              <a:ext cx="1261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6">
            <a:extLst>
              <a:ext uri="{FF2B5EF4-FFF2-40B4-BE49-F238E27FC236}">
                <a16:creationId xmlns:a16="http://schemas.microsoft.com/office/drawing/2014/main" id="{3B451CEC-E3C0-9766-1416-3E75A3360294}"/>
              </a:ext>
            </a:extLst>
          </p:cNvPr>
          <p:cNvGrpSpPr/>
          <p:nvPr/>
        </p:nvGrpSpPr>
        <p:grpSpPr>
          <a:xfrm>
            <a:off x="3507260" y="451882"/>
            <a:ext cx="1261610" cy="1427095"/>
            <a:chOff x="1646531" y="2899371"/>
            <a:chExt cx="1261610" cy="1427095"/>
          </a:xfrm>
        </p:grpSpPr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BA47FEE2-F337-D26E-1F45-28C066706BA6}"/>
                </a:ext>
              </a:extLst>
            </p:cNvPr>
            <p:cNvSpPr/>
            <p:nvPr/>
          </p:nvSpPr>
          <p:spPr>
            <a:xfrm>
              <a:off x="1646531" y="2899371"/>
              <a:ext cx="1261610" cy="1427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>
              <a:noAutofit/>
            </a:bodyPr>
            <a:lstStyle/>
            <a:p>
              <a:r>
                <a:rPr lang="fi-FI" sz="1000" b="1" dirty="0" err="1">
                  <a:solidFill>
                    <a:schemeClr val="tx1"/>
                  </a:solidFill>
                </a:rPr>
                <a:t>ignition</a:t>
              </a:r>
              <a:endParaRPr lang="fi-FI" sz="1000" b="1" dirty="0">
                <a:solidFill>
                  <a:schemeClr val="tx1"/>
                </a:solidFill>
              </a:endParaRPr>
            </a:p>
            <a:p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show_id</a:t>
              </a:r>
              <a:r>
                <a:rPr lang="fi-FI" sz="1000" dirty="0">
                  <a:solidFill>
                    <a:schemeClr val="tx1"/>
                  </a:solidFill>
                </a:rPr>
                <a:t>	pk </a:t>
              </a:r>
              <a:r>
                <a:rPr lang="fi-FI" sz="1000" dirty="0" err="1">
                  <a:solidFill>
                    <a:schemeClr val="tx1"/>
                  </a:solidFill>
                </a:rPr>
                <a:t>fk</a:t>
              </a:r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firework_id</a:t>
              </a:r>
              <a:r>
                <a:rPr lang="fi-FI" sz="1000" dirty="0">
                  <a:solidFill>
                    <a:schemeClr val="tx1"/>
                  </a:solidFill>
                </a:rPr>
                <a:t> 	pk </a:t>
              </a:r>
              <a:r>
                <a:rPr lang="fi-FI" sz="1000" dirty="0" err="1">
                  <a:solidFill>
                    <a:schemeClr val="tx1"/>
                  </a:solidFill>
                </a:rPr>
                <a:t>fk</a:t>
              </a:r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serial_nember</a:t>
              </a:r>
              <a:r>
                <a:rPr lang="fi-FI" sz="1000" dirty="0">
                  <a:solidFill>
                    <a:schemeClr val="tx1"/>
                  </a:solidFill>
                </a:rPr>
                <a:t>	pk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time</a:t>
              </a:r>
              <a:endParaRPr lang="fi-FI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18">
              <a:extLst>
                <a:ext uri="{FF2B5EF4-FFF2-40B4-BE49-F238E27FC236}">
                  <a16:creationId xmlns:a16="http://schemas.microsoft.com/office/drawing/2014/main" id="{199414A1-0718-5475-9FF5-599975A19230}"/>
                </a:ext>
              </a:extLst>
            </p:cNvPr>
            <p:cNvCxnSpPr/>
            <p:nvPr/>
          </p:nvCxnSpPr>
          <p:spPr>
            <a:xfrm>
              <a:off x="1646531" y="3158067"/>
              <a:ext cx="1261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20">
            <a:extLst>
              <a:ext uri="{FF2B5EF4-FFF2-40B4-BE49-F238E27FC236}">
                <a16:creationId xmlns:a16="http://schemas.microsoft.com/office/drawing/2014/main" id="{34DA2FE7-F9F0-467D-4C38-BDFEE4017DF6}"/>
              </a:ext>
            </a:extLst>
          </p:cNvPr>
          <p:cNvCxnSpPr>
            <a:cxnSpLocks/>
          </p:cNvCxnSpPr>
          <p:nvPr/>
        </p:nvCxnSpPr>
        <p:spPr>
          <a:xfrm flipV="1">
            <a:off x="6700339" y="1016275"/>
            <a:ext cx="627218" cy="938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6">
            <a:extLst>
              <a:ext uri="{FF2B5EF4-FFF2-40B4-BE49-F238E27FC236}">
                <a16:creationId xmlns:a16="http://schemas.microsoft.com/office/drawing/2014/main" id="{C00825E5-241A-B9A6-CC98-CD9F65786C86}"/>
              </a:ext>
            </a:extLst>
          </p:cNvPr>
          <p:cNvGrpSpPr/>
          <p:nvPr/>
        </p:nvGrpSpPr>
        <p:grpSpPr>
          <a:xfrm>
            <a:off x="7423132" y="483634"/>
            <a:ext cx="1261610" cy="1427095"/>
            <a:chOff x="1646531" y="2899371"/>
            <a:chExt cx="1261610" cy="1427095"/>
          </a:xfrm>
        </p:grpSpPr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E0101379-AAC5-D192-13F6-28E766BD26F6}"/>
                </a:ext>
              </a:extLst>
            </p:cNvPr>
            <p:cNvSpPr/>
            <p:nvPr/>
          </p:nvSpPr>
          <p:spPr>
            <a:xfrm>
              <a:off x="1646531" y="2899371"/>
              <a:ext cx="1261610" cy="1427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>
              <a:noAutofit/>
            </a:bodyPr>
            <a:lstStyle/>
            <a:p>
              <a:r>
                <a:rPr lang="fi-FI" sz="1000" b="1" dirty="0" err="1">
                  <a:solidFill>
                    <a:schemeClr val="tx1"/>
                  </a:solidFill>
                </a:rPr>
                <a:t>firework</a:t>
              </a:r>
              <a:endParaRPr lang="fi-FI" sz="1000" b="1" dirty="0">
                <a:solidFill>
                  <a:schemeClr val="tx1"/>
                </a:solidFill>
              </a:endParaRPr>
            </a:p>
            <a:p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firework_id</a:t>
              </a:r>
              <a:r>
                <a:rPr lang="fi-FI" sz="1000" dirty="0">
                  <a:solidFill>
                    <a:schemeClr val="tx1"/>
                  </a:solidFill>
                </a:rPr>
                <a:t>	pk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description</a:t>
              </a:r>
              <a:r>
                <a:rPr lang="fi-FI" sz="1000" dirty="0">
                  <a:solidFill>
                    <a:schemeClr val="tx1"/>
                  </a:solidFill>
                </a:rPr>
                <a:t>	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type</a:t>
              </a:r>
              <a:r>
                <a:rPr lang="fi-FI" sz="1000" dirty="0">
                  <a:solidFill>
                    <a:schemeClr val="tx1"/>
                  </a:solidFill>
                </a:rPr>
                <a:t>	</a:t>
              </a: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height</a:t>
              </a:r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duration</a:t>
              </a:r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manufacturer</a:t>
              </a:r>
              <a:endParaRPr lang="fi-FI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8">
              <a:extLst>
                <a:ext uri="{FF2B5EF4-FFF2-40B4-BE49-F238E27FC236}">
                  <a16:creationId xmlns:a16="http://schemas.microsoft.com/office/drawing/2014/main" id="{63E6AECE-8509-4BCC-6FCB-7805BFDE875F}"/>
                </a:ext>
              </a:extLst>
            </p:cNvPr>
            <p:cNvCxnSpPr/>
            <p:nvPr/>
          </p:nvCxnSpPr>
          <p:spPr>
            <a:xfrm>
              <a:off x="1646531" y="3158067"/>
              <a:ext cx="1261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6">
            <a:extLst>
              <a:ext uri="{FF2B5EF4-FFF2-40B4-BE49-F238E27FC236}">
                <a16:creationId xmlns:a16="http://schemas.microsoft.com/office/drawing/2014/main" id="{B796ABCC-E203-E338-5B0B-5593983688D9}"/>
              </a:ext>
            </a:extLst>
          </p:cNvPr>
          <p:cNvGrpSpPr/>
          <p:nvPr/>
        </p:nvGrpSpPr>
        <p:grpSpPr>
          <a:xfrm>
            <a:off x="5438729" y="1551339"/>
            <a:ext cx="1261610" cy="1427095"/>
            <a:chOff x="1646531" y="2899371"/>
            <a:chExt cx="1261610" cy="1427095"/>
          </a:xfrm>
        </p:grpSpPr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688B9E7A-F85D-61F0-E8EA-297DDB4E7F2B}"/>
                </a:ext>
              </a:extLst>
            </p:cNvPr>
            <p:cNvSpPr/>
            <p:nvPr/>
          </p:nvSpPr>
          <p:spPr>
            <a:xfrm>
              <a:off x="1646531" y="2899371"/>
              <a:ext cx="1261610" cy="1427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>
              <a:noAutofit/>
            </a:bodyPr>
            <a:lstStyle/>
            <a:p>
              <a:r>
                <a:rPr lang="fi-FI" sz="1000" b="1" dirty="0" err="1">
                  <a:solidFill>
                    <a:schemeClr val="tx1"/>
                  </a:solidFill>
                </a:rPr>
                <a:t>ignited</a:t>
              </a:r>
              <a:endParaRPr lang="fi-FI" sz="1000" b="1" dirty="0">
                <a:solidFill>
                  <a:schemeClr val="tx1"/>
                </a:solidFill>
              </a:endParaRPr>
            </a:p>
            <a:p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show_id</a:t>
              </a:r>
              <a:r>
                <a:rPr lang="fi-FI" sz="1000" dirty="0">
                  <a:solidFill>
                    <a:schemeClr val="tx1"/>
                  </a:solidFill>
                </a:rPr>
                <a:t>	pk </a:t>
              </a:r>
              <a:r>
                <a:rPr lang="fi-FI" sz="1000" dirty="0" err="1">
                  <a:solidFill>
                    <a:schemeClr val="tx1"/>
                  </a:solidFill>
                </a:rPr>
                <a:t>fk</a:t>
              </a:r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serial_number</a:t>
              </a:r>
              <a:r>
                <a:rPr lang="fi-FI" sz="1000" dirty="0">
                  <a:solidFill>
                    <a:schemeClr val="tx1"/>
                  </a:solidFill>
                </a:rPr>
                <a:t> 	pk </a:t>
              </a:r>
              <a:r>
                <a:rPr lang="fi-FI" sz="1000" dirty="0" err="1">
                  <a:solidFill>
                    <a:schemeClr val="tx1"/>
                  </a:solidFill>
                </a:rPr>
                <a:t>fk</a:t>
              </a:r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firework_id</a:t>
              </a:r>
              <a:r>
                <a:rPr lang="fi-FI" sz="1000" dirty="0">
                  <a:solidFill>
                    <a:schemeClr val="tx1"/>
                  </a:solidFill>
                </a:rPr>
                <a:t>	pk </a:t>
              </a:r>
              <a:r>
                <a:rPr lang="fi-FI" sz="1000" dirty="0" err="1">
                  <a:solidFill>
                    <a:schemeClr val="tx1"/>
                  </a:solidFill>
                </a:rPr>
                <a:t>fk</a:t>
              </a:r>
              <a:endParaRPr lang="fi-FI" sz="1000" dirty="0">
                <a:solidFill>
                  <a:schemeClr val="tx1"/>
                </a:solidFill>
              </a:endParaRPr>
            </a:p>
            <a:p>
              <a:r>
                <a:rPr lang="fi-FI" sz="1000" dirty="0" err="1">
                  <a:solidFill>
                    <a:schemeClr val="tx1"/>
                  </a:solidFill>
                </a:rPr>
                <a:t>quantity</a:t>
              </a:r>
              <a:endParaRPr lang="fi-FI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18">
              <a:extLst>
                <a:ext uri="{FF2B5EF4-FFF2-40B4-BE49-F238E27FC236}">
                  <a16:creationId xmlns:a16="http://schemas.microsoft.com/office/drawing/2014/main" id="{94B609B9-B0C6-C493-CEF9-1F2234B0E6A7}"/>
                </a:ext>
              </a:extLst>
            </p:cNvPr>
            <p:cNvCxnSpPr/>
            <p:nvPr/>
          </p:nvCxnSpPr>
          <p:spPr>
            <a:xfrm>
              <a:off x="1646531" y="3158067"/>
              <a:ext cx="1261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0">
            <a:extLst>
              <a:ext uri="{FF2B5EF4-FFF2-40B4-BE49-F238E27FC236}">
                <a16:creationId xmlns:a16="http://schemas.microsoft.com/office/drawing/2014/main" id="{5D89C496-FAA5-0409-91BA-FB8EB16508C7}"/>
              </a:ext>
            </a:extLst>
          </p:cNvPr>
          <p:cNvCxnSpPr>
            <a:cxnSpLocks/>
          </p:cNvCxnSpPr>
          <p:nvPr/>
        </p:nvCxnSpPr>
        <p:spPr>
          <a:xfrm flipV="1">
            <a:off x="4941254" y="914400"/>
            <a:ext cx="2386303" cy="1018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0">
            <a:extLst>
              <a:ext uri="{FF2B5EF4-FFF2-40B4-BE49-F238E27FC236}">
                <a16:creationId xmlns:a16="http://schemas.microsoft.com/office/drawing/2014/main" id="{6C11A0D4-DE1F-CFE4-EC76-F1CBA7E96B19}"/>
              </a:ext>
            </a:extLst>
          </p:cNvPr>
          <p:cNvCxnSpPr>
            <a:cxnSpLocks/>
          </p:cNvCxnSpPr>
          <p:nvPr/>
        </p:nvCxnSpPr>
        <p:spPr>
          <a:xfrm flipH="1">
            <a:off x="2017235" y="914400"/>
            <a:ext cx="13565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0">
            <a:extLst>
              <a:ext uri="{FF2B5EF4-FFF2-40B4-BE49-F238E27FC236}">
                <a16:creationId xmlns:a16="http://schemas.microsoft.com/office/drawing/2014/main" id="{2C916E01-5D44-E7CD-0541-53656415EDB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4768870" y="1165430"/>
            <a:ext cx="669859" cy="8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0">
            <a:extLst>
              <a:ext uri="{FF2B5EF4-FFF2-40B4-BE49-F238E27FC236}">
                <a16:creationId xmlns:a16="http://schemas.microsoft.com/office/drawing/2014/main" id="{FA817F56-EAAE-FFE7-3CDF-89118089F0A1}"/>
              </a:ext>
            </a:extLst>
          </p:cNvPr>
          <p:cNvCxnSpPr>
            <a:cxnSpLocks/>
          </p:cNvCxnSpPr>
          <p:nvPr/>
        </p:nvCxnSpPr>
        <p:spPr>
          <a:xfrm flipH="1" flipV="1">
            <a:off x="4811511" y="1031494"/>
            <a:ext cx="619477" cy="847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4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64</Words>
  <Application>Microsoft Office PowerPoint</Application>
  <PresentationFormat>Laajakuva</PresentationFormat>
  <Paragraphs>25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Office-teema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Suvitie</dc:creator>
  <cp:lastModifiedBy>Niklas Suvitie</cp:lastModifiedBy>
  <cp:revision>16</cp:revision>
  <dcterms:created xsi:type="dcterms:W3CDTF">2024-09-22T13:49:13Z</dcterms:created>
  <dcterms:modified xsi:type="dcterms:W3CDTF">2024-09-22T14:08:14Z</dcterms:modified>
</cp:coreProperties>
</file>