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7A28C0-B06E-1FA0-858B-3A9DFD4C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5FB4417-8F5A-1274-20A1-3E26CF5D1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35A9765-6017-9672-2F62-A0E9D2C8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03FDD6F-0FFD-C941-06E5-56407E65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259AEC-2CC6-FFD1-1F1A-33C7EF09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434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276128-EA75-F66E-5AB7-84B87B0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685006B-450B-78A9-A32C-825DBD665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2B9D2-8D3F-F031-BC2D-660233D5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26809CD-E9A3-2090-6915-968BB47E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45339F-6024-B79B-5704-086DE42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330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92DB44F-1172-22C5-0C31-2B8C8145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9C9CF51-4B15-F592-8530-C1FB5E8C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9DAE8B-4A5A-D08F-E1C4-30F0E5F3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53CD4A-271C-0181-80F7-12BE0A27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5FCA45-D86B-AFCB-9E12-A0A16B5F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90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50EE71-0994-7664-BD5B-799F896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95BA21-924D-E620-1D5E-8B4BBA3A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3EC5DA-B6A6-DB50-260E-395757BD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646C64-4487-88BE-0486-13AC94D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495DD3-5475-CBED-FA99-00B3F7F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46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A1D6F-ADDF-9F47-9B3B-186ADA72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62B62C8-6AF2-1DA0-C1D6-8C464E62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2BE91F-E1C4-9F0D-AA94-8A5E9FB6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C8E806-3BCE-1305-CD5C-3C4EF6D7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156745-6EA6-624A-730B-2430532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114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13EBF1-438C-E53A-9BBF-4D10BC2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573ACF4-9A58-E68C-F11E-104281F3F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784DA20-0829-BEC0-FCFF-F6E51B5A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580E550-4EC3-A49D-6C05-73C9FC9D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206B79C-D471-E3D5-ABD0-1B1C985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3F460D7-57FB-6C85-EF1C-6B489916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08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C31FF5-5059-12E3-08A7-53C48DB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177A281-4B08-4B10-9861-3BC431F4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6119EF2-0781-63D7-9A7E-213E0CEA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2A6D125-54EF-C43A-A198-0D4B09B2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0ED182C-DD9B-E380-EAAB-10F67180C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61616AD-8B3A-39DE-E853-6133ADAF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449DC2C-B4E8-039D-B4B2-DB814D8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038DF393-D690-F8DD-E619-F97016D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044025-586D-6234-4C50-D3681A8D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1CE6B4E2-6543-B870-74F6-4B41D93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8EC7CCE-727D-144F-8CBE-4D95A6BB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4D04696-63DB-6788-3DD4-71C386D6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98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6CFFE5D4-76F5-4EB2-153C-4797688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1C8B04B-B494-192D-3E92-4ACF63D2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3D19A05-FC79-F8A5-1D48-CAC87022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356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D2A2AC-9504-7D8C-CA6E-B7B4D544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35182E-8DEC-EBC2-86A3-F6EB3A6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75CA91F-283A-D169-71F5-895EFF39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1085C20-C935-13EE-A5C4-27A9BF63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89DAB3-92D5-4D2C-A8B0-57AB5A68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1A8FEB8-62DF-237E-DF5B-B46DB44C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734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BE7568-1973-6D99-251C-9112E5F2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62DCC41-8809-9675-E5DF-858FBD951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D8C8C02-E24F-655D-251F-7DBB490D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8A5C994-AD1D-3F5B-A7D5-8513EE9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E68C3C5-A3E5-FABF-A4D3-C248F9B9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2446ED7-E93C-7A69-855F-C5328F44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15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4292EA7-6840-14CE-BCEB-A74E1C11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DF0F4CE-6D0B-E56C-5AF9-37F4C3EBF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74DAEDE-6CDA-784D-E0D9-0709731B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0B750-5BA6-43EB-9046-85CEA16E9939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4D087C-4507-23B7-48C5-EF4BEBF36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7FD7BD-3706-7146-8B3D-604680AE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EF041-9DBF-44C7-B049-3B861CCBB1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4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89F80CE-66A1-2F38-A41A-5E80CA7CF346}"/>
              </a:ext>
            </a:extLst>
          </p:cNvPr>
          <p:cNvGrpSpPr/>
          <p:nvPr/>
        </p:nvGrpSpPr>
        <p:grpSpPr>
          <a:xfrm>
            <a:off x="3493131" y="853585"/>
            <a:ext cx="1261610" cy="1427095"/>
            <a:chOff x="1646531" y="2899371"/>
            <a:chExt cx="1261610" cy="142709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DC058381-85D6-117A-30FC-C5C7DFBDA766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dish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>
                  <a:solidFill>
                    <a:schemeClr val="tx1"/>
                  </a:solidFill>
                </a:rPr>
                <a:t>dish_</a:t>
              </a:r>
              <a:r>
                <a:rPr lang="fi-FI" sz="1000" dirty="0" err="1">
                  <a:solidFill>
                    <a:schemeClr val="tx1"/>
                  </a:solidFill>
                </a:rPr>
                <a:t>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dish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</p:txBody>
        </p: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DFEA8BAF-A16F-1EC3-E7DE-DB17C1F7BD8F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EA2A247B-F861-A207-63C6-FCFCA0D27CD3}"/>
              </a:ext>
            </a:extLst>
          </p:cNvPr>
          <p:cNvGrpSpPr/>
          <p:nvPr/>
        </p:nvGrpSpPr>
        <p:grpSpPr>
          <a:xfrm>
            <a:off x="1220559" y="853586"/>
            <a:ext cx="1261610" cy="1427095"/>
            <a:chOff x="1646531" y="2899371"/>
            <a:chExt cx="1261610" cy="1427095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C3AAA46F-830C-44A8-BDD5-021C53DDE8B4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potato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potato_id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potato_name</a:t>
              </a:r>
              <a:r>
                <a:rPr lang="fi-FI" sz="1000" dirty="0">
                  <a:solidFill>
                    <a:schemeClr val="tx1"/>
                  </a:solidFill>
                </a:rPr>
                <a:t> 	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colour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introduction_year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95DB9101-5262-A706-F21F-724CA5A84993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or: Elbow 14">
            <a:extLst>
              <a:ext uri="{FF2B5EF4-FFF2-40B4-BE49-F238E27FC236}">
                <a16:creationId xmlns:a16="http://schemas.microsoft.com/office/drawing/2014/main" id="{3C4D4392-0643-DDBE-C618-02F14401D312}"/>
              </a:ext>
            </a:extLst>
          </p:cNvPr>
          <p:cNvCxnSpPr/>
          <p:nvPr/>
        </p:nvCxnSpPr>
        <p:spPr>
          <a:xfrm>
            <a:off x="10972721" y="4522027"/>
            <a:ext cx="711200" cy="44026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9">
            <a:extLst>
              <a:ext uri="{FF2B5EF4-FFF2-40B4-BE49-F238E27FC236}">
                <a16:creationId xmlns:a16="http://schemas.microsoft.com/office/drawing/2014/main" id="{CA4C4FEC-565E-4062-5978-9356D996F209}"/>
              </a:ext>
            </a:extLst>
          </p:cNvPr>
          <p:cNvCxnSpPr>
            <a:cxnSpLocks/>
          </p:cNvCxnSpPr>
          <p:nvPr/>
        </p:nvCxnSpPr>
        <p:spPr>
          <a:xfrm rot="10800000">
            <a:off x="10968452" y="5102512"/>
            <a:ext cx="711199" cy="2963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21">
            <a:extLst>
              <a:ext uri="{FF2B5EF4-FFF2-40B4-BE49-F238E27FC236}">
                <a16:creationId xmlns:a16="http://schemas.microsoft.com/office/drawing/2014/main" id="{ECC8DA01-3786-9BCF-455C-5BB1CC1B84A6}"/>
              </a:ext>
            </a:extLst>
          </p:cNvPr>
          <p:cNvCxnSpPr/>
          <p:nvPr/>
        </p:nvCxnSpPr>
        <p:spPr>
          <a:xfrm rot="10800000" flipV="1">
            <a:off x="11040455" y="5585373"/>
            <a:ext cx="643466" cy="39793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22">
            <a:extLst>
              <a:ext uri="{FF2B5EF4-FFF2-40B4-BE49-F238E27FC236}">
                <a16:creationId xmlns:a16="http://schemas.microsoft.com/office/drawing/2014/main" id="{3CF319C2-5D1A-BFE4-905A-04C042878603}"/>
              </a:ext>
            </a:extLst>
          </p:cNvPr>
          <p:cNvCxnSpPr/>
          <p:nvPr/>
        </p:nvCxnSpPr>
        <p:spPr>
          <a:xfrm flipV="1">
            <a:off x="10972721" y="3945487"/>
            <a:ext cx="711200" cy="4548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87C34613-8D1C-9525-AEA6-016A346C6A8B}"/>
              </a:ext>
            </a:extLst>
          </p:cNvPr>
          <p:cNvCxnSpPr/>
          <p:nvPr/>
        </p:nvCxnSpPr>
        <p:spPr>
          <a:xfrm>
            <a:off x="10871121" y="6412405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42BF13AA-EC84-1185-BF0C-8350176DCC29}"/>
              </a:ext>
            </a:extLst>
          </p:cNvPr>
          <p:cNvCxnSpPr>
            <a:cxnSpLocks/>
          </p:cNvCxnSpPr>
          <p:nvPr/>
        </p:nvCxnSpPr>
        <p:spPr>
          <a:xfrm flipH="1">
            <a:off x="2542609" y="1260562"/>
            <a:ext cx="691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Laajakuva</PresentationFormat>
  <Paragraphs>10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5</cp:revision>
  <dcterms:created xsi:type="dcterms:W3CDTF">2024-09-22T14:11:03Z</dcterms:created>
  <dcterms:modified xsi:type="dcterms:W3CDTF">2024-09-23T18:01:36Z</dcterms:modified>
</cp:coreProperties>
</file>