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1" autoAdjust="0"/>
    <p:restoredTop sz="94660"/>
  </p:normalViewPr>
  <p:slideViewPr>
    <p:cSldViewPr snapToGrid="0">
      <p:cViewPr>
        <p:scale>
          <a:sx n="134" d="100"/>
          <a:sy n="134" d="100"/>
        </p:scale>
        <p:origin x="-1416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5294F-444B-4447-B9AA-FA88D06B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572" y="665843"/>
            <a:ext cx="9813566" cy="55244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766EAC-8642-D843-AAF2-A0EAEA91F400}"/>
              </a:ext>
            </a:extLst>
          </p:cNvPr>
          <p:cNvGrpSpPr/>
          <p:nvPr/>
        </p:nvGrpSpPr>
        <p:grpSpPr>
          <a:xfrm>
            <a:off x="3176752" y="5197952"/>
            <a:ext cx="1019826" cy="585020"/>
            <a:chOff x="3946269" y="5089499"/>
            <a:chExt cx="1019826" cy="5850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A5182-A179-4D47-86ED-5C1E184ADFAD}"/>
                </a:ext>
              </a:extLst>
            </p:cNvPr>
            <p:cNvSpPr txBox="1"/>
            <p:nvPr/>
          </p:nvSpPr>
          <p:spPr>
            <a:xfrm>
              <a:off x="3946269" y="50894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2C6CF5-9D38-9349-A1A2-5B2FAAAACBB2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23996-7C4F-7E4F-B4FF-3A2029C89358}"/>
              </a:ext>
            </a:extLst>
          </p:cNvPr>
          <p:cNvGrpSpPr/>
          <p:nvPr/>
        </p:nvGrpSpPr>
        <p:grpSpPr>
          <a:xfrm>
            <a:off x="3551139" y="3048633"/>
            <a:ext cx="1695743" cy="246221"/>
            <a:chOff x="2464522" y="2361561"/>
            <a:chExt cx="1695743" cy="2462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C95C22-4AFA-764A-9BFB-1CBCF6917C7E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Right 26">
              <a:extLst>
                <a:ext uri="{FF2B5EF4-FFF2-40B4-BE49-F238E27FC236}">
                  <a16:creationId xmlns:a16="http://schemas.microsoft.com/office/drawing/2014/main" id="{92F77A80-7975-A047-9AC8-95F3789669E7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D49BE-679E-FB4E-9B2C-DB6B3E1AD08D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F89A8-1701-DF47-B09B-2D40770BE744}"/>
              </a:ext>
            </a:extLst>
          </p:cNvPr>
          <p:cNvGrpSpPr/>
          <p:nvPr/>
        </p:nvGrpSpPr>
        <p:grpSpPr>
          <a:xfrm>
            <a:off x="2953782" y="4551250"/>
            <a:ext cx="1672681" cy="291016"/>
            <a:chOff x="2945234" y="3682075"/>
            <a:chExt cx="1672681" cy="2462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CB45B0-8710-AE4F-8F1C-D69EB6E825F5}"/>
                </a:ext>
              </a:extLst>
            </p:cNvPr>
            <p:cNvSpPr/>
            <p:nvPr/>
          </p:nvSpPr>
          <p:spPr>
            <a:xfrm>
              <a:off x="2945234" y="3739036"/>
              <a:ext cx="147081" cy="1580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Arrow: Right 42">
              <a:extLst>
                <a:ext uri="{FF2B5EF4-FFF2-40B4-BE49-F238E27FC236}">
                  <a16:creationId xmlns:a16="http://schemas.microsoft.com/office/drawing/2014/main" id="{9E9ABC44-2B22-0042-AFBE-32BB6D8F04D6}"/>
                </a:ext>
              </a:extLst>
            </p:cNvPr>
            <p:cNvSpPr/>
            <p:nvPr/>
          </p:nvSpPr>
          <p:spPr>
            <a:xfrm>
              <a:off x="3120106" y="3768558"/>
              <a:ext cx="147081" cy="96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DD8455-0AED-F846-AD19-213E95104B40}"/>
                </a:ext>
              </a:extLst>
            </p:cNvPr>
            <p:cNvSpPr txBox="1"/>
            <p:nvPr/>
          </p:nvSpPr>
          <p:spPr>
            <a:xfrm>
              <a:off x="3217740" y="3682075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Link to commits panel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9D4D12-0CDC-3846-848D-865CEED1A53E}"/>
              </a:ext>
            </a:extLst>
          </p:cNvPr>
          <p:cNvGrpSpPr/>
          <p:nvPr/>
        </p:nvGrpSpPr>
        <p:grpSpPr>
          <a:xfrm>
            <a:off x="2913284" y="3205969"/>
            <a:ext cx="2165611" cy="263574"/>
            <a:chOff x="2230032" y="2870443"/>
            <a:chExt cx="2165611" cy="26357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5ADA51-9563-D943-9B4A-E31F0847BA2C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Arrow: Bent 29">
              <a:extLst>
                <a:ext uri="{FF2B5EF4-FFF2-40B4-BE49-F238E27FC236}">
                  <a16:creationId xmlns:a16="http://schemas.microsoft.com/office/drawing/2014/main" id="{460DE55D-DDF3-364A-A026-D777B4FA3774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33E74-DB09-6F48-B9E2-8BDA72C8A93D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0A00E-6934-F848-A76D-E0C0910D196B}"/>
              </a:ext>
            </a:extLst>
          </p:cNvPr>
          <p:cNvGrpSpPr/>
          <p:nvPr/>
        </p:nvGrpSpPr>
        <p:grpSpPr>
          <a:xfrm>
            <a:off x="189682" y="3429445"/>
            <a:ext cx="5752649" cy="530943"/>
            <a:chOff x="778195" y="2021953"/>
            <a:chExt cx="5209217" cy="4616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A45855-68A6-F540-A5D5-8009F825F12B}"/>
                </a:ext>
              </a:extLst>
            </p:cNvPr>
            <p:cNvSpPr/>
            <p:nvPr/>
          </p:nvSpPr>
          <p:spPr>
            <a:xfrm>
              <a:off x="1843248" y="2067663"/>
              <a:ext cx="4144164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64F347-F556-4A40-9DBB-1A737BF6C468}"/>
                </a:ext>
              </a:extLst>
            </p:cNvPr>
            <p:cNvSpPr txBox="1"/>
            <p:nvPr/>
          </p:nvSpPr>
          <p:spPr>
            <a:xfrm>
              <a:off x="778195" y="2021953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02D57226-4585-844C-9BC1-7E76A3AD52DA}"/>
                </a:ext>
              </a:extLst>
            </p:cNvPr>
            <p:cNvSpPr/>
            <p:nvPr/>
          </p:nvSpPr>
          <p:spPr>
            <a:xfrm>
              <a:off x="1311783" y="2087636"/>
              <a:ext cx="522533" cy="257026"/>
            </a:xfrm>
            <a:prstGeom prst="leftBrace">
              <a:avLst>
                <a:gd name="adj1" fmla="val 8333"/>
                <a:gd name="adj2" fmla="val 53106"/>
              </a:avLst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06722F-2E7C-2A42-8BC9-3C585481D959}"/>
              </a:ext>
            </a:extLst>
          </p:cNvPr>
          <p:cNvGrpSpPr/>
          <p:nvPr/>
        </p:nvGrpSpPr>
        <p:grpSpPr>
          <a:xfrm>
            <a:off x="6509832" y="2029970"/>
            <a:ext cx="3424155" cy="402234"/>
            <a:chOff x="6202680" y="1735827"/>
            <a:chExt cx="3424155" cy="402234"/>
          </a:xfrm>
        </p:grpSpPr>
        <p:sp>
          <p:nvSpPr>
            <p:cNvPr id="31" name="Arrow: Right 11">
              <a:extLst>
                <a:ext uri="{FF2B5EF4-FFF2-40B4-BE49-F238E27FC236}">
                  <a16:creationId xmlns:a16="http://schemas.microsoft.com/office/drawing/2014/main" id="{D4F445DF-DF09-F24E-AB16-DB9631CF26EA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62627B-E8FC-6541-85DB-FBD3727EF674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380F1C-1A19-6949-931D-E836972EBE9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AD8626-A999-EF41-9A8A-8089B1A093A9}"/>
              </a:ext>
            </a:extLst>
          </p:cNvPr>
          <p:cNvGrpSpPr/>
          <p:nvPr/>
        </p:nvGrpSpPr>
        <p:grpSpPr>
          <a:xfrm>
            <a:off x="9414934" y="4232584"/>
            <a:ext cx="1139315" cy="562172"/>
            <a:chOff x="8559185" y="2719565"/>
            <a:chExt cx="1139315" cy="5621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2C386-5D22-2A40-86A1-D31380F7236C}"/>
                </a:ext>
              </a:extLst>
            </p:cNvPr>
            <p:cNvSpPr/>
            <p:nvPr/>
          </p:nvSpPr>
          <p:spPr>
            <a:xfrm>
              <a:off x="8559185" y="3116628"/>
              <a:ext cx="198244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D2FA7A-9E06-A04F-B625-97362DA15A32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Arrow: Right 18">
              <a:extLst>
                <a:ext uri="{FF2B5EF4-FFF2-40B4-BE49-F238E27FC236}">
                  <a16:creationId xmlns:a16="http://schemas.microsoft.com/office/drawing/2014/main" id="{091ABFBD-A089-3549-B8B5-BD5FC37AB45A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6B5EE-F6C1-4642-9E3A-6F5A08A078BC}"/>
              </a:ext>
            </a:extLst>
          </p:cNvPr>
          <p:cNvGrpSpPr/>
          <p:nvPr/>
        </p:nvGrpSpPr>
        <p:grpSpPr>
          <a:xfrm>
            <a:off x="8206578" y="3800091"/>
            <a:ext cx="1252259" cy="404424"/>
            <a:chOff x="7350829" y="3118022"/>
            <a:chExt cx="1252259" cy="40442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4FADD2-562C-AF43-9AE4-764DFC55F605}"/>
                </a:ext>
              </a:extLst>
            </p:cNvPr>
            <p:cNvSpPr/>
            <p:nvPr/>
          </p:nvSpPr>
          <p:spPr>
            <a:xfrm>
              <a:off x="8427028" y="3118022"/>
              <a:ext cx="176060" cy="16231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19">
              <a:extLst>
                <a:ext uri="{FF2B5EF4-FFF2-40B4-BE49-F238E27FC236}">
                  <a16:creationId xmlns:a16="http://schemas.microsoft.com/office/drawing/2014/main" id="{DA30601D-F89B-9F4E-846D-1A2744B968ED}"/>
                </a:ext>
              </a:extLst>
            </p:cNvPr>
            <p:cNvSpPr/>
            <p:nvPr/>
          </p:nvSpPr>
          <p:spPr>
            <a:xfrm rot="19328561">
              <a:off x="8260549" y="3244306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8B7E2C-4543-8540-987D-32B81D0ECA45}"/>
                </a:ext>
              </a:extLst>
            </p:cNvPr>
            <p:cNvSpPr txBox="1"/>
            <p:nvPr/>
          </p:nvSpPr>
          <p:spPr>
            <a:xfrm>
              <a:off x="7350829" y="3245447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6026D3-4444-4741-8BF4-79B21C750898}"/>
              </a:ext>
            </a:extLst>
          </p:cNvPr>
          <p:cNvGrpSpPr/>
          <p:nvPr/>
        </p:nvGrpSpPr>
        <p:grpSpPr>
          <a:xfrm>
            <a:off x="1167842" y="10803"/>
            <a:ext cx="4940161" cy="6203729"/>
            <a:chOff x="1443990" y="207969"/>
            <a:chExt cx="4652010" cy="5835642"/>
          </a:xfrm>
        </p:grpSpPr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CC774A1-EA77-2A4C-BD1D-0EAE3FADDC0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29254-7522-BC42-B9C9-5A551CFCBCD6}"/>
                </a:ext>
              </a:extLst>
            </p:cNvPr>
            <p:cNvSpPr txBox="1"/>
            <p:nvPr/>
          </p:nvSpPr>
          <p:spPr>
            <a:xfrm>
              <a:off x="2702432" y="207969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B64EEF-A7FE-2B45-8398-A7CBC07F2F20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017512-F6E2-6E44-9028-2AE547D43868}"/>
              </a:ext>
            </a:extLst>
          </p:cNvPr>
          <p:cNvGrpSpPr/>
          <p:nvPr/>
        </p:nvGrpSpPr>
        <p:grpSpPr>
          <a:xfrm>
            <a:off x="6155318" y="41570"/>
            <a:ext cx="4900204" cy="6172963"/>
            <a:chOff x="6196584" y="220234"/>
            <a:chExt cx="4555617" cy="5823377"/>
          </a:xfrm>
        </p:grpSpPr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2A46AAA6-B2C1-DD41-AB93-54EFF439EACE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2562D6-C037-DB4E-BA0A-9FBB0C53A918}"/>
                </a:ext>
              </a:extLst>
            </p:cNvPr>
            <p:cNvSpPr txBox="1"/>
            <p:nvPr/>
          </p:nvSpPr>
          <p:spPr>
            <a:xfrm>
              <a:off x="7424928" y="220234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36A025-2170-BD4C-85B7-9E52A6ECA41E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32F964-DDAA-8C41-A0F8-5E30AECAEB34}"/>
              </a:ext>
            </a:extLst>
          </p:cNvPr>
          <p:cNvGrpSpPr/>
          <p:nvPr/>
        </p:nvGrpSpPr>
        <p:grpSpPr>
          <a:xfrm>
            <a:off x="118577" y="4869243"/>
            <a:ext cx="5959559" cy="461665"/>
            <a:chOff x="118577" y="4640643"/>
            <a:chExt cx="5959559" cy="46166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A622BC-A5B7-A44A-9C42-676F5FE8C9F9}"/>
                </a:ext>
              </a:extLst>
            </p:cNvPr>
            <p:cNvGrpSpPr/>
            <p:nvPr/>
          </p:nvGrpSpPr>
          <p:grpSpPr>
            <a:xfrm>
              <a:off x="118577" y="4640643"/>
              <a:ext cx="5959559" cy="461665"/>
              <a:chOff x="731728" y="3629956"/>
              <a:chExt cx="5399128" cy="4616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564F8AB-86E1-AE47-8AEE-A391EE3A595A}"/>
                  </a:ext>
                </a:extLst>
              </p:cNvPr>
              <p:cNvSpPr/>
              <p:nvPr/>
            </p:nvSpPr>
            <p:spPr>
              <a:xfrm>
                <a:off x="1803254" y="3860789"/>
                <a:ext cx="4327602" cy="119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43F1E-8844-E749-B305-01B53FD52B56}"/>
                  </a:ext>
                </a:extLst>
              </p:cNvPr>
              <p:cNvSpPr txBox="1"/>
              <p:nvPr/>
            </p:nvSpPr>
            <p:spPr>
              <a:xfrm>
                <a:off x="731728" y="3629956"/>
                <a:ext cx="101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Contribution Bar</a:t>
                </a:r>
                <a:endParaRPr lang="en-SG" sz="1200" dirty="0"/>
              </a:p>
            </p:txBody>
          </p:sp>
        </p:grpSp>
        <p:sp>
          <p:nvSpPr>
            <p:cNvPr id="54" name="Arrow: Left 47">
              <a:extLst>
                <a:ext uri="{FF2B5EF4-FFF2-40B4-BE49-F238E27FC236}">
                  <a16:creationId xmlns:a16="http://schemas.microsoft.com/office/drawing/2014/main" id="{D08A5AA5-5E30-1B44-B88A-D53EE29DB3F4}"/>
                </a:ext>
              </a:extLst>
            </p:cNvPr>
            <p:cNvSpPr/>
            <p:nvPr/>
          </p:nvSpPr>
          <p:spPr>
            <a:xfrm>
              <a:off x="969529" y="4892392"/>
              <a:ext cx="250504" cy="77721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94544-1C31-4842-B355-A950D7748C56}"/>
              </a:ext>
            </a:extLst>
          </p:cNvPr>
          <p:cNvGrpSpPr/>
          <p:nvPr/>
        </p:nvGrpSpPr>
        <p:grpSpPr>
          <a:xfrm>
            <a:off x="140442" y="793236"/>
            <a:ext cx="5801889" cy="1148907"/>
            <a:chOff x="315534" y="945868"/>
            <a:chExt cx="5164879" cy="1148907"/>
          </a:xfrm>
        </p:grpSpPr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B199A6C2-8651-BE4D-92AE-2F236CD5DBE7}"/>
                </a:ext>
              </a:extLst>
            </p:cNvPr>
            <p:cNvSpPr/>
            <p:nvPr/>
          </p:nvSpPr>
          <p:spPr>
            <a:xfrm>
              <a:off x="919101" y="945868"/>
              <a:ext cx="513688" cy="1148905"/>
            </a:xfrm>
            <a:prstGeom prst="leftBrace">
              <a:avLst>
                <a:gd name="adj1" fmla="val 14462"/>
                <a:gd name="adj2" fmla="val 4959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C4785A-7BA6-3446-B8BA-1A7C2B9EB1E6}"/>
                </a:ext>
              </a:extLst>
            </p:cNvPr>
            <p:cNvSpPr txBox="1"/>
            <p:nvPr/>
          </p:nvSpPr>
          <p:spPr>
            <a:xfrm>
              <a:off x="315534" y="1367612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3EC32A-330F-0D40-B05F-4FE2354456D8}"/>
                </a:ext>
              </a:extLst>
            </p:cNvPr>
            <p:cNvSpPr/>
            <p:nvPr/>
          </p:nvSpPr>
          <p:spPr>
            <a:xfrm>
              <a:off x="1432790" y="945870"/>
              <a:ext cx="4047623" cy="114890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38041B-F15F-2944-BDDF-59C7EF162B12}"/>
              </a:ext>
            </a:extLst>
          </p:cNvPr>
          <p:cNvGrpSpPr/>
          <p:nvPr/>
        </p:nvGrpSpPr>
        <p:grpSpPr>
          <a:xfrm>
            <a:off x="2882804" y="3872719"/>
            <a:ext cx="2279911" cy="263574"/>
            <a:chOff x="2230032" y="2870443"/>
            <a:chExt cx="2279911" cy="26357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DBB80-9D9A-114D-89A6-F5971AE0A38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Arrow: Bent 29">
              <a:extLst>
                <a:ext uri="{FF2B5EF4-FFF2-40B4-BE49-F238E27FC236}">
                  <a16:creationId xmlns:a16="http://schemas.microsoft.com/office/drawing/2014/main" id="{33158B85-34BF-8042-8B94-5B4B20553CC5}"/>
                </a:ext>
              </a:extLst>
            </p:cNvPr>
            <p:cNvSpPr/>
            <p:nvPr/>
          </p:nvSpPr>
          <p:spPr>
            <a:xfrm>
              <a:off x="2281147" y="2943386"/>
              <a:ext cx="381984" cy="57282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BC47DB-37BE-7440-9DD6-3E79F8B4F00C}"/>
                </a:ext>
              </a:extLst>
            </p:cNvPr>
            <p:cNvSpPr txBox="1"/>
            <p:nvPr/>
          </p:nvSpPr>
          <p:spPr>
            <a:xfrm>
              <a:off x="26078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Link</a:t>
              </a:r>
              <a:r>
                <a:rPr lang="zh-CN" altLang="en-US" sz="10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to</a:t>
              </a:r>
              <a:r>
                <a:rPr lang="zh-CN" altLang="en-US" sz="10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author’s</a:t>
              </a:r>
              <a:r>
                <a:rPr lang="zh-CN" altLang="en-US" sz="10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page</a:t>
              </a:r>
              <a:endParaRPr lang="en-SG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0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Bhuwania</dc:creator>
  <cp:lastModifiedBy>Ni Tianzhen</cp:lastModifiedBy>
  <cp:revision>4</cp:revision>
  <dcterms:created xsi:type="dcterms:W3CDTF">2020-03-17T16:51:40Z</dcterms:created>
  <dcterms:modified xsi:type="dcterms:W3CDTF">2020-04-23T08:56:00Z</dcterms:modified>
</cp:coreProperties>
</file>