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4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9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0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8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5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3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4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376-79F2-4004-A2CE-796517FE7F5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2376-79F2-4004-A2CE-796517FE7F53}" type="datetimeFigureOut">
              <a:rPr lang="en-US" smtClean="0"/>
              <a:t>11/19/2016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A5B38-9CCC-48C6-B2C7-5FB073011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4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63349" y="3293779"/>
            <a:ext cx="6328650" cy="3524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5926238" cy="3703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39" y="-14528"/>
            <a:ext cx="6265761" cy="33480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3898"/>
            <a:ext cx="5926238" cy="31541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6" r="1"/>
          <a:stretch/>
        </p:blipFill>
        <p:spPr>
          <a:xfrm rot="5400000">
            <a:off x="4508509" y="836055"/>
            <a:ext cx="2779589" cy="1078427"/>
          </a:xfrm>
          <a:prstGeom prst="rect">
            <a:avLst/>
          </a:prstGeom>
          <a:noFill/>
          <a:effectLst/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145692" y="2844878"/>
            <a:ext cx="3095966" cy="1078427"/>
          </a:xfrm>
          <a:prstGeom prst="rect">
            <a:avLst/>
          </a:prstGeom>
          <a:effectLst/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05"/>
          <a:stretch/>
        </p:blipFill>
        <p:spPr>
          <a:xfrm rot="5400000">
            <a:off x="4844431" y="5382346"/>
            <a:ext cx="1872881" cy="1078427"/>
          </a:xfrm>
          <a:prstGeom prst="rect">
            <a:avLst/>
          </a:prstGeom>
          <a:effectLst/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/>
          <a:stretch/>
        </p:blipFill>
        <p:spPr>
          <a:xfrm rot="5400000">
            <a:off x="4352840" y="3384092"/>
            <a:ext cx="3090926" cy="1078427"/>
          </a:xfrm>
          <a:prstGeom prst="rect">
            <a:avLst/>
          </a:prstGeom>
          <a:effectLst/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/>
          <a:stretch/>
        </p:blipFill>
        <p:spPr>
          <a:xfrm rot="10800000">
            <a:off x="9101073" y="2823528"/>
            <a:ext cx="3090926" cy="1078427"/>
          </a:xfrm>
          <a:prstGeom prst="rect">
            <a:avLst/>
          </a:prstGeom>
          <a:effectLst/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4" r="1"/>
          <a:stretch/>
        </p:blipFill>
        <p:spPr>
          <a:xfrm>
            <a:off x="-2" y="2844878"/>
            <a:ext cx="2579649" cy="1078427"/>
          </a:xfrm>
          <a:prstGeom prst="rect">
            <a:avLst/>
          </a:prstGeom>
          <a:effectLst/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/>
          <a:stretch/>
        </p:blipFill>
        <p:spPr>
          <a:xfrm rot="10800000">
            <a:off x="6298010" y="2844878"/>
            <a:ext cx="3090926" cy="10784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237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Hawkins, Monique</dc:creator>
  <cp:lastModifiedBy>Hawkins, Monique</cp:lastModifiedBy>
  <cp:revision>4</cp:revision>
  <dcterms:created xsi:type="dcterms:W3CDTF">2016-11-19T18:56:19Z</dcterms:created>
  <dcterms:modified xsi:type="dcterms:W3CDTF">2016-11-19T20:25:22Z</dcterms:modified>
</cp:coreProperties>
</file>