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20100"/>
    <a:srgbClr val="D29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2376-79F2-4004-A2CE-796517FE7F5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3349" y="3293779"/>
            <a:ext cx="6328650" cy="352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1" y="2060"/>
            <a:ext cx="5926238" cy="3703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9" y="-14528"/>
            <a:ext cx="6265761" cy="3348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" y="3664167"/>
            <a:ext cx="5926238" cy="31541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56" r="1"/>
          <a:stretch/>
        </p:blipFill>
        <p:spPr>
          <a:xfrm rot="5400000">
            <a:off x="4508509" y="836055"/>
            <a:ext cx="2779589" cy="1078427"/>
          </a:xfrm>
          <a:prstGeom prst="rect">
            <a:avLst/>
          </a:prstGeom>
          <a:noFill/>
          <a:effectLst/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4" y="2844114"/>
            <a:ext cx="3095966" cy="1078427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5"/>
          <a:stretch/>
        </p:blipFill>
        <p:spPr>
          <a:xfrm rot="5400000">
            <a:off x="4844431" y="5382346"/>
            <a:ext cx="1872881" cy="1078427"/>
          </a:xfrm>
          <a:prstGeom prst="rect">
            <a:avLst/>
          </a:prstGeom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5400000">
            <a:off x="4352840" y="3384094"/>
            <a:ext cx="3090926" cy="1078427"/>
          </a:xfrm>
          <a:prstGeom prst="rect">
            <a:avLst/>
          </a:prstGeom>
          <a:effectLst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10800000">
            <a:off x="9158223" y="2823528"/>
            <a:ext cx="3090926" cy="1078427"/>
          </a:xfrm>
          <a:prstGeom prst="rect">
            <a:avLst/>
          </a:prstGeom>
          <a:effectLst/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"/>
          <a:stretch/>
        </p:blipFill>
        <p:spPr>
          <a:xfrm rot="10800000">
            <a:off x="-161219" y="2863979"/>
            <a:ext cx="2579649" cy="1078427"/>
          </a:xfrm>
          <a:prstGeom prst="rect">
            <a:avLst/>
          </a:prstGeom>
          <a:effectLst/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10800000">
            <a:off x="6298010" y="2844878"/>
            <a:ext cx="3090926" cy="1078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23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Hawkins, Monique</dc:creator>
  <cp:lastModifiedBy>Hawkins, Monique</cp:lastModifiedBy>
  <cp:revision>6</cp:revision>
  <dcterms:created xsi:type="dcterms:W3CDTF">2016-11-19T18:56:19Z</dcterms:created>
  <dcterms:modified xsi:type="dcterms:W3CDTF">2016-11-20T06:15:19Z</dcterms:modified>
</cp:coreProperties>
</file>