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26B4-E932-4E04-8A6C-8269EBE8B53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4FC0-FABA-4FBD-AF10-52E975B7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6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 b="18359"/>
          <a:stretch/>
        </p:blipFill>
        <p:spPr>
          <a:xfrm>
            <a:off x="5092919" y="4836353"/>
            <a:ext cx="6743511" cy="6285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36120" r="29235" b="28265"/>
          <a:stretch/>
        </p:blipFill>
        <p:spPr>
          <a:xfrm>
            <a:off x="5649993" y="2453737"/>
            <a:ext cx="2330226" cy="2293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802" t="22525" r="13487" b="12897"/>
          <a:stretch/>
        </p:blipFill>
        <p:spPr>
          <a:xfrm>
            <a:off x="9194582" y="2697372"/>
            <a:ext cx="2997418" cy="1979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04" t="22525" r="35830" b="16627"/>
          <a:stretch/>
        </p:blipFill>
        <p:spPr>
          <a:xfrm>
            <a:off x="8006652" y="1862051"/>
            <a:ext cx="458023" cy="27989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57304" b="62470"/>
          <a:stretch/>
        </p:blipFill>
        <p:spPr>
          <a:xfrm>
            <a:off x="3232141" y="716844"/>
            <a:ext cx="947177" cy="1976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4009" y="1027083"/>
            <a:ext cx="6976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•</a:t>
            </a:r>
            <a:endParaRPr lang="en-US" sz="80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65" r="47937"/>
          <a:stretch/>
        </p:blipFill>
        <p:spPr>
          <a:xfrm>
            <a:off x="8218" y="2496397"/>
            <a:ext cx="5120640" cy="40658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57304" b="62470"/>
          <a:stretch/>
        </p:blipFill>
        <p:spPr>
          <a:xfrm rot="10991572">
            <a:off x="2044807" y="543200"/>
            <a:ext cx="852896" cy="20323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65215" y="2368165"/>
            <a:ext cx="995748" cy="2243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4" t="37665" r="47937" b="28367"/>
          <a:stretch/>
        </p:blipFill>
        <p:spPr>
          <a:xfrm>
            <a:off x="4136671" y="2238396"/>
            <a:ext cx="1012366" cy="25039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22"/>
          <a:stretch/>
        </p:blipFill>
        <p:spPr>
          <a:xfrm>
            <a:off x="4085328" y="1012305"/>
            <a:ext cx="2603251" cy="37299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22"/>
          <a:stretch/>
        </p:blipFill>
        <p:spPr>
          <a:xfrm>
            <a:off x="7628560" y="1056856"/>
            <a:ext cx="2603251" cy="37299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6" t="24209" r="66867" b="58905"/>
          <a:stretch/>
        </p:blipFill>
        <p:spPr>
          <a:xfrm>
            <a:off x="2870965" y="2079418"/>
            <a:ext cx="387624" cy="5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65" r="47937"/>
          <a:stretch/>
        </p:blipFill>
        <p:spPr>
          <a:xfrm>
            <a:off x="121401" y="2868930"/>
            <a:ext cx="4970848" cy="25415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/>
          <a:stretch/>
        </p:blipFill>
        <p:spPr>
          <a:xfrm>
            <a:off x="5066552" y="4327699"/>
            <a:ext cx="6743511" cy="1380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r="25444" b="28265"/>
          <a:stretch/>
        </p:blipFill>
        <p:spPr>
          <a:xfrm>
            <a:off x="5837554" y="522956"/>
            <a:ext cx="2346210" cy="37347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0381" y="5898803"/>
            <a:ext cx="112467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“Let Us Send You A               For Your Healthcare Needs”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802" t="22525" r="13487" b="12897"/>
          <a:stretch/>
        </p:blipFill>
        <p:spPr>
          <a:xfrm>
            <a:off x="9307286" y="2579221"/>
            <a:ext cx="2502777" cy="1652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04" t="22525" r="35830" b="16627"/>
          <a:stretch/>
        </p:blipFill>
        <p:spPr>
          <a:xfrm>
            <a:off x="7743084" y="2320290"/>
            <a:ext cx="440680" cy="19314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64" y="2336933"/>
            <a:ext cx="1364273" cy="20303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24" y="2277839"/>
            <a:ext cx="1364273" cy="20303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57304" b="62470"/>
          <a:stretch/>
        </p:blipFill>
        <p:spPr>
          <a:xfrm>
            <a:off x="3213140" y="1322583"/>
            <a:ext cx="852896" cy="1530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25073" r="65266"/>
          <a:stretch/>
        </p:blipFill>
        <p:spPr>
          <a:xfrm>
            <a:off x="2883709" y="2320290"/>
            <a:ext cx="566715" cy="30549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57304" b="62470"/>
          <a:stretch/>
        </p:blipFill>
        <p:spPr>
          <a:xfrm rot="10800000">
            <a:off x="2193941" y="1217388"/>
            <a:ext cx="852896" cy="1530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2742" y="1574135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•</a:t>
            </a:r>
            <a:endParaRPr lang="en-US" sz="54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16917" b="18952"/>
          <a:stretch/>
        </p:blipFill>
        <p:spPr>
          <a:xfrm>
            <a:off x="4503420" y="5601403"/>
            <a:ext cx="1783079" cy="7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0" y="282194"/>
            <a:ext cx="4168407" cy="4216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7"/>
          <a:stretch/>
        </p:blipFill>
        <p:spPr>
          <a:xfrm>
            <a:off x="121401" y="1333261"/>
            <a:ext cx="4970848" cy="4077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/>
          <a:stretch/>
        </p:blipFill>
        <p:spPr>
          <a:xfrm>
            <a:off x="5066552" y="4327699"/>
            <a:ext cx="6743511" cy="1380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3" b="28265"/>
          <a:stretch/>
        </p:blipFill>
        <p:spPr>
          <a:xfrm>
            <a:off x="9219642" y="522955"/>
            <a:ext cx="2590422" cy="3734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r="25444" b="28265"/>
          <a:stretch/>
        </p:blipFill>
        <p:spPr>
          <a:xfrm>
            <a:off x="5814468" y="577318"/>
            <a:ext cx="2346210" cy="3734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27" y="1909371"/>
            <a:ext cx="2412064" cy="24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92" y="132873"/>
            <a:ext cx="4325199" cy="4374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937"/>
          <a:stretch/>
        </p:blipFill>
        <p:spPr>
          <a:xfrm>
            <a:off x="121401" y="1333261"/>
            <a:ext cx="4970848" cy="4077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/>
          <a:stretch/>
        </p:blipFill>
        <p:spPr>
          <a:xfrm>
            <a:off x="5066552" y="4327699"/>
            <a:ext cx="6743511" cy="1380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3" b="28265"/>
          <a:stretch/>
        </p:blipFill>
        <p:spPr>
          <a:xfrm>
            <a:off x="9219642" y="522955"/>
            <a:ext cx="2590422" cy="3734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312" r="25444" b="28265"/>
          <a:stretch/>
        </p:blipFill>
        <p:spPr>
          <a:xfrm>
            <a:off x="5837554" y="522956"/>
            <a:ext cx="2346210" cy="3734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27" y="1909371"/>
            <a:ext cx="2412064" cy="24397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1636" y="5851744"/>
            <a:ext cx="8022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“We Send Nurses To You”</a:t>
            </a:r>
          </a:p>
        </p:txBody>
      </p:sp>
    </p:spTree>
    <p:extLst>
      <p:ext uri="{BB962C8B-B14F-4D97-AF65-F5344CB8AC3E}">
        <p14:creationId xmlns:p14="http://schemas.microsoft.com/office/powerpoint/2010/main" val="8173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92" y="132873"/>
            <a:ext cx="4325199" cy="4374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937"/>
          <a:stretch/>
        </p:blipFill>
        <p:spPr>
          <a:xfrm>
            <a:off x="121401" y="1333261"/>
            <a:ext cx="4970848" cy="4077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/>
          <a:stretch/>
        </p:blipFill>
        <p:spPr>
          <a:xfrm>
            <a:off x="5066552" y="4327699"/>
            <a:ext cx="6743511" cy="1380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3" b="28265"/>
          <a:stretch/>
        </p:blipFill>
        <p:spPr>
          <a:xfrm>
            <a:off x="9219642" y="522955"/>
            <a:ext cx="2590422" cy="3734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312" r="25444" b="28265"/>
          <a:stretch/>
        </p:blipFill>
        <p:spPr>
          <a:xfrm>
            <a:off x="5837554" y="522956"/>
            <a:ext cx="2346210" cy="3734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27" y="1909371"/>
            <a:ext cx="2412064" cy="24397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87354" y="4566811"/>
            <a:ext cx="8022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“We Send Nurses To You”</a:t>
            </a:r>
          </a:p>
        </p:txBody>
      </p:sp>
    </p:spTree>
    <p:extLst>
      <p:ext uri="{BB962C8B-B14F-4D97-AF65-F5344CB8AC3E}">
        <p14:creationId xmlns:p14="http://schemas.microsoft.com/office/powerpoint/2010/main" val="20603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23560" y="312610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034665"/>
            <a:ext cx="662940" cy="1223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3420" y="2320290"/>
            <a:ext cx="66294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1730" y="3297555"/>
            <a:ext cx="91440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92" y="132873"/>
            <a:ext cx="4325199" cy="4374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937"/>
          <a:stretch/>
        </p:blipFill>
        <p:spPr>
          <a:xfrm>
            <a:off x="121401" y="1333261"/>
            <a:ext cx="4970848" cy="4077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3491"/>
          <a:stretch/>
        </p:blipFill>
        <p:spPr>
          <a:xfrm>
            <a:off x="5066552" y="4327699"/>
            <a:ext cx="6743511" cy="1380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3" b="28265"/>
          <a:stretch/>
        </p:blipFill>
        <p:spPr>
          <a:xfrm>
            <a:off x="9219642" y="522955"/>
            <a:ext cx="2590422" cy="3734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312" r="25444" b="28265"/>
          <a:stretch/>
        </p:blipFill>
        <p:spPr>
          <a:xfrm>
            <a:off x="5837554" y="522956"/>
            <a:ext cx="2346210" cy="3734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27" y="1909371"/>
            <a:ext cx="2412064" cy="24397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409" y="5527630"/>
            <a:ext cx="11561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“Let Us Send You A               For Your Healthcare Needs”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81" y="5380983"/>
            <a:ext cx="1676033" cy="7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Hawkins, Monique</dc:creator>
  <cp:lastModifiedBy>Hawkins, Monique</cp:lastModifiedBy>
  <cp:revision>20</cp:revision>
  <dcterms:created xsi:type="dcterms:W3CDTF">2016-12-06T02:39:38Z</dcterms:created>
  <dcterms:modified xsi:type="dcterms:W3CDTF">2016-12-12T01:22:19Z</dcterms:modified>
</cp:coreProperties>
</file>