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82" r:id="rId3"/>
    <p:sldId id="257" r:id="rId4"/>
    <p:sldId id="258" r:id="rId5"/>
    <p:sldId id="259" r:id="rId6"/>
    <p:sldId id="261" r:id="rId7"/>
    <p:sldId id="271" r:id="rId8"/>
    <p:sldId id="262" r:id="rId9"/>
    <p:sldId id="264" r:id="rId10"/>
    <p:sldId id="281" r:id="rId11"/>
    <p:sldId id="272" r:id="rId12"/>
    <p:sldId id="267" r:id="rId13"/>
    <p:sldId id="268" r:id="rId14"/>
    <p:sldId id="269" r:id="rId15"/>
    <p:sldId id="274" r:id="rId16"/>
    <p:sldId id="273" r:id="rId17"/>
    <p:sldId id="275" r:id="rId18"/>
    <p:sldId id="276" r:id="rId19"/>
    <p:sldId id="277" r:id="rId20"/>
    <p:sldId id="278" r:id="rId21"/>
    <p:sldId id="279" r:id="rId22"/>
    <p:sldId id="28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E8773-9B0F-44D0-A910-6F3F7AEB2F5A}" v="45" dt="2022-01-04T15:03:38.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T, NICOLAS" userId="f6557744-e804-4ed8-b1cd-674ccc3813ab" providerId="ADAL" clId="{1A9E8773-9B0F-44D0-A910-6F3F7AEB2F5A}"/>
    <pc:docChg chg="undo redo custSel addSld delSld modSld">
      <pc:chgData name="BONNET, NICOLAS" userId="f6557744-e804-4ed8-b1cd-674ccc3813ab" providerId="ADAL" clId="{1A9E8773-9B0F-44D0-A910-6F3F7AEB2F5A}" dt="2022-01-04T15:03:18.266" v="1640" actId="12100"/>
      <pc:docMkLst>
        <pc:docMk/>
      </pc:docMkLst>
      <pc:sldChg chg="modSp">
        <pc:chgData name="BONNET, NICOLAS" userId="f6557744-e804-4ed8-b1cd-674ccc3813ab" providerId="ADAL" clId="{1A9E8773-9B0F-44D0-A910-6F3F7AEB2F5A}" dt="2022-01-04T12:59:05.556" v="23" actId="20577"/>
        <pc:sldMkLst>
          <pc:docMk/>
          <pc:sldMk cId="2654621215" sldId="258"/>
        </pc:sldMkLst>
        <pc:graphicFrameChg chg="mod">
          <ac:chgData name="BONNET, NICOLAS" userId="f6557744-e804-4ed8-b1cd-674ccc3813ab" providerId="ADAL" clId="{1A9E8773-9B0F-44D0-A910-6F3F7AEB2F5A}" dt="2022-01-04T12:59:05.556" v="23" actId="20577"/>
          <ac:graphicFrameMkLst>
            <pc:docMk/>
            <pc:sldMk cId="2654621215" sldId="258"/>
            <ac:graphicFrameMk id="7" creationId="{31078074-2B2B-41EB-A4F8-56DD995A1167}"/>
          </ac:graphicFrameMkLst>
        </pc:graphicFrameChg>
      </pc:sldChg>
      <pc:sldChg chg="modSp">
        <pc:chgData name="BONNET, NICOLAS" userId="f6557744-e804-4ed8-b1cd-674ccc3813ab" providerId="ADAL" clId="{1A9E8773-9B0F-44D0-A910-6F3F7AEB2F5A}" dt="2022-01-04T14:37:35.194" v="894" actId="33524"/>
        <pc:sldMkLst>
          <pc:docMk/>
          <pc:sldMk cId="2795177458" sldId="259"/>
        </pc:sldMkLst>
        <pc:graphicFrameChg chg="mod">
          <ac:chgData name="BONNET, NICOLAS" userId="f6557744-e804-4ed8-b1cd-674ccc3813ab" providerId="ADAL" clId="{1A9E8773-9B0F-44D0-A910-6F3F7AEB2F5A}" dt="2022-01-04T14:37:35.194" v="894" actId="33524"/>
          <ac:graphicFrameMkLst>
            <pc:docMk/>
            <pc:sldMk cId="2795177458" sldId="259"/>
            <ac:graphicFrameMk id="7" creationId="{FB6CEF2D-F493-4E67-827F-D08A1BB4A393}"/>
          </ac:graphicFrameMkLst>
        </pc:graphicFrameChg>
      </pc:sldChg>
      <pc:sldChg chg="addSp delSp modSp mod">
        <pc:chgData name="BONNET, NICOLAS" userId="f6557744-e804-4ed8-b1cd-674ccc3813ab" providerId="ADAL" clId="{1A9E8773-9B0F-44D0-A910-6F3F7AEB2F5A}" dt="2022-01-04T14:44:29.646" v="1278" actId="123"/>
        <pc:sldMkLst>
          <pc:docMk/>
          <pc:sldMk cId="2460819892" sldId="261"/>
        </pc:sldMkLst>
        <pc:spChg chg="mod">
          <ac:chgData name="BONNET, NICOLAS" userId="f6557744-e804-4ed8-b1cd-674ccc3813ab" providerId="ADAL" clId="{1A9E8773-9B0F-44D0-A910-6F3F7AEB2F5A}" dt="2022-01-04T14:41:22.222" v="1194" actId="26606"/>
          <ac:spMkLst>
            <pc:docMk/>
            <pc:sldMk cId="2460819892" sldId="261"/>
            <ac:spMk id="2" creationId="{BE8335CD-792B-4915-BE0D-81791C872FD8}"/>
          </ac:spMkLst>
        </pc:spChg>
        <pc:spChg chg="add mod">
          <ac:chgData name="BONNET, NICOLAS" userId="f6557744-e804-4ed8-b1cd-674ccc3813ab" providerId="ADAL" clId="{1A9E8773-9B0F-44D0-A910-6F3F7AEB2F5A}" dt="2022-01-04T14:44:29.646" v="1278" actId="123"/>
          <ac:spMkLst>
            <pc:docMk/>
            <pc:sldMk cId="2460819892" sldId="261"/>
            <ac:spMk id="3" creationId="{A52B76AB-1ED1-48E3-9584-BB42C4730AB4}"/>
          </ac:spMkLst>
        </pc:spChg>
        <pc:spChg chg="del">
          <ac:chgData name="BONNET, NICOLAS" userId="f6557744-e804-4ed8-b1cd-674ccc3813ab" providerId="ADAL" clId="{1A9E8773-9B0F-44D0-A910-6F3F7AEB2F5A}" dt="2022-01-04T14:40:12.258" v="1089" actId="26606"/>
          <ac:spMkLst>
            <pc:docMk/>
            <pc:sldMk cId="2460819892" sldId="261"/>
            <ac:spMk id="6" creationId="{A4798C7F-C8CA-4799-BF37-3AB4642CDB66}"/>
          </ac:spMkLst>
        </pc:spChg>
        <pc:spChg chg="del">
          <ac:chgData name="BONNET, NICOLAS" userId="f6557744-e804-4ed8-b1cd-674ccc3813ab" providerId="ADAL" clId="{1A9E8773-9B0F-44D0-A910-6F3F7AEB2F5A}" dt="2022-01-04T14:40:12.258" v="1089" actId="26606"/>
          <ac:spMkLst>
            <pc:docMk/>
            <pc:sldMk cId="2460819892" sldId="261"/>
            <ac:spMk id="7" creationId="{216BB147-20D5-4D93-BDA5-1BC614D6A4B2}"/>
          </ac:spMkLst>
        </pc:spChg>
        <pc:spChg chg="del">
          <ac:chgData name="BONNET, NICOLAS" userId="f6557744-e804-4ed8-b1cd-674ccc3813ab" providerId="ADAL" clId="{1A9E8773-9B0F-44D0-A910-6F3F7AEB2F5A}" dt="2022-01-04T14:40:12.258" v="1089" actId="26606"/>
          <ac:spMkLst>
            <pc:docMk/>
            <pc:sldMk cId="2460819892" sldId="261"/>
            <ac:spMk id="8" creationId="{0A253F60-DE40-4508-A37A-61331DF1DD5D}"/>
          </ac:spMkLst>
        </pc:spChg>
        <pc:spChg chg="del">
          <ac:chgData name="BONNET, NICOLAS" userId="f6557744-e804-4ed8-b1cd-674ccc3813ab" providerId="ADAL" clId="{1A9E8773-9B0F-44D0-A910-6F3F7AEB2F5A}" dt="2022-01-04T14:40:12.258" v="1089" actId="26606"/>
          <ac:spMkLst>
            <pc:docMk/>
            <pc:sldMk cId="2460819892" sldId="261"/>
            <ac:spMk id="10" creationId="{3BBF3378-C49E-4B97-A883-6393FBF18C0B}"/>
          </ac:spMkLst>
        </pc:spChg>
        <pc:spChg chg="del">
          <ac:chgData name="BONNET, NICOLAS" userId="f6557744-e804-4ed8-b1cd-674ccc3813ab" providerId="ADAL" clId="{1A9E8773-9B0F-44D0-A910-6F3F7AEB2F5A}" dt="2022-01-04T14:40:12.258" v="1089" actId="26606"/>
          <ac:spMkLst>
            <pc:docMk/>
            <pc:sldMk cId="2460819892" sldId="261"/>
            <ac:spMk id="41" creationId="{EB68BB96-3C54-47CE-A559-16FC5968EE9F}"/>
          </ac:spMkLst>
        </pc:spChg>
        <pc:spChg chg="del">
          <ac:chgData name="BONNET, NICOLAS" userId="f6557744-e804-4ed8-b1cd-674ccc3813ab" providerId="ADAL" clId="{1A9E8773-9B0F-44D0-A910-6F3F7AEB2F5A}" dt="2022-01-04T14:40:12.258" v="1089" actId="26606"/>
          <ac:spMkLst>
            <pc:docMk/>
            <pc:sldMk cId="2460819892" sldId="261"/>
            <ac:spMk id="43" creationId="{A173122F-D466-4F08-90FA-0038F7AC214A}"/>
          </ac:spMkLst>
        </pc:spChg>
        <pc:spChg chg="del">
          <ac:chgData name="BONNET, NICOLAS" userId="f6557744-e804-4ed8-b1cd-674ccc3813ab" providerId="ADAL" clId="{1A9E8773-9B0F-44D0-A910-6F3F7AEB2F5A}" dt="2022-01-04T14:40:12.258" v="1089" actId="26606"/>
          <ac:spMkLst>
            <pc:docMk/>
            <pc:sldMk cId="2460819892" sldId="261"/>
            <ac:spMk id="45" creationId="{4A929113-1368-4B1B-9C6F-140F47CBF40E}"/>
          </ac:spMkLst>
        </pc:spChg>
        <pc:spChg chg="del">
          <ac:chgData name="BONNET, NICOLAS" userId="f6557744-e804-4ed8-b1cd-674ccc3813ab" providerId="ADAL" clId="{1A9E8773-9B0F-44D0-A910-6F3F7AEB2F5A}" dt="2022-01-04T14:40:12.258" v="1089" actId="26606"/>
          <ac:spMkLst>
            <pc:docMk/>
            <pc:sldMk cId="2460819892" sldId="261"/>
            <ac:spMk id="47" creationId="{C24346C5-B1C8-4C83-846B-122A3B4B2FEE}"/>
          </ac:spMkLst>
        </pc:spChg>
        <pc:spChg chg="del">
          <ac:chgData name="BONNET, NICOLAS" userId="f6557744-e804-4ed8-b1cd-674ccc3813ab" providerId="ADAL" clId="{1A9E8773-9B0F-44D0-A910-6F3F7AEB2F5A}" dt="2022-01-04T14:40:12.258" v="1089" actId="26606"/>
          <ac:spMkLst>
            <pc:docMk/>
            <pc:sldMk cId="2460819892" sldId="261"/>
            <ac:spMk id="78" creationId="{0B6C48B2-8296-4312-8901-93BB7735D17B}"/>
          </ac:spMkLst>
        </pc:spChg>
        <pc:spChg chg="add del">
          <ac:chgData name="BONNET, NICOLAS" userId="f6557744-e804-4ed8-b1cd-674ccc3813ab" providerId="ADAL" clId="{1A9E8773-9B0F-44D0-A910-6F3F7AEB2F5A}" dt="2022-01-04T14:41:22.222" v="1194" actId="26606"/>
          <ac:spMkLst>
            <pc:docMk/>
            <pc:sldMk cId="2460819892" sldId="261"/>
            <ac:spMk id="154" creationId="{1C582B07-D0F0-4B6B-A5D9-D2F192CB3A4E}"/>
          </ac:spMkLst>
        </pc:spChg>
        <pc:spChg chg="add del">
          <ac:chgData name="BONNET, NICOLAS" userId="f6557744-e804-4ed8-b1cd-674ccc3813ab" providerId="ADAL" clId="{1A9E8773-9B0F-44D0-A910-6F3F7AEB2F5A}" dt="2022-01-04T14:41:22.222" v="1194" actId="26606"/>
          <ac:spMkLst>
            <pc:docMk/>
            <pc:sldMk cId="2460819892" sldId="261"/>
            <ac:spMk id="156" creationId="{7EE60796-BC52-4154-A3A9-773DE8285501}"/>
          </ac:spMkLst>
        </pc:spChg>
        <pc:spChg chg="add del">
          <ac:chgData name="BONNET, NICOLAS" userId="f6557744-e804-4ed8-b1cd-674ccc3813ab" providerId="ADAL" clId="{1A9E8773-9B0F-44D0-A910-6F3F7AEB2F5A}" dt="2022-01-04T14:41:22.222" v="1194" actId="26606"/>
          <ac:spMkLst>
            <pc:docMk/>
            <pc:sldMk cId="2460819892" sldId="261"/>
            <ac:spMk id="158" creationId="{DA1A4301-6FFC-4C82-A1FA-7634D8CAA8F5}"/>
          </ac:spMkLst>
        </pc:spChg>
        <pc:spChg chg="add del">
          <ac:chgData name="BONNET, NICOLAS" userId="f6557744-e804-4ed8-b1cd-674ccc3813ab" providerId="ADAL" clId="{1A9E8773-9B0F-44D0-A910-6F3F7AEB2F5A}" dt="2022-01-04T14:41:22.222" v="1194" actId="26606"/>
          <ac:spMkLst>
            <pc:docMk/>
            <pc:sldMk cId="2460819892" sldId="261"/>
            <ac:spMk id="160" creationId="{BFEC1042-3FDC-47A3-BCD7-CA9D052F987E}"/>
          </ac:spMkLst>
        </pc:spChg>
        <pc:spChg chg="add">
          <ac:chgData name="BONNET, NICOLAS" userId="f6557744-e804-4ed8-b1cd-674ccc3813ab" providerId="ADAL" clId="{1A9E8773-9B0F-44D0-A910-6F3F7AEB2F5A}" dt="2022-01-04T14:41:22.222" v="1194" actId="26606"/>
          <ac:spMkLst>
            <pc:docMk/>
            <pc:sldMk cId="2460819892" sldId="261"/>
            <ac:spMk id="196" creationId="{1C582B07-D0F0-4B6B-A5D9-D2F192CB3A4E}"/>
          </ac:spMkLst>
        </pc:spChg>
        <pc:spChg chg="add">
          <ac:chgData name="BONNET, NICOLAS" userId="f6557744-e804-4ed8-b1cd-674ccc3813ab" providerId="ADAL" clId="{1A9E8773-9B0F-44D0-A910-6F3F7AEB2F5A}" dt="2022-01-04T14:41:22.222" v="1194" actId="26606"/>
          <ac:spMkLst>
            <pc:docMk/>
            <pc:sldMk cId="2460819892" sldId="261"/>
            <ac:spMk id="198" creationId="{7EE60796-BC52-4154-A3A9-773DE8285501}"/>
          </ac:spMkLst>
        </pc:spChg>
        <pc:spChg chg="add">
          <ac:chgData name="BONNET, NICOLAS" userId="f6557744-e804-4ed8-b1cd-674ccc3813ab" providerId="ADAL" clId="{1A9E8773-9B0F-44D0-A910-6F3F7AEB2F5A}" dt="2022-01-04T14:41:22.222" v="1194" actId="26606"/>
          <ac:spMkLst>
            <pc:docMk/>
            <pc:sldMk cId="2460819892" sldId="261"/>
            <ac:spMk id="200" creationId="{DA1A4301-6FFC-4C82-A1FA-7634D8CAA8F5}"/>
          </ac:spMkLst>
        </pc:spChg>
        <pc:spChg chg="add">
          <ac:chgData name="BONNET, NICOLAS" userId="f6557744-e804-4ed8-b1cd-674ccc3813ab" providerId="ADAL" clId="{1A9E8773-9B0F-44D0-A910-6F3F7AEB2F5A}" dt="2022-01-04T14:41:22.222" v="1194" actId="26606"/>
          <ac:spMkLst>
            <pc:docMk/>
            <pc:sldMk cId="2460819892" sldId="261"/>
            <ac:spMk id="202" creationId="{BFEC1042-3FDC-47A3-BCD7-CA9D052F987E}"/>
          </ac:spMkLst>
        </pc:spChg>
        <pc:grpChg chg="del">
          <ac:chgData name="BONNET, NICOLAS" userId="f6557744-e804-4ed8-b1cd-674ccc3813ab" providerId="ADAL" clId="{1A9E8773-9B0F-44D0-A910-6F3F7AEB2F5A}" dt="2022-01-04T14:40:12.258" v="1089" actId="26606"/>
          <ac:grpSpMkLst>
            <pc:docMk/>
            <pc:sldMk cId="2460819892" sldId="261"/>
            <ac:grpSpMk id="11" creationId="{87F0794B-55D3-4D2D-BDE7-4688ED321E42}"/>
          </ac:grpSpMkLst>
        </pc:grpChg>
        <pc:grpChg chg="del">
          <ac:chgData name="BONNET, NICOLAS" userId="f6557744-e804-4ed8-b1cd-674ccc3813ab" providerId="ADAL" clId="{1A9E8773-9B0F-44D0-A910-6F3F7AEB2F5A}" dt="2022-01-04T14:40:12.258" v="1089" actId="26606"/>
          <ac:grpSpMkLst>
            <pc:docMk/>
            <pc:sldMk cId="2460819892" sldId="261"/>
            <ac:grpSpMk id="48" creationId="{DA3D4001-286E-4CB2-B293-3058BDDC8221}"/>
          </ac:grpSpMkLst>
        </pc:grpChg>
        <pc:grpChg chg="del">
          <ac:chgData name="BONNET, NICOLAS" userId="f6557744-e804-4ed8-b1cd-674ccc3813ab" providerId="ADAL" clId="{1A9E8773-9B0F-44D0-A910-6F3F7AEB2F5A}" dt="2022-01-04T14:40:12.258" v="1089" actId="26606"/>
          <ac:grpSpMkLst>
            <pc:docMk/>
            <pc:sldMk cId="2460819892" sldId="261"/>
            <ac:grpSpMk id="81" creationId="{BDDD9304-3AB6-4BE9-833E-9C1B3EC42182}"/>
          </ac:grpSpMkLst>
        </pc:grpChg>
        <pc:grpChg chg="del">
          <ac:chgData name="BONNET, NICOLAS" userId="f6557744-e804-4ed8-b1cd-674ccc3813ab" providerId="ADAL" clId="{1A9E8773-9B0F-44D0-A910-6F3F7AEB2F5A}" dt="2022-01-04T14:40:12.258" v="1089" actId="26606"/>
          <ac:grpSpMkLst>
            <pc:docMk/>
            <pc:sldMk cId="2460819892" sldId="261"/>
            <ac:grpSpMk id="120" creationId="{90F28F7A-4F2F-4C1B-AF1C-A6E7C79532B5}"/>
          </ac:grpSpMkLst>
        </pc:grpChg>
        <pc:grpChg chg="add del">
          <ac:chgData name="BONNET, NICOLAS" userId="f6557744-e804-4ed8-b1cd-674ccc3813ab" providerId="ADAL" clId="{1A9E8773-9B0F-44D0-A910-6F3F7AEB2F5A}" dt="2022-01-04T14:41:22.222" v="1194" actId="26606"/>
          <ac:grpSpMkLst>
            <pc:docMk/>
            <pc:sldMk cId="2460819892" sldId="261"/>
            <ac:grpSpMk id="162" creationId="{8323DD1D-77DE-48B2-A0A0-6265801531E5}"/>
          </ac:grpSpMkLst>
        </pc:grpChg>
        <pc:grpChg chg="add">
          <ac:chgData name="BONNET, NICOLAS" userId="f6557744-e804-4ed8-b1cd-674ccc3813ab" providerId="ADAL" clId="{1A9E8773-9B0F-44D0-A910-6F3F7AEB2F5A}" dt="2022-01-04T14:41:22.222" v="1194" actId="26606"/>
          <ac:grpSpMkLst>
            <pc:docMk/>
            <pc:sldMk cId="2460819892" sldId="261"/>
            <ac:grpSpMk id="204" creationId="{8323DD1D-77DE-48B2-A0A0-6265801531E5}"/>
          </ac:grpSpMkLst>
        </pc:grpChg>
        <pc:picChg chg="mod ord">
          <ac:chgData name="BONNET, NICOLAS" userId="f6557744-e804-4ed8-b1cd-674ccc3813ab" providerId="ADAL" clId="{1A9E8773-9B0F-44D0-A910-6F3F7AEB2F5A}" dt="2022-01-04T14:41:22.222" v="1194" actId="26606"/>
          <ac:picMkLst>
            <pc:docMk/>
            <pc:sldMk cId="2460819892" sldId="261"/>
            <ac:picMk id="4" creationId="{2689F69B-C701-466C-80C1-64EB543FE744}"/>
          </ac:picMkLst>
        </pc:picChg>
      </pc:sldChg>
      <pc:sldChg chg="addSp delSp modSp mod">
        <pc:chgData name="BONNET, NICOLAS" userId="f6557744-e804-4ed8-b1cd-674ccc3813ab" providerId="ADAL" clId="{1A9E8773-9B0F-44D0-A910-6F3F7AEB2F5A}" dt="2022-01-04T14:48:25.160" v="1559" actId="27107"/>
        <pc:sldMkLst>
          <pc:docMk/>
          <pc:sldMk cId="2271071453" sldId="262"/>
        </pc:sldMkLst>
        <pc:spChg chg="mod">
          <ac:chgData name="BONNET, NICOLAS" userId="f6557744-e804-4ed8-b1cd-674ccc3813ab" providerId="ADAL" clId="{1A9E8773-9B0F-44D0-A910-6F3F7AEB2F5A}" dt="2022-01-04T14:47:31.149" v="1544" actId="1076"/>
          <ac:spMkLst>
            <pc:docMk/>
            <pc:sldMk cId="2271071453" sldId="262"/>
            <ac:spMk id="2" creationId="{375218BE-2CB8-43CF-A813-4D9EBE42BD34}"/>
          </ac:spMkLst>
        </pc:spChg>
        <pc:spChg chg="add mod">
          <ac:chgData name="BONNET, NICOLAS" userId="f6557744-e804-4ed8-b1cd-674ccc3813ab" providerId="ADAL" clId="{1A9E8773-9B0F-44D0-A910-6F3F7AEB2F5A}" dt="2022-01-04T14:48:25.160" v="1559" actId="27107"/>
          <ac:spMkLst>
            <pc:docMk/>
            <pc:sldMk cId="2271071453" sldId="262"/>
            <ac:spMk id="3" creationId="{BEF4CFEB-A438-42B5-AF9B-EA9719A1CF53}"/>
          </ac:spMkLst>
        </pc:spChg>
        <pc:spChg chg="del">
          <ac:chgData name="BONNET, NICOLAS" userId="f6557744-e804-4ed8-b1cd-674ccc3813ab" providerId="ADAL" clId="{1A9E8773-9B0F-44D0-A910-6F3F7AEB2F5A}" dt="2022-01-04T13:00:27.299" v="24" actId="26606"/>
          <ac:spMkLst>
            <pc:docMk/>
            <pc:sldMk cId="2271071453" sldId="262"/>
            <ac:spMk id="9" creationId="{A4798C7F-C8CA-4799-BF37-3AB4642CDB66}"/>
          </ac:spMkLst>
        </pc:spChg>
        <pc:spChg chg="del">
          <ac:chgData name="BONNET, NICOLAS" userId="f6557744-e804-4ed8-b1cd-674ccc3813ab" providerId="ADAL" clId="{1A9E8773-9B0F-44D0-A910-6F3F7AEB2F5A}" dt="2022-01-04T13:00:27.299" v="24" actId="26606"/>
          <ac:spMkLst>
            <pc:docMk/>
            <pc:sldMk cId="2271071453" sldId="262"/>
            <ac:spMk id="42" creationId="{216BB147-20D5-4D93-BDA5-1BC614D6A4B2}"/>
          </ac:spMkLst>
        </pc:spChg>
        <pc:spChg chg="del">
          <ac:chgData name="BONNET, NICOLAS" userId="f6557744-e804-4ed8-b1cd-674ccc3813ab" providerId="ADAL" clId="{1A9E8773-9B0F-44D0-A910-6F3F7AEB2F5A}" dt="2022-01-04T13:00:27.299" v="24" actId="26606"/>
          <ac:spMkLst>
            <pc:docMk/>
            <pc:sldMk cId="2271071453" sldId="262"/>
            <ac:spMk id="44" creationId="{0A253F60-DE40-4508-A37A-61331DF1DD5D}"/>
          </ac:spMkLst>
        </pc:spChg>
        <pc:spChg chg="del">
          <ac:chgData name="BONNET, NICOLAS" userId="f6557744-e804-4ed8-b1cd-674ccc3813ab" providerId="ADAL" clId="{1A9E8773-9B0F-44D0-A910-6F3F7AEB2F5A}" dt="2022-01-04T13:00:27.299" v="24" actId="26606"/>
          <ac:spMkLst>
            <pc:docMk/>
            <pc:sldMk cId="2271071453" sldId="262"/>
            <ac:spMk id="46" creationId="{3BBF3378-C49E-4B97-A883-6393FBF18C0B}"/>
          </ac:spMkLst>
        </pc:spChg>
        <pc:spChg chg="del">
          <ac:chgData name="BONNET, NICOLAS" userId="f6557744-e804-4ed8-b1cd-674ccc3813ab" providerId="ADAL" clId="{1A9E8773-9B0F-44D0-A910-6F3F7AEB2F5A}" dt="2022-01-04T13:00:27.299" v="24" actId="26606"/>
          <ac:spMkLst>
            <pc:docMk/>
            <pc:sldMk cId="2271071453" sldId="262"/>
            <ac:spMk id="79" creationId="{EB68BB96-3C54-47CE-A559-16FC5968EE9F}"/>
          </ac:spMkLst>
        </pc:spChg>
        <pc:spChg chg="del">
          <ac:chgData name="BONNET, NICOLAS" userId="f6557744-e804-4ed8-b1cd-674ccc3813ab" providerId="ADAL" clId="{1A9E8773-9B0F-44D0-A910-6F3F7AEB2F5A}" dt="2022-01-04T13:00:27.299" v="24" actId="26606"/>
          <ac:spMkLst>
            <pc:docMk/>
            <pc:sldMk cId="2271071453" sldId="262"/>
            <ac:spMk id="112" creationId="{A173122F-D466-4F08-90FA-0038F7AC214A}"/>
          </ac:spMkLst>
        </pc:spChg>
        <pc:spChg chg="del">
          <ac:chgData name="BONNET, NICOLAS" userId="f6557744-e804-4ed8-b1cd-674ccc3813ab" providerId="ADAL" clId="{1A9E8773-9B0F-44D0-A910-6F3F7AEB2F5A}" dt="2022-01-04T13:00:27.299" v="24" actId="26606"/>
          <ac:spMkLst>
            <pc:docMk/>
            <pc:sldMk cId="2271071453" sldId="262"/>
            <ac:spMk id="114" creationId="{4A929113-1368-4B1B-9C6F-140F47CBF40E}"/>
          </ac:spMkLst>
        </pc:spChg>
        <pc:spChg chg="del">
          <ac:chgData name="BONNET, NICOLAS" userId="f6557744-e804-4ed8-b1cd-674ccc3813ab" providerId="ADAL" clId="{1A9E8773-9B0F-44D0-A910-6F3F7AEB2F5A}" dt="2022-01-04T13:00:27.299" v="24" actId="26606"/>
          <ac:spMkLst>
            <pc:docMk/>
            <pc:sldMk cId="2271071453" sldId="262"/>
            <ac:spMk id="116" creationId="{C24346C5-B1C8-4C83-846B-122A3B4B2FEE}"/>
          </ac:spMkLst>
        </pc:spChg>
        <pc:spChg chg="del">
          <ac:chgData name="BONNET, NICOLAS" userId="f6557744-e804-4ed8-b1cd-674ccc3813ab" providerId="ADAL" clId="{1A9E8773-9B0F-44D0-A910-6F3F7AEB2F5A}" dt="2022-01-04T13:00:27.299" v="24" actId="26606"/>
          <ac:spMkLst>
            <pc:docMk/>
            <pc:sldMk cId="2271071453" sldId="262"/>
            <ac:spMk id="118" creationId="{0B6C48B2-8296-4312-8901-93BB7735D17B}"/>
          </ac:spMkLst>
        </pc:spChg>
        <pc:spChg chg="add del">
          <ac:chgData name="BONNET, NICOLAS" userId="f6557744-e804-4ed8-b1cd-674ccc3813ab" providerId="ADAL" clId="{1A9E8773-9B0F-44D0-A910-6F3F7AEB2F5A}" dt="2022-01-04T14:47:14.205" v="1542" actId="26606"/>
          <ac:spMkLst>
            <pc:docMk/>
            <pc:sldMk cId="2271071453" sldId="262"/>
            <ac:spMk id="154" creationId="{A4798C7F-C8CA-4799-BF37-3AB4642CDB66}"/>
          </ac:spMkLst>
        </pc:spChg>
        <pc:spChg chg="add del">
          <ac:chgData name="BONNET, NICOLAS" userId="f6557744-e804-4ed8-b1cd-674ccc3813ab" providerId="ADAL" clId="{1A9E8773-9B0F-44D0-A910-6F3F7AEB2F5A}" dt="2022-01-04T14:47:14.205" v="1542" actId="26606"/>
          <ac:spMkLst>
            <pc:docMk/>
            <pc:sldMk cId="2271071453" sldId="262"/>
            <ac:spMk id="187" creationId="{216BB147-20D5-4D93-BDA5-1BC614D6A4B2}"/>
          </ac:spMkLst>
        </pc:spChg>
        <pc:spChg chg="add del">
          <ac:chgData name="BONNET, NICOLAS" userId="f6557744-e804-4ed8-b1cd-674ccc3813ab" providerId="ADAL" clId="{1A9E8773-9B0F-44D0-A910-6F3F7AEB2F5A}" dt="2022-01-04T14:47:14.205" v="1542" actId="26606"/>
          <ac:spMkLst>
            <pc:docMk/>
            <pc:sldMk cId="2271071453" sldId="262"/>
            <ac:spMk id="189" creationId="{0A253F60-DE40-4508-A37A-61331DF1DD5D}"/>
          </ac:spMkLst>
        </pc:spChg>
        <pc:spChg chg="add del">
          <ac:chgData name="BONNET, NICOLAS" userId="f6557744-e804-4ed8-b1cd-674ccc3813ab" providerId="ADAL" clId="{1A9E8773-9B0F-44D0-A910-6F3F7AEB2F5A}" dt="2022-01-04T14:47:14.205" v="1542" actId="26606"/>
          <ac:spMkLst>
            <pc:docMk/>
            <pc:sldMk cId="2271071453" sldId="262"/>
            <ac:spMk id="191" creationId="{3BBF3378-C49E-4B97-A883-6393FBF18C0B}"/>
          </ac:spMkLst>
        </pc:spChg>
        <pc:spChg chg="add del">
          <ac:chgData name="BONNET, NICOLAS" userId="f6557744-e804-4ed8-b1cd-674ccc3813ab" providerId="ADAL" clId="{1A9E8773-9B0F-44D0-A910-6F3F7AEB2F5A}" dt="2022-01-04T14:47:14.205" v="1542" actId="26606"/>
          <ac:spMkLst>
            <pc:docMk/>
            <pc:sldMk cId="2271071453" sldId="262"/>
            <ac:spMk id="224" creationId="{EB68BB96-3C54-47CE-A559-16FC5968EE9F}"/>
          </ac:spMkLst>
        </pc:spChg>
        <pc:spChg chg="add del">
          <ac:chgData name="BONNET, NICOLAS" userId="f6557744-e804-4ed8-b1cd-674ccc3813ab" providerId="ADAL" clId="{1A9E8773-9B0F-44D0-A910-6F3F7AEB2F5A}" dt="2022-01-04T14:47:14.205" v="1542" actId="26606"/>
          <ac:spMkLst>
            <pc:docMk/>
            <pc:sldMk cId="2271071453" sldId="262"/>
            <ac:spMk id="257" creationId="{13B6DAC6-0186-4D62-AD69-90B9C0411EA3}"/>
          </ac:spMkLst>
        </pc:spChg>
        <pc:spChg chg="add del">
          <ac:chgData name="BONNET, NICOLAS" userId="f6557744-e804-4ed8-b1cd-674ccc3813ab" providerId="ADAL" clId="{1A9E8773-9B0F-44D0-A910-6F3F7AEB2F5A}" dt="2022-01-04T14:47:14.205" v="1542" actId="26606"/>
          <ac:spMkLst>
            <pc:docMk/>
            <pc:sldMk cId="2271071453" sldId="262"/>
            <ac:spMk id="259" creationId="{BA6285CA-6AFA-4F27-AFB5-1B32CDE09B1A}"/>
          </ac:spMkLst>
        </pc:spChg>
        <pc:spChg chg="add del">
          <ac:chgData name="BONNET, NICOLAS" userId="f6557744-e804-4ed8-b1cd-674ccc3813ab" providerId="ADAL" clId="{1A9E8773-9B0F-44D0-A910-6F3F7AEB2F5A}" dt="2022-01-04T14:47:14.205" v="1542" actId="26606"/>
          <ac:spMkLst>
            <pc:docMk/>
            <pc:sldMk cId="2271071453" sldId="262"/>
            <ac:spMk id="261" creationId="{41FB6F01-9581-4ED4-833E-048E9F3C8BEA}"/>
          </ac:spMkLst>
        </pc:spChg>
        <pc:spChg chg="add del">
          <ac:chgData name="BONNET, NICOLAS" userId="f6557744-e804-4ed8-b1cd-674ccc3813ab" providerId="ADAL" clId="{1A9E8773-9B0F-44D0-A910-6F3F7AEB2F5A}" dt="2022-01-04T14:47:14.205" v="1542" actId="26606"/>
          <ac:spMkLst>
            <pc:docMk/>
            <pc:sldMk cId="2271071453" sldId="262"/>
            <ac:spMk id="263" creationId="{94D786EB-944C-47D5-B631-899F4029B02E}"/>
          </ac:spMkLst>
        </pc:spChg>
        <pc:spChg chg="add">
          <ac:chgData name="BONNET, NICOLAS" userId="f6557744-e804-4ed8-b1cd-674ccc3813ab" providerId="ADAL" clId="{1A9E8773-9B0F-44D0-A910-6F3F7AEB2F5A}" dt="2022-01-04T14:47:14.205" v="1542" actId="26606"/>
          <ac:spMkLst>
            <pc:docMk/>
            <pc:sldMk cId="2271071453" sldId="262"/>
            <ac:spMk id="299" creationId="{1C582B07-D0F0-4B6B-A5D9-D2F192CB3A4E}"/>
          </ac:spMkLst>
        </pc:spChg>
        <pc:spChg chg="add">
          <ac:chgData name="BONNET, NICOLAS" userId="f6557744-e804-4ed8-b1cd-674ccc3813ab" providerId="ADAL" clId="{1A9E8773-9B0F-44D0-A910-6F3F7AEB2F5A}" dt="2022-01-04T14:47:14.205" v="1542" actId="26606"/>
          <ac:spMkLst>
            <pc:docMk/>
            <pc:sldMk cId="2271071453" sldId="262"/>
            <ac:spMk id="301" creationId="{29DE0A55-4738-464C-A9A4-55F2A8FA3D05}"/>
          </ac:spMkLst>
        </pc:spChg>
        <pc:spChg chg="add">
          <ac:chgData name="BONNET, NICOLAS" userId="f6557744-e804-4ed8-b1cd-674ccc3813ab" providerId="ADAL" clId="{1A9E8773-9B0F-44D0-A910-6F3F7AEB2F5A}" dt="2022-01-04T14:47:14.205" v="1542" actId="26606"/>
          <ac:spMkLst>
            <pc:docMk/>
            <pc:sldMk cId="2271071453" sldId="262"/>
            <ac:spMk id="303" creationId="{853F99AE-CDDD-4AA6-B570-8A6E693F22B0}"/>
          </ac:spMkLst>
        </pc:spChg>
        <pc:spChg chg="add">
          <ac:chgData name="BONNET, NICOLAS" userId="f6557744-e804-4ed8-b1cd-674ccc3813ab" providerId="ADAL" clId="{1A9E8773-9B0F-44D0-A910-6F3F7AEB2F5A}" dt="2022-01-04T14:47:14.205" v="1542" actId="26606"/>
          <ac:spMkLst>
            <pc:docMk/>
            <pc:sldMk cId="2271071453" sldId="262"/>
            <ac:spMk id="305" creationId="{B2B76EF6-C0E7-4526-9E75-91C7C020C6F8}"/>
          </ac:spMkLst>
        </pc:spChg>
        <pc:grpChg chg="del">
          <ac:chgData name="BONNET, NICOLAS" userId="f6557744-e804-4ed8-b1cd-674ccc3813ab" providerId="ADAL" clId="{1A9E8773-9B0F-44D0-A910-6F3F7AEB2F5A}" dt="2022-01-04T13:00:27.299" v="24" actId="26606"/>
          <ac:grpSpMkLst>
            <pc:docMk/>
            <pc:sldMk cId="2271071453" sldId="262"/>
            <ac:grpSpMk id="11" creationId="{87F0794B-55D3-4D2D-BDE7-4688ED321E42}"/>
          </ac:grpSpMkLst>
        </pc:grpChg>
        <pc:grpChg chg="del">
          <ac:chgData name="BONNET, NICOLAS" userId="f6557744-e804-4ed8-b1cd-674ccc3813ab" providerId="ADAL" clId="{1A9E8773-9B0F-44D0-A910-6F3F7AEB2F5A}" dt="2022-01-04T13:00:27.299" v="24" actId="26606"/>
          <ac:grpSpMkLst>
            <pc:docMk/>
            <pc:sldMk cId="2271071453" sldId="262"/>
            <ac:grpSpMk id="48" creationId="{DA3D4001-286E-4CB2-B293-3058BDDC8221}"/>
          </ac:grpSpMkLst>
        </pc:grpChg>
        <pc:grpChg chg="del">
          <ac:chgData name="BONNET, NICOLAS" userId="f6557744-e804-4ed8-b1cd-674ccc3813ab" providerId="ADAL" clId="{1A9E8773-9B0F-44D0-A910-6F3F7AEB2F5A}" dt="2022-01-04T13:00:27.299" v="24" actId="26606"/>
          <ac:grpSpMkLst>
            <pc:docMk/>
            <pc:sldMk cId="2271071453" sldId="262"/>
            <ac:grpSpMk id="81" creationId="{BDDD9304-3AB6-4BE9-833E-9C1B3EC42182}"/>
          </ac:grpSpMkLst>
        </pc:grpChg>
        <pc:grpChg chg="del">
          <ac:chgData name="BONNET, NICOLAS" userId="f6557744-e804-4ed8-b1cd-674ccc3813ab" providerId="ADAL" clId="{1A9E8773-9B0F-44D0-A910-6F3F7AEB2F5A}" dt="2022-01-04T13:00:27.299" v="24" actId="26606"/>
          <ac:grpSpMkLst>
            <pc:docMk/>
            <pc:sldMk cId="2271071453" sldId="262"/>
            <ac:grpSpMk id="120" creationId="{90F28F7A-4F2F-4C1B-AF1C-A6E7C79532B5}"/>
          </ac:grpSpMkLst>
        </pc:grpChg>
        <pc:grpChg chg="add del">
          <ac:chgData name="BONNET, NICOLAS" userId="f6557744-e804-4ed8-b1cd-674ccc3813ab" providerId="ADAL" clId="{1A9E8773-9B0F-44D0-A910-6F3F7AEB2F5A}" dt="2022-01-04T14:47:14.205" v="1542" actId="26606"/>
          <ac:grpSpMkLst>
            <pc:docMk/>
            <pc:sldMk cId="2271071453" sldId="262"/>
            <ac:grpSpMk id="156" creationId="{87F0794B-55D3-4D2D-BDE7-4688ED321E42}"/>
          </ac:grpSpMkLst>
        </pc:grpChg>
        <pc:grpChg chg="add del">
          <ac:chgData name="BONNET, NICOLAS" userId="f6557744-e804-4ed8-b1cd-674ccc3813ab" providerId="ADAL" clId="{1A9E8773-9B0F-44D0-A910-6F3F7AEB2F5A}" dt="2022-01-04T14:47:14.205" v="1542" actId="26606"/>
          <ac:grpSpMkLst>
            <pc:docMk/>
            <pc:sldMk cId="2271071453" sldId="262"/>
            <ac:grpSpMk id="193" creationId="{DA3D4001-286E-4CB2-B293-3058BDDC8221}"/>
          </ac:grpSpMkLst>
        </pc:grpChg>
        <pc:grpChg chg="add del">
          <ac:chgData name="BONNET, NICOLAS" userId="f6557744-e804-4ed8-b1cd-674ccc3813ab" providerId="ADAL" clId="{1A9E8773-9B0F-44D0-A910-6F3F7AEB2F5A}" dt="2022-01-04T14:47:14.205" v="1542" actId="26606"/>
          <ac:grpSpMkLst>
            <pc:docMk/>
            <pc:sldMk cId="2271071453" sldId="262"/>
            <ac:grpSpMk id="226" creationId="{BDDD9304-3AB6-4BE9-833E-9C1B3EC42182}"/>
          </ac:grpSpMkLst>
        </pc:grpChg>
        <pc:grpChg chg="add del">
          <ac:chgData name="BONNET, NICOLAS" userId="f6557744-e804-4ed8-b1cd-674ccc3813ab" providerId="ADAL" clId="{1A9E8773-9B0F-44D0-A910-6F3F7AEB2F5A}" dt="2022-01-04T14:47:14.205" v="1542" actId="26606"/>
          <ac:grpSpMkLst>
            <pc:docMk/>
            <pc:sldMk cId="2271071453" sldId="262"/>
            <ac:grpSpMk id="265" creationId="{91108A0F-8C78-4294-B028-9F09581FC0A3}"/>
          </ac:grpSpMkLst>
        </pc:grpChg>
        <pc:grpChg chg="add">
          <ac:chgData name="BONNET, NICOLAS" userId="f6557744-e804-4ed8-b1cd-674ccc3813ab" providerId="ADAL" clId="{1A9E8773-9B0F-44D0-A910-6F3F7AEB2F5A}" dt="2022-01-04T14:47:14.205" v="1542" actId="26606"/>
          <ac:grpSpMkLst>
            <pc:docMk/>
            <pc:sldMk cId="2271071453" sldId="262"/>
            <ac:grpSpMk id="307" creationId="{8323DD1D-77DE-48B2-A0A0-6265801531E5}"/>
          </ac:grpSpMkLst>
        </pc:grpChg>
        <pc:picChg chg="mod">
          <ac:chgData name="BONNET, NICOLAS" userId="f6557744-e804-4ed8-b1cd-674ccc3813ab" providerId="ADAL" clId="{1A9E8773-9B0F-44D0-A910-6F3F7AEB2F5A}" dt="2022-01-04T14:47:49.245" v="1552" actId="1076"/>
          <ac:picMkLst>
            <pc:docMk/>
            <pc:sldMk cId="2271071453" sldId="262"/>
            <ac:picMk id="4" creationId="{6B56C199-1DBB-4790-AC6A-E8980DC28C29}"/>
          </ac:picMkLst>
        </pc:picChg>
      </pc:sldChg>
      <pc:sldChg chg="addSp delSp modSp mod">
        <pc:chgData name="BONNET, NICOLAS" userId="f6557744-e804-4ed8-b1cd-674ccc3813ab" providerId="ADAL" clId="{1A9E8773-9B0F-44D0-A910-6F3F7AEB2F5A}" dt="2022-01-04T14:27:58.051" v="374" actId="5793"/>
        <pc:sldMkLst>
          <pc:docMk/>
          <pc:sldMk cId="1586167882" sldId="264"/>
        </pc:sldMkLst>
        <pc:spChg chg="mod">
          <ac:chgData name="BONNET, NICOLAS" userId="f6557744-e804-4ed8-b1cd-674ccc3813ab" providerId="ADAL" clId="{1A9E8773-9B0F-44D0-A910-6F3F7AEB2F5A}" dt="2022-01-04T14:27:58.051" v="374" actId="5793"/>
          <ac:spMkLst>
            <pc:docMk/>
            <pc:sldMk cId="1586167882" sldId="264"/>
            <ac:spMk id="2" creationId="{5ED2ECA9-A4C8-4CBB-98AD-6F4F6673895F}"/>
          </ac:spMkLst>
        </pc:spChg>
        <pc:spChg chg="mod">
          <ac:chgData name="BONNET, NICOLAS" userId="f6557744-e804-4ed8-b1cd-674ccc3813ab" providerId="ADAL" clId="{1A9E8773-9B0F-44D0-A910-6F3F7AEB2F5A}" dt="2022-01-04T13:00:51.402" v="28" actId="20577"/>
          <ac:spMkLst>
            <pc:docMk/>
            <pc:sldMk cId="1586167882" sldId="264"/>
            <ac:spMk id="4" creationId="{0C3D95B6-92B7-4A75-B096-C22DE972D316}"/>
          </ac:spMkLst>
        </pc:spChg>
        <pc:spChg chg="del">
          <ac:chgData name="BONNET, NICOLAS" userId="f6557744-e804-4ed8-b1cd-674ccc3813ab" providerId="ADAL" clId="{1A9E8773-9B0F-44D0-A910-6F3F7AEB2F5A}" dt="2022-01-04T13:00:40.261" v="25" actId="26606"/>
          <ac:spMkLst>
            <pc:docMk/>
            <pc:sldMk cId="1586167882" sldId="264"/>
            <ac:spMk id="9" creationId="{A4798C7F-C8CA-4799-BF37-3AB4642CDB66}"/>
          </ac:spMkLst>
        </pc:spChg>
        <pc:spChg chg="del">
          <ac:chgData name="BONNET, NICOLAS" userId="f6557744-e804-4ed8-b1cd-674ccc3813ab" providerId="ADAL" clId="{1A9E8773-9B0F-44D0-A910-6F3F7AEB2F5A}" dt="2022-01-04T13:00:40.261" v="25" actId="26606"/>
          <ac:spMkLst>
            <pc:docMk/>
            <pc:sldMk cId="1586167882" sldId="264"/>
            <ac:spMk id="42" creationId="{216BB147-20D5-4D93-BDA5-1BC614D6A4B2}"/>
          </ac:spMkLst>
        </pc:spChg>
        <pc:spChg chg="del">
          <ac:chgData name="BONNET, NICOLAS" userId="f6557744-e804-4ed8-b1cd-674ccc3813ab" providerId="ADAL" clId="{1A9E8773-9B0F-44D0-A910-6F3F7AEB2F5A}" dt="2022-01-04T13:00:40.261" v="25" actId="26606"/>
          <ac:spMkLst>
            <pc:docMk/>
            <pc:sldMk cId="1586167882" sldId="264"/>
            <ac:spMk id="44" creationId="{0A253F60-DE40-4508-A37A-61331DF1DD5D}"/>
          </ac:spMkLst>
        </pc:spChg>
        <pc:spChg chg="del">
          <ac:chgData name="BONNET, NICOLAS" userId="f6557744-e804-4ed8-b1cd-674ccc3813ab" providerId="ADAL" clId="{1A9E8773-9B0F-44D0-A910-6F3F7AEB2F5A}" dt="2022-01-04T13:00:40.261" v="25" actId="26606"/>
          <ac:spMkLst>
            <pc:docMk/>
            <pc:sldMk cId="1586167882" sldId="264"/>
            <ac:spMk id="46" creationId="{3BBF3378-C49E-4B97-A883-6393FBF18C0B}"/>
          </ac:spMkLst>
        </pc:spChg>
        <pc:spChg chg="del">
          <ac:chgData name="BONNET, NICOLAS" userId="f6557744-e804-4ed8-b1cd-674ccc3813ab" providerId="ADAL" clId="{1A9E8773-9B0F-44D0-A910-6F3F7AEB2F5A}" dt="2022-01-04T13:00:40.261" v="25" actId="26606"/>
          <ac:spMkLst>
            <pc:docMk/>
            <pc:sldMk cId="1586167882" sldId="264"/>
            <ac:spMk id="79" creationId="{EB68BB96-3C54-47CE-A559-16FC5968EE9F}"/>
          </ac:spMkLst>
        </pc:spChg>
        <pc:spChg chg="del">
          <ac:chgData name="BONNET, NICOLAS" userId="f6557744-e804-4ed8-b1cd-674ccc3813ab" providerId="ADAL" clId="{1A9E8773-9B0F-44D0-A910-6F3F7AEB2F5A}" dt="2022-01-04T13:00:40.261" v="25" actId="26606"/>
          <ac:spMkLst>
            <pc:docMk/>
            <pc:sldMk cId="1586167882" sldId="264"/>
            <ac:spMk id="112" creationId="{1C582B07-D0F0-4B6B-A5D9-D2F192CB3A4E}"/>
          </ac:spMkLst>
        </pc:spChg>
        <pc:spChg chg="del">
          <ac:chgData name="BONNET, NICOLAS" userId="f6557744-e804-4ed8-b1cd-674ccc3813ab" providerId="ADAL" clId="{1A9E8773-9B0F-44D0-A910-6F3F7AEB2F5A}" dt="2022-01-04T13:00:40.261" v="25" actId="26606"/>
          <ac:spMkLst>
            <pc:docMk/>
            <pc:sldMk cId="1586167882" sldId="264"/>
            <ac:spMk id="114" creationId="{7EE60796-BC52-4154-A3A9-773DE8285501}"/>
          </ac:spMkLst>
        </pc:spChg>
        <pc:spChg chg="del">
          <ac:chgData name="BONNET, NICOLAS" userId="f6557744-e804-4ed8-b1cd-674ccc3813ab" providerId="ADAL" clId="{1A9E8773-9B0F-44D0-A910-6F3F7AEB2F5A}" dt="2022-01-04T13:00:40.261" v="25" actId="26606"/>
          <ac:spMkLst>
            <pc:docMk/>
            <pc:sldMk cId="1586167882" sldId="264"/>
            <ac:spMk id="116" creationId="{DA1A4301-6FFC-4C82-A1FA-7634D8CAA8F5}"/>
          </ac:spMkLst>
        </pc:spChg>
        <pc:spChg chg="del">
          <ac:chgData name="BONNET, NICOLAS" userId="f6557744-e804-4ed8-b1cd-674ccc3813ab" providerId="ADAL" clId="{1A9E8773-9B0F-44D0-A910-6F3F7AEB2F5A}" dt="2022-01-04T13:00:40.261" v="25" actId="26606"/>
          <ac:spMkLst>
            <pc:docMk/>
            <pc:sldMk cId="1586167882" sldId="264"/>
            <ac:spMk id="118" creationId="{BFEC1042-3FDC-47A3-BCD7-CA9D052F987E}"/>
          </ac:spMkLst>
        </pc:spChg>
        <pc:spChg chg="add">
          <ac:chgData name="BONNET, NICOLAS" userId="f6557744-e804-4ed8-b1cd-674ccc3813ab" providerId="ADAL" clId="{1A9E8773-9B0F-44D0-A910-6F3F7AEB2F5A}" dt="2022-01-04T13:00:40.261" v="25" actId="26606"/>
          <ac:spMkLst>
            <pc:docMk/>
            <pc:sldMk cId="1586167882" sldId="264"/>
            <ac:spMk id="154" creationId="{A4798C7F-C8CA-4799-BF37-3AB4642CDB66}"/>
          </ac:spMkLst>
        </pc:spChg>
        <pc:spChg chg="add">
          <ac:chgData name="BONNET, NICOLAS" userId="f6557744-e804-4ed8-b1cd-674ccc3813ab" providerId="ADAL" clId="{1A9E8773-9B0F-44D0-A910-6F3F7AEB2F5A}" dt="2022-01-04T13:00:40.261" v="25" actId="26606"/>
          <ac:spMkLst>
            <pc:docMk/>
            <pc:sldMk cId="1586167882" sldId="264"/>
            <ac:spMk id="187" creationId="{216BB147-20D5-4D93-BDA5-1BC614D6A4B2}"/>
          </ac:spMkLst>
        </pc:spChg>
        <pc:spChg chg="add">
          <ac:chgData name="BONNET, NICOLAS" userId="f6557744-e804-4ed8-b1cd-674ccc3813ab" providerId="ADAL" clId="{1A9E8773-9B0F-44D0-A910-6F3F7AEB2F5A}" dt="2022-01-04T13:00:40.261" v="25" actId="26606"/>
          <ac:spMkLst>
            <pc:docMk/>
            <pc:sldMk cId="1586167882" sldId="264"/>
            <ac:spMk id="189" creationId="{0A253F60-DE40-4508-A37A-61331DF1DD5D}"/>
          </ac:spMkLst>
        </pc:spChg>
        <pc:spChg chg="add">
          <ac:chgData name="BONNET, NICOLAS" userId="f6557744-e804-4ed8-b1cd-674ccc3813ab" providerId="ADAL" clId="{1A9E8773-9B0F-44D0-A910-6F3F7AEB2F5A}" dt="2022-01-04T13:00:40.261" v="25" actId="26606"/>
          <ac:spMkLst>
            <pc:docMk/>
            <pc:sldMk cId="1586167882" sldId="264"/>
            <ac:spMk id="191" creationId="{3BBF3378-C49E-4B97-A883-6393FBF18C0B}"/>
          </ac:spMkLst>
        </pc:spChg>
        <pc:spChg chg="add">
          <ac:chgData name="BONNET, NICOLAS" userId="f6557744-e804-4ed8-b1cd-674ccc3813ab" providerId="ADAL" clId="{1A9E8773-9B0F-44D0-A910-6F3F7AEB2F5A}" dt="2022-01-04T13:00:40.261" v="25" actId="26606"/>
          <ac:spMkLst>
            <pc:docMk/>
            <pc:sldMk cId="1586167882" sldId="264"/>
            <ac:spMk id="224" creationId="{EB68BB96-3C54-47CE-A559-16FC5968EE9F}"/>
          </ac:spMkLst>
        </pc:spChg>
        <pc:spChg chg="add">
          <ac:chgData name="BONNET, NICOLAS" userId="f6557744-e804-4ed8-b1cd-674ccc3813ab" providerId="ADAL" clId="{1A9E8773-9B0F-44D0-A910-6F3F7AEB2F5A}" dt="2022-01-04T13:00:40.261" v="25" actId="26606"/>
          <ac:spMkLst>
            <pc:docMk/>
            <pc:sldMk cId="1586167882" sldId="264"/>
            <ac:spMk id="257" creationId="{1C582B07-D0F0-4B6B-A5D9-D2F192CB3A4E}"/>
          </ac:spMkLst>
        </pc:spChg>
        <pc:spChg chg="add">
          <ac:chgData name="BONNET, NICOLAS" userId="f6557744-e804-4ed8-b1cd-674ccc3813ab" providerId="ADAL" clId="{1A9E8773-9B0F-44D0-A910-6F3F7AEB2F5A}" dt="2022-01-04T13:00:40.261" v="25" actId="26606"/>
          <ac:spMkLst>
            <pc:docMk/>
            <pc:sldMk cId="1586167882" sldId="264"/>
            <ac:spMk id="259" creationId="{3712ED8D-807A-4E94-A9AF-C44676151773}"/>
          </ac:spMkLst>
        </pc:spChg>
        <pc:spChg chg="add">
          <ac:chgData name="BONNET, NICOLAS" userId="f6557744-e804-4ed8-b1cd-674ccc3813ab" providerId="ADAL" clId="{1A9E8773-9B0F-44D0-A910-6F3F7AEB2F5A}" dt="2022-01-04T13:00:40.261" v="25" actId="26606"/>
          <ac:spMkLst>
            <pc:docMk/>
            <pc:sldMk cId="1586167882" sldId="264"/>
            <ac:spMk id="261" creationId="{DA1A4301-6FFC-4C82-A1FA-7634D8CAA8F5}"/>
          </ac:spMkLst>
        </pc:spChg>
        <pc:spChg chg="add">
          <ac:chgData name="BONNET, NICOLAS" userId="f6557744-e804-4ed8-b1cd-674ccc3813ab" providerId="ADAL" clId="{1A9E8773-9B0F-44D0-A910-6F3F7AEB2F5A}" dt="2022-01-04T13:00:40.261" v="25" actId="26606"/>
          <ac:spMkLst>
            <pc:docMk/>
            <pc:sldMk cId="1586167882" sldId="264"/>
            <ac:spMk id="294" creationId="{D8667B21-A39C-4ABB-9CED-0DD4CD739502}"/>
          </ac:spMkLst>
        </pc:spChg>
        <pc:grpChg chg="del">
          <ac:chgData name="BONNET, NICOLAS" userId="f6557744-e804-4ed8-b1cd-674ccc3813ab" providerId="ADAL" clId="{1A9E8773-9B0F-44D0-A910-6F3F7AEB2F5A}" dt="2022-01-04T13:00:40.261" v="25" actId="26606"/>
          <ac:grpSpMkLst>
            <pc:docMk/>
            <pc:sldMk cId="1586167882" sldId="264"/>
            <ac:grpSpMk id="11" creationId="{87F0794B-55D3-4D2D-BDE7-4688ED321E42}"/>
          </ac:grpSpMkLst>
        </pc:grpChg>
        <pc:grpChg chg="del">
          <ac:chgData name="BONNET, NICOLAS" userId="f6557744-e804-4ed8-b1cd-674ccc3813ab" providerId="ADAL" clId="{1A9E8773-9B0F-44D0-A910-6F3F7AEB2F5A}" dt="2022-01-04T13:00:40.261" v="25" actId="26606"/>
          <ac:grpSpMkLst>
            <pc:docMk/>
            <pc:sldMk cId="1586167882" sldId="264"/>
            <ac:grpSpMk id="48" creationId="{DA3D4001-286E-4CB2-B293-3058BDDC8221}"/>
          </ac:grpSpMkLst>
        </pc:grpChg>
        <pc:grpChg chg="del">
          <ac:chgData name="BONNET, NICOLAS" userId="f6557744-e804-4ed8-b1cd-674ccc3813ab" providerId="ADAL" clId="{1A9E8773-9B0F-44D0-A910-6F3F7AEB2F5A}" dt="2022-01-04T13:00:40.261" v="25" actId="26606"/>
          <ac:grpSpMkLst>
            <pc:docMk/>
            <pc:sldMk cId="1586167882" sldId="264"/>
            <ac:grpSpMk id="81" creationId="{BDDD9304-3AB6-4BE9-833E-9C1B3EC42182}"/>
          </ac:grpSpMkLst>
        </pc:grpChg>
        <pc:grpChg chg="del">
          <ac:chgData name="BONNET, NICOLAS" userId="f6557744-e804-4ed8-b1cd-674ccc3813ab" providerId="ADAL" clId="{1A9E8773-9B0F-44D0-A910-6F3F7AEB2F5A}" dt="2022-01-04T13:00:40.261" v="25" actId="26606"/>
          <ac:grpSpMkLst>
            <pc:docMk/>
            <pc:sldMk cId="1586167882" sldId="264"/>
            <ac:grpSpMk id="120" creationId="{8323DD1D-77DE-48B2-A0A0-6265801531E5}"/>
          </ac:grpSpMkLst>
        </pc:grpChg>
        <pc:grpChg chg="add">
          <ac:chgData name="BONNET, NICOLAS" userId="f6557744-e804-4ed8-b1cd-674ccc3813ab" providerId="ADAL" clId="{1A9E8773-9B0F-44D0-A910-6F3F7AEB2F5A}" dt="2022-01-04T13:00:40.261" v="25" actId="26606"/>
          <ac:grpSpMkLst>
            <pc:docMk/>
            <pc:sldMk cId="1586167882" sldId="264"/>
            <ac:grpSpMk id="156" creationId="{87F0794B-55D3-4D2D-BDE7-4688ED321E42}"/>
          </ac:grpSpMkLst>
        </pc:grpChg>
        <pc:grpChg chg="add">
          <ac:chgData name="BONNET, NICOLAS" userId="f6557744-e804-4ed8-b1cd-674ccc3813ab" providerId="ADAL" clId="{1A9E8773-9B0F-44D0-A910-6F3F7AEB2F5A}" dt="2022-01-04T13:00:40.261" v="25" actId="26606"/>
          <ac:grpSpMkLst>
            <pc:docMk/>
            <pc:sldMk cId="1586167882" sldId="264"/>
            <ac:grpSpMk id="193" creationId="{DA3D4001-286E-4CB2-B293-3058BDDC8221}"/>
          </ac:grpSpMkLst>
        </pc:grpChg>
        <pc:grpChg chg="add">
          <ac:chgData name="BONNET, NICOLAS" userId="f6557744-e804-4ed8-b1cd-674ccc3813ab" providerId="ADAL" clId="{1A9E8773-9B0F-44D0-A910-6F3F7AEB2F5A}" dt="2022-01-04T13:00:40.261" v="25" actId="26606"/>
          <ac:grpSpMkLst>
            <pc:docMk/>
            <pc:sldMk cId="1586167882" sldId="264"/>
            <ac:grpSpMk id="226" creationId="{BDDD9304-3AB6-4BE9-833E-9C1B3EC42182}"/>
          </ac:grpSpMkLst>
        </pc:grpChg>
        <pc:grpChg chg="add">
          <ac:chgData name="BONNET, NICOLAS" userId="f6557744-e804-4ed8-b1cd-674ccc3813ab" providerId="ADAL" clId="{1A9E8773-9B0F-44D0-A910-6F3F7AEB2F5A}" dt="2022-01-04T13:00:40.261" v="25" actId="26606"/>
          <ac:grpSpMkLst>
            <pc:docMk/>
            <pc:sldMk cId="1586167882" sldId="264"/>
            <ac:grpSpMk id="263" creationId="{8323DD1D-77DE-48B2-A0A0-6265801531E5}"/>
          </ac:grpSpMkLst>
        </pc:grpChg>
        <pc:picChg chg="mod ord">
          <ac:chgData name="BONNET, NICOLAS" userId="f6557744-e804-4ed8-b1cd-674ccc3813ab" providerId="ADAL" clId="{1A9E8773-9B0F-44D0-A910-6F3F7AEB2F5A}" dt="2022-01-04T13:00:40.261" v="25" actId="26606"/>
          <ac:picMkLst>
            <pc:docMk/>
            <pc:sldMk cId="1586167882" sldId="264"/>
            <ac:picMk id="3" creationId="{27A214F1-1817-474A-A695-90C2D2EB6C98}"/>
          </ac:picMkLst>
        </pc:picChg>
      </pc:sldChg>
      <pc:sldChg chg="addSp delSp modSp mod">
        <pc:chgData name="BONNET, NICOLAS" userId="f6557744-e804-4ed8-b1cd-674ccc3813ab" providerId="ADAL" clId="{1A9E8773-9B0F-44D0-A910-6F3F7AEB2F5A}" dt="2022-01-04T14:49:04.796" v="1563" actId="123"/>
        <pc:sldMkLst>
          <pc:docMk/>
          <pc:sldMk cId="734784304" sldId="267"/>
        </pc:sldMkLst>
        <pc:spChg chg="mod">
          <ac:chgData name="BONNET, NICOLAS" userId="f6557744-e804-4ed8-b1cd-674ccc3813ab" providerId="ADAL" clId="{1A9E8773-9B0F-44D0-A910-6F3F7AEB2F5A}" dt="2022-01-04T13:15:42.176" v="369" actId="26606"/>
          <ac:spMkLst>
            <pc:docMk/>
            <pc:sldMk cId="734784304" sldId="267"/>
            <ac:spMk id="2" creationId="{F29F33CD-7334-4FC0-A416-32DDE8CEE415}"/>
          </ac:spMkLst>
        </pc:spChg>
        <pc:spChg chg="add mod">
          <ac:chgData name="BONNET, NICOLAS" userId="f6557744-e804-4ed8-b1cd-674ccc3813ab" providerId="ADAL" clId="{1A9E8773-9B0F-44D0-A910-6F3F7AEB2F5A}" dt="2022-01-04T14:49:04.796" v="1563" actId="123"/>
          <ac:spMkLst>
            <pc:docMk/>
            <pc:sldMk cId="734784304" sldId="267"/>
            <ac:spMk id="3" creationId="{C61392F7-5135-4D04-B27B-DC899C17E6C8}"/>
          </ac:spMkLst>
        </pc:spChg>
        <pc:spChg chg="del">
          <ac:chgData name="BONNET, NICOLAS" userId="f6557744-e804-4ed8-b1cd-674ccc3813ab" providerId="ADAL" clId="{1A9E8773-9B0F-44D0-A910-6F3F7AEB2F5A}" dt="2022-01-04T13:15:42.176" v="369" actId="26606"/>
          <ac:spMkLst>
            <pc:docMk/>
            <pc:sldMk cId="734784304" sldId="267"/>
            <ac:spMk id="9" creationId="{A4798C7F-C8CA-4799-BF37-3AB4642CDB66}"/>
          </ac:spMkLst>
        </pc:spChg>
        <pc:spChg chg="del">
          <ac:chgData name="BONNET, NICOLAS" userId="f6557744-e804-4ed8-b1cd-674ccc3813ab" providerId="ADAL" clId="{1A9E8773-9B0F-44D0-A910-6F3F7AEB2F5A}" dt="2022-01-04T13:15:42.176" v="369" actId="26606"/>
          <ac:spMkLst>
            <pc:docMk/>
            <pc:sldMk cId="734784304" sldId="267"/>
            <ac:spMk id="42" creationId="{216BB147-20D5-4D93-BDA5-1BC614D6A4B2}"/>
          </ac:spMkLst>
        </pc:spChg>
        <pc:spChg chg="del">
          <ac:chgData name="BONNET, NICOLAS" userId="f6557744-e804-4ed8-b1cd-674ccc3813ab" providerId="ADAL" clId="{1A9E8773-9B0F-44D0-A910-6F3F7AEB2F5A}" dt="2022-01-04T13:15:42.176" v="369" actId="26606"/>
          <ac:spMkLst>
            <pc:docMk/>
            <pc:sldMk cId="734784304" sldId="267"/>
            <ac:spMk id="44" creationId="{0A253F60-DE40-4508-A37A-61331DF1DD5D}"/>
          </ac:spMkLst>
        </pc:spChg>
        <pc:spChg chg="del">
          <ac:chgData name="BONNET, NICOLAS" userId="f6557744-e804-4ed8-b1cd-674ccc3813ab" providerId="ADAL" clId="{1A9E8773-9B0F-44D0-A910-6F3F7AEB2F5A}" dt="2022-01-04T13:15:42.176" v="369" actId="26606"/>
          <ac:spMkLst>
            <pc:docMk/>
            <pc:sldMk cId="734784304" sldId="267"/>
            <ac:spMk id="46" creationId="{3BBF3378-C49E-4B97-A883-6393FBF18C0B}"/>
          </ac:spMkLst>
        </pc:spChg>
        <pc:spChg chg="del">
          <ac:chgData name="BONNET, NICOLAS" userId="f6557744-e804-4ed8-b1cd-674ccc3813ab" providerId="ADAL" clId="{1A9E8773-9B0F-44D0-A910-6F3F7AEB2F5A}" dt="2022-01-04T13:15:42.176" v="369" actId="26606"/>
          <ac:spMkLst>
            <pc:docMk/>
            <pc:sldMk cId="734784304" sldId="267"/>
            <ac:spMk id="79" creationId="{EB68BB96-3C54-47CE-A559-16FC5968EE9F}"/>
          </ac:spMkLst>
        </pc:spChg>
        <pc:spChg chg="del">
          <ac:chgData name="BONNET, NICOLAS" userId="f6557744-e804-4ed8-b1cd-674ccc3813ab" providerId="ADAL" clId="{1A9E8773-9B0F-44D0-A910-6F3F7AEB2F5A}" dt="2022-01-04T13:15:42.176" v="369" actId="26606"/>
          <ac:spMkLst>
            <pc:docMk/>
            <pc:sldMk cId="734784304" sldId="267"/>
            <ac:spMk id="112" creationId="{13B6DAC6-0186-4D62-AD69-90B9C0411EA3}"/>
          </ac:spMkLst>
        </pc:spChg>
        <pc:spChg chg="del">
          <ac:chgData name="BONNET, NICOLAS" userId="f6557744-e804-4ed8-b1cd-674ccc3813ab" providerId="ADAL" clId="{1A9E8773-9B0F-44D0-A910-6F3F7AEB2F5A}" dt="2022-01-04T13:15:42.176" v="369" actId="26606"/>
          <ac:spMkLst>
            <pc:docMk/>
            <pc:sldMk cId="734784304" sldId="267"/>
            <ac:spMk id="114" creationId="{BA6285CA-6AFA-4F27-AFB5-1B32CDE09B1A}"/>
          </ac:spMkLst>
        </pc:spChg>
        <pc:spChg chg="del">
          <ac:chgData name="BONNET, NICOLAS" userId="f6557744-e804-4ed8-b1cd-674ccc3813ab" providerId="ADAL" clId="{1A9E8773-9B0F-44D0-A910-6F3F7AEB2F5A}" dt="2022-01-04T13:15:42.176" v="369" actId="26606"/>
          <ac:spMkLst>
            <pc:docMk/>
            <pc:sldMk cId="734784304" sldId="267"/>
            <ac:spMk id="116" creationId="{41FB6F01-9581-4ED4-833E-048E9F3C8BEA}"/>
          </ac:spMkLst>
        </pc:spChg>
        <pc:spChg chg="del">
          <ac:chgData name="BONNET, NICOLAS" userId="f6557744-e804-4ed8-b1cd-674ccc3813ab" providerId="ADAL" clId="{1A9E8773-9B0F-44D0-A910-6F3F7AEB2F5A}" dt="2022-01-04T13:15:42.176" v="369" actId="26606"/>
          <ac:spMkLst>
            <pc:docMk/>
            <pc:sldMk cId="734784304" sldId="267"/>
            <ac:spMk id="118" creationId="{94D786EB-944C-47D5-B631-899F4029B02E}"/>
          </ac:spMkLst>
        </pc:spChg>
        <pc:spChg chg="add">
          <ac:chgData name="BONNET, NICOLAS" userId="f6557744-e804-4ed8-b1cd-674ccc3813ab" providerId="ADAL" clId="{1A9E8773-9B0F-44D0-A910-6F3F7AEB2F5A}" dt="2022-01-04T13:15:42.176" v="369" actId="26606"/>
          <ac:spMkLst>
            <pc:docMk/>
            <pc:sldMk cId="734784304" sldId="267"/>
            <ac:spMk id="154" creationId="{A4798C7F-C8CA-4799-BF37-3AB4642CDB66}"/>
          </ac:spMkLst>
        </pc:spChg>
        <pc:spChg chg="add">
          <ac:chgData name="BONNET, NICOLAS" userId="f6557744-e804-4ed8-b1cd-674ccc3813ab" providerId="ADAL" clId="{1A9E8773-9B0F-44D0-A910-6F3F7AEB2F5A}" dt="2022-01-04T13:15:42.176" v="369" actId="26606"/>
          <ac:spMkLst>
            <pc:docMk/>
            <pc:sldMk cId="734784304" sldId="267"/>
            <ac:spMk id="187" creationId="{216BB147-20D5-4D93-BDA5-1BC614D6A4B2}"/>
          </ac:spMkLst>
        </pc:spChg>
        <pc:spChg chg="add">
          <ac:chgData name="BONNET, NICOLAS" userId="f6557744-e804-4ed8-b1cd-674ccc3813ab" providerId="ADAL" clId="{1A9E8773-9B0F-44D0-A910-6F3F7AEB2F5A}" dt="2022-01-04T13:15:42.176" v="369" actId="26606"/>
          <ac:spMkLst>
            <pc:docMk/>
            <pc:sldMk cId="734784304" sldId="267"/>
            <ac:spMk id="189" creationId="{0A253F60-DE40-4508-A37A-61331DF1DD5D}"/>
          </ac:spMkLst>
        </pc:spChg>
        <pc:spChg chg="add">
          <ac:chgData name="BONNET, NICOLAS" userId="f6557744-e804-4ed8-b1cd-674ccc3813ab" providerId="ADAL" clId="{1A9E8773-9B0F-44D0-A910-6F3F7AEB2F5A}" dt="2022-01-04T13:15:42.176" v="369" actId="26606"/>
          <ac:spMkLst>
            <pc:docMk/>
            <pc:sldMk cId="734784304" sldId="267"/>
            <ac:spMk id="191" creationId="{3BBF3378-C49E-4B97-A883-6393FBF18C0B}"/>
          </ac:spMkLst>
        </pc:spChg>
        <pc:spChg chg="add">
          <ac:chgData name="BONNET, NICOLAS" userId="f6557744-e804-4ed8-b1cd-674ccc3813ab" providerId="ADAL" clId="{1A9E8773-9B0F-44D0-A910-6F3F7AEB2F5A}" dt="2022-01-04T13:15:42.176" v="369" actId="26606"/>
          <ac:spMkLst>
            <pc:docMk/>
            <pc:sldMk cId="734784304" sldId="267"/>
            <ac:spMk id="224" creationId="{EB68BB96-3C54-47CE-A559-16FC5968EE9F}"/>
          </ac:spMkLst>
        </pc:spChg>
        <pc:spChg chg="add">
          <ac:chgData name="BONNET, NICOLAS" userId="f6557744-e804-4ed8-b1cd-674ccc3813ab" providerId="ADAL" clId="{1A9E8773-9B0F-44D0-A910-6F3F7AEB2F5A}" dt="2022-01-04T13:15:42.176" v="369" actId="26606"/>
          <ac:spMkLst>
            <pc:docMk/>
            <pc:sldMk cId="734784304" sldId="267"/>
            <ac:spMk id="257" creationId="{1C582B07-D0F0-4B6B-A5D9-D2F192CB3A4E}"/>
          </ac:spMkLst>
        </pc:spChg>
        <pc:spChg chg="add">
          <ac:chgData name="BONNET, NICOLAS" userId="f6557744-e804-4ed8-b1cd-674ccc3813ab" providerId="ADAL" clId="{1A9E8773-9B0F-44D0-A910-6F3F7AEB2F5A}" dt="2022-01-04T13:15:42.176" v="369" actId="26606"/>
          <ac:spMkLst>
            <pc:docMk/>
            <pc:sldMk cId="734784304" sldId="267"/>
            <ac:spMk id="259" creationId="{7EE60796-BC52-4154-A3A9-773DE8285501}"/>
          </ac:spMkLst>
        </pc:spChg>
        <pc:spChg chg="add">
          <ac:chgData name="BONNET, NICOLAS" userId="f6557744-e804-4ed8-b1cd-674ccc3813ab" providerId="ADAL" clId="{1A9E8773-9B0F-44D0-A910-6F3F7AEB2F5A}" dt="2022-01-04T13:15:42.176" v="369" actId="26606"/>
          <ac:spMkLst>
            <pc:docMk/>
            <pc:sldMk cId="734784304" sldId="267"/>
            <ac:spMk id="261" creationId="{DA1A4301-6FFC-4C82-A1FA-7634D8CAA8F5}"/>
          </ac:spMkLst>
        </pc:spChg>
        <pc:spChg chg="add">
          <ac:chgData name="BONNET, NICOLAS" userId="f6557744-e804-4ed8-b1cd-674ccc3813ab" providerId="ADAL" clId="{1A9E8773-9B0F-44D0-A910-6F3F7AEB2F5A}" dt="2022-01-04T13:15:42.176" v="369" actId="26606"/>
          <ac:spMkLst>
            <pc:docMk/>
            <pc:sldMk cId="734784304" sldId="267"/>
            <ac:spMk id="263" creationId="{BFEC1042-3FDC-47A3-BCD7-CA9D052F987E}"/>
          </ac:spMkLst>
        </pc:spChg>
        <pc:grpChg chg="del">
          <ac:chgData name="BONNET, NICOLAS" userId="f6557744-e804-4ed8-b1cd-674ccc3813ab" providerId="ADAL" clId="{1A9E8773-9B0F-44D0-A910-6F3F7AEB2F5A}" dt="2022-01-04T13:15:42.176" v="369" actId="26606"/>
          <ac:grpSpMkLst>
            <pc:docMk/>
            <pc:sldMk cId="734784304" sldId="267"/>
            <ac:grpSpMk id="11" creationId="{87F0794B-55D3-4D2D-BDE7-4688ED321E42}"/>
          </ac:grpSpMkLst>
        </pc:grpChg>
        <pc:grpChg chg="del">
          <ac:chgData name="BONNET, NICOLAS" userId="f6557744-e804-4ed8-b1cd-674ccc3813ab" providerId="ADAL" clId="{1A9E8773-9B0F-44D0-A910-6F3F7AEB2F5A}" dt="2022-01-04T13:15:42.176" v="369" actId="26606"/>
          <ac:grpSpMkLst>
            <pc:docMk/>
            <pc:sldMk cId="734784304" sldId="267"/>
            <ac:grpSpMk id="48" creationId="{DA3D4001-286E-4CB2-B293-3058BDDC8221}"/>
          </ac:grpSpMkLst>
        </pc:grpChg>
        <pc:grpChg chg="del">
          <ac:chgData name="BONNET, NICOLAS" userId="f6557744-e804-4ed8-b1cd-674ccc3813ab" providerId="ADAL" clId="{1A9E8773-9B0F-44D0-A910-6F3F7AEB2F5A}" dt="2022-01-04T13:15:42.176" v="369" actId="26606"/>
          <ac:grpSpMkLst>
            <pc:docMk/>
            <pc:sldMk cId="734784304" sldId="267"/>
            <ac:grpSpMk id="81" creationId="{BDDD9304-3AB6-4BE9-833E-9C1B3EC42182}"/>
          </ac:grpSpMkLst>
        </pc:grpChg>
        <pc:grpChg chg="del">
          <ac:chgData name="BONNET, NICOLAS" userId="f6557744-e804-4ed8-b1cd-674ccc3813ab" providerId="ADAL" clId="{1A9E8773-9B0F-44D0-A910-6F3F7AEB2F5A}" dt="2022-01-04T13:15:42.176" v="369" actId="26606"/>
          <ac:grpSpMkLst>
            <pc:docMk/>
            <pc:sldMk cId="734784304" sldId="267"/>
            <ac:grpSpMk id="120" creationId="{91108A0F-8C78-4294-B028-9F09581FC0A3}"/>
          </ac:grpSpMkLst>
        </pc:grpChg>
        <pc:grpChg chg="add">
          <ac:chgData name="BONNET, NICOLAS" userId="f6557744-e804-4ed8-b1cd-674ccc3813ab" providerId="ADAL" clId="{1A9E8773-9B0F-44D0-A910-6F3F7AEB2F5A}" dt="2022-01-04T13:15:42.176" v="369" actId="26606"/>
          <ac:grpSpMkLst>
            <pc:docMk/>
            <pc:sldMk cId="734784304" sldId="267"/>
            <ac:grpSpMk id="156" creationId="{87F0794B-55D3-4D2D-BDE7-4688ED321E42}"/>
          </ac:grpSpMkLst>
        </pc:grpChg>
        <pc:grpChg chg="add">
          <ac:chgData name="BONNET, NICOLAS" userId="f6557744-e804-4ed8-b1cd-674ccc3813ab" providerId="ADAL" clId="{1A9E8773-9B0F-44D0-A910-6F3F7AEB2F5A}" dt="2022-01-04T13:15:42.176" v="369" actId="26606"/>
          <ac:grpSpMkLst>
            <pc:docMk/>
            <pc:sldMk cId="734784304" sldId="267"/>
            <ac:grpSpMk id="193" creationId="{DA3D4001-286E-4CB2-B293-3058BDDC8221}"/>
          </ac:grpSpMkLst>
        </pc:grpChg>
        <pc:grpChg chg="add">
          <ac:chgData name="BONNET, NICOLAS" userId="f6557744-e804-4ed8-b1cd-674ccc3813ab" providerId="ADAL" clId="{1A9E8773-9B0F-44D0-A910-6F3F7AEB2F5A}" dt="2022-01-04T13:15:42.176" v="369" actId="26606"/>
          <ac:grpSpMkLst>
            <pc:docMk/>
            <pc:sldMk cId="734784304" sldId="267"/>
            <ac:grpSpMk id="226" creationId="{BDDD9304-3AB6-4BE9-833E-9C1B3EC42182}"/>
          </ac:grpSpMkLst>
        </pc:grpChg>
        <pc:grpChg chg="add">
          <ac:chgData name="BONNET, NICOLAS" userId="f6557744-e804-4ed8-b1cd-674ccc3813ab" providerId="ADAL" clId="{1A9E8773-9B0F-44D0-A910-6F3F7AEB2F5A}" dt="2022-01-04T13:15:42.176" v="369" actId="26606"/>
          <ac:grpSpMkLst>
            <pc:docMk/>
            <pc:sldMk cId="734784304" sldId="267"/>
            <ac:grpSpMk id="265" creationId="{8323DD1D-77DE-48B2-A0A0-6265801531E5}"/>
          </ac:grpSpMkLst>
        </pc:grpChg>
        <pc:picChg chg="mod">
          <ac:chgData name="BONNET, NICOLAS" userId="f6557744-e804-4ed8-b1cd-674ccc3813ab" providerId="ADAL" clId="{1A9E8773-9B0F-44D0-A910-6F3F7AEB2F5A}" dt="2022-01-04T13:15:42.176" v="369" actId="26606"/>
          <ac:picMkLst>
            <pc:docMk/>
            <pc:sldMk cId="734784304" sldId="267"/>
            <ac:picMk id="4" creationId="{79DE6539-C4BE-4DD8-A8BF-E63D4351636C}"/>
          </ac:picMkLst>
        </pc:picChg>
      </pc:sldChg>
      <pc:sldChg chg="addSp modSp mod">
        <pc:chgData name="BONNET, NICOLAS" userId="f6557744-e804-4ed8-b1cd-674ccc3813ab" providerId="ADAL" clId="{1A9E8773-9B0F-44D0-A910-6F3F7AEB2F5A}" dt="2022-01-04T14:49:25.045" v="1565" actId="12788"/>
        <pc:sldMkLst>
          <pc:docMk/>
          <pc:sldMk cId="3938350346" sldId="268"/>
        </pc:sldMkLst>
        <pc:spChg chg="add mod">
          <ac:chgData name="BONNET, NICOLAS" userId="f6557744-e804-4ed8-b1cd-674ccc3813ab" providerId="ADAL" clId="{1A9E8773-9B0F-44D0-A910-6F3F7AEB2F5A}" dt="2022-01-04T14:49:25.045" v="1565" actId="12788"/>
          <ac:spMkLst>
            <pc:docMk/>
            <pc:sldMk cId="3938350346" sldId="268"/>
            <ac:spMk id="6" creationId="{45D242CB-1756-4E4B-A335-03FC5A24261D}"/>
          </ac:spMkLst>
        </pc:spChg>
        <pc:picChg chg="mod">
          <ac:chgData name="BONNET, NICOLAS" userId="f6557744-e804-4ed8-b1cd-674ccc3813ab" providerId="ADAL" clId="{1A9E8773-9B0F-44D0-A910-6F3F7AEB2F5A}" dt="2022-01-04T13:10:17.647" v="49" actId="1035"/>
          <ac:picMkLst>
            <pc:docMk/>
            <pc:sldMk cId="3938350346" sldId="268"/>
            <ac:picMk id="3" creationId="{F27BF6F9-4145-4A63-B237-84D6055B8082}"/>
          </ac:picMkLst>
        </pc:picChg>
        <pc:picChg chg="mod">
          <ac:chgData name="BONNET, NICOLAS" userId="f6557744-e804-4ed8-b1cd-674ccc3813ab" providerId="ADAL" clId="{1A9E8773-9B0F-44D0-A910-6F3F7AEB2F5A}" dt="2022-01-04T13:10:17.647" v="49" actId="1035"/>
          <ac:picMkLst>
            <pc:docMk/>
            <pc:sldMk cId="3938350346" sldId="268"/>
            <ac:picMk id="4" creationId="{E4D72B7A-F293-40EE-8ECC-E6F4A53B15E4}"/>
          </ac:picMkLst>
        </pc:picChg>
      </pc:sldChg>
      <pc:sldChg chg="modSp mod">
        <pc:chgData name="BONNET, NICOLAS" userId="f6557744-e804-4ed8-b1cd-674ccc3813ab" providerId="ADAL" clId="{1A9E8773-9B0F-44D0-A910-6F3F7AEB2F5A}" dt="2022-01-04T14:51:00.115" v="1566" actId="20577"/>
        <pc:sldMkLst>
          <pc:docMk/>
          <pc:sldMk cId="3155758042" sldId="274"/>
        </pc:sldMkLst>
        <pc:spChg chg="mod">
          <ac:chgData name="BONNET, NICOLAS" userId="f6557744-e804-4ed8-b1cd-674ccc3813ab" providerId="ADAL" clId="{1A9E8773-9B0F-44D0-A910-6F3F7AEB2F5A}" dt="2022-01-04T14:51:00.115" v="1566" actId="20577"/>
          <ac:spMkLst>
            <pc:docMk/>
            <pc:sldMk cId="3155758042" sldId="274"/>
            <ac:spMk id="2" creationId="{D8D4F8FF-31FA-4501-9EC0-62426770F59C}"/>
          </ac:spMkLst>
        </pc:spChg>
      </pc:sldChg>
      <pc:sldChg chg="modSp mod">
        <pc:chgData name="BONNET, NICOLAS" userId="f6557744-e804-4ed8-b1cd-674ccc3813ab" providerId="ADAL" clId="{1A9E8773-9B0F-44D0-A910-6F3F7AEB2F5A}" dt="2022-01-04T14:55:54.342" v="1588" actId="1076"/>
        <pc:sldMkLst>
          <pc:docMk/>
          <pc:sldMk cId="2033129195" sldId="277"/>
        </pc:sldMkLst>
        <pc:spChg chg="mod">
          <ac:chgData name="BONNET, NICOLAS" userId="f6557744-e804-4ed8-b1cd-674ccc3813ab" providerId="ADAL" clId="{1A9E8773-9B0F-44D0-A910-6F3F7AEB2F5A}" dt="2022-01-04T14:54:41.518" v="1578" actId="1076"/>
          <ac:spMkLst>
            <pc:docMk/>
            <pc:sldMk cId="2033129195" sldId="277"/>
            <ac:spMk id="2" creationId="{BBA68A4F-8641-4D2A-A527-49F5C80E8922}"/>
          </ac:spMkLst>
        </pc:spChg>
        <pc:spChg chg="mod">
          <ac:chgData name="BONNET, NICOLAS" userId="f6557744-e804-4ed8-b1cd-674ccc3813ab" providerId="ADAL" clId="{1A9E8773-9B0F-44D0-A910-6F3F7AEB2F5A}" dt="2022-01-04T14:54:16.477" v="1575" actId="1076"/>
          <ac:spMkLst>
            <pc:docMk/>
            <pc:sldMk cId="2033129195" sldId="277"/>
            <ac:spMk id="5" creationId="{7DFF4286-CAB9-4D8F-953E-490F1AA452C8}"/>
          </ac:spMkLst>
        </pc:spChg>
        <pc:spChg chg="mod">
          <ac:chgData name="BONNET, NICOLAS" userId="f6557744-e804-4ed8-b1cd-674ccc3813ab" providerId="ADAL" clId="{1A9E8773-9B0F-44D0-A910-6F3F7AEB2F5A}" dt="2022-01-04T14:55:54.342" v="1588" actId="1076"/>
          <ac:spMkLst>
            <pc:docMk/>
            <pc:sldMk cId="2033129195" sldId="277"/>
            <ac:spMk id="48" creationId="{60DB22EB-1F64-4332-B546-3CD7E8225A66}"/>
          </ac:spMkLst>
        </pc:spChg>
        <pc:picChg chg="mod">
          <ac:chgData name="BONNET, NICOLAS" userId="f6557744-e804-4ed8-b1cd-674ccc3813ab" providerId="ADAL" clId="{1A9E8773-9B0F-44D0-A910-6F3F7AEB2F5A}" dt="2022-01-04T14:53:38.989" v="1571" actId="1076"/>
          <ac:picMkLst>
            <pc:docMk/>
            <pc:sldMk cId="2033129195" sldId="277"/>
            <ac:picMk id="4" creationId="{9CEF6590-C256-4080-B0F7-FFB4BE8E9BD2}"/>
          </ac:picMkLst>
        </pc:picChg>
      </pc:sldChg>
      <pc:sldChg chg="modSp mod">
        <pc:chgData name="BONNET, NICOLAS" userId="f6557744-e804-4ed8-b1cd-674ccc3813ab" providerId="ADAL" clId="{1A9E8773-9B0F-44D0-A910-6F3F7AEB2F5A}" dt="2022-01-04T14:55:43.071" v="1586" actId="1076"/>
        <pc:sldMkLst>
          <pc:docMk/>
          <pc:sldMk cId="1181567151" sldId="278"/>
        </pc:sldMkLst>
        <pc:spChg chg="mod">
          <ac:chgData name="BONNET, NICOLAS" userId="f6557744-e804-4ed8-b1cd-674ccc3813ab" providerId="ADAL" clId="{1A9E8773-9B0F-44D0-A910-6F3F7AEB2F5A}" dt="2022-01-04T14:53:49.774" v="1572" actId="1076"/>
          <ac:spMkLst>
            <pc:docMk/>
            <pc:sldMk cId="1181567151" sldId="278"/>
            <ac:spMk id="5" creationId="{7DFF4286-CAB9-4D8F-953E-490F1AA452C8}"/>
          </ac:spMkLst>
        </pc:spChg>
        <pc:spChg chg="mod">
          <ac:chgData name="BONNET, NICOLAS" userId="f6557744-e804-4ed8-b1cd-674ccc3813ab" providerId="ADAL" clId="{1A9E8773-9B0F-44D0-A910-6F3F7AEB2F5A}" dt="2022-01-04T14:55:43.071" v="1586" actId="1076"/>
          <ac:spMkLst>
            <pc:docMk/>
            <pc:sldMk cId="1181567151" sldId="278"/>
            <ac:spMk id="48" creationId="{60DB22EB-1F64-4332-B546-3CD7E8225A66}"/>
          </ac:spMkLst>
        </pc:spChg>
        <pc:picChg chg="mod">
          <ac:chgData name="BONNET, NICOLAS" userId="f6557744-e804-4ed8-b1cd-674ccc3813ab" providerId="ADAL" clId="{1A9E8773-9B0F-44D0-A910-6F3F7AEB2F5A}" dt="2022-01-04T14:54:07.266" v="1574" actId="14100"/>
          <ac:picMkLst>
            <pc:docMk/>
            <pc:sldMk cId="1181567151" sldId="278"/>
            <ac:picMk id="50" creationId="{68F57522-352A-460D-AE78-59B3727E1FDD}"/>
          </ac:picMkLst>
        </pc:picChg>
      </pc:sldChg>
      <pc:sldChg chg="modSp mod">
        <pc:chgData name="BONNET, NICOLAS" userId="f6557744-e804-4ed8-b1cd-674ccc3813ab" providerId="ADAL" clId="{1A9E8773-9B0F-44D0-A910-6F3F7AEB2F5A}" dt="2022-01-04T14:56:15.950" v="1592" actId="1076"/>
        <pc:sldMkLst>
          <pc:docMk/>
          <pc:sldMk cId="822521678" sldId="279"/>
        </pc:sldMkLst>
        <pc:spChg chg="mod">
          <ac:chgData name="BONNET, NICOLAS" userId="f6557744-e804-4ed8-b1cd-674ccc3813ab" providerId="ADAL" clId="{1A9E8773-9B0F-44D0-A910-6F3F7AEB2F5A}" dt="2022-01-04T14:54:26.454" v="1576" actId="1076"/>
          <ac:spMkLst>
            <pc:docMk/>
            <pc:sldMk cId="822521678" sldId="279"/>
            <ac:spMk id="39" creationId="{7770D17D-BA38-44E2-B904-064848343F79}"/>
          </ac:spMkLst>
        </pc:spChg>
        <pc:spChg chg="mod">
          <ac:chgData name="BONNET, NICOLAS" userId="f6557744-e804-4ed8-b1cd-674ccc3813ab" providerId="ADAL" clId="{1A9E8773-9B0F-44D0-A910-6F3F7AEB2F5A}" dt="2022-01-04T14:56:15.950" v="1592" actId="1076"/>
          <ac:spMkLst>
            <pc:docMk/>
            <pc:sldMk cId="822521678" sldId="279"/>
            <ac:spMk id="48" creationId="{60DB22EB-1F64-4332-B546-3CD7E8225A66}"/>
          </ac:spMkLst>
        </pc:spChg>
        <pc:picChg chg="mod">
          <ac:chgData name="BONNET, NICOLAS" userId="f6557744-e804-4ed8-b1cd-674ccc3813ab" providerId="ADAL" clId="{1A9E8773-9B0F-44D0-A910-6F3F7AEB2F5A}" dt="2022-01-04T14:54:33.998" v="1577" actId="14100"/>
          <ac:picMkLst>
            <pc:docMk/>
            <pc:sldMk cId="822521678" sldId="279"/>
            <ac:picMk id="50" creationId="{38C93079-9DEB-4709-9D0B-32E1515ADE13}"/>
          </ac:picMkLst>
        </pc:picChg>
      </pc:sldChg>
      <pc:sldChg chg="modSp mod">
        <pc:chgData name="BONNET, NICOLAS" userId="f6557744-e804-4ed8-b1cd-674ccc3813ab" providerId="ADAL" clId="{1A9E8773-9B0F-44D0-A910-6F3F7AEB2F5A}" dt="2022-01-04T14:56:10.581" v="1591" actId="1076"/>
        <pc:sldMkLst>
          <pc:docMk/>
          <pc:sldMk cId="2021034271" sldId="280"/>
        </pc:sldMkLst>
        <pc:spChg chg="mod">
          <ac:chgData name="BONNET, NICOLAS" userId="f6557744-e804-4ed8-b1cd-674ccc3813ab" providerId="ADAL" clId="{1A9E8773-9B0F-44D0-A910-6F3F7AEB2F5A}" dt="2022-01-04T14:52:36.948" v="1567" actId="33524"/>
          <ac:spMkLst>
            <pc:docMk/>
            <pc:sldMk cId="2021034271" sldId="280"/>
            <ac:spMk id="7" creationId="{DC6B0564-CC5C-4962-ADA1-D87FD6B01371}"/>
          </ac:spMkLst>
        </pc:spChg>
        <pc:spChg chg="mod">
          <ac:chgData name="BONNET, NICOLAS" userId="f6557744-e804-4ed8-b1cd-674ccc3813ab" providerId="ADAL" clId="{1A9E8773-9B0F-44D0-A910-6F3F7AEB2F5A}" dt="2022-01-04T14:56:10.581" v="1591" actId="1076"/>
          <ac:spMkLst>
            <pc:docMk/>
            <pc:sldMk cId="2021034271" sldId="280"/>
            <ac:spMk id="8" creationId="{A8E40851-33A9-4548-8ECA-FE7E6BA022A0}"/>
          </ac:spMkLst>
        </pc:spChg>
        <pc:picChg chg="mod">
          <ac:chgData name="BONNET, NICOLAS" userId="f6557744-e804-4ed8-b1cd-674ccc3813ab" providerId="ADAL" clId="{1A9E8773-9B0F-44D0-A910-6F3F7AEB2F5A}" dt="2022-01-04T14:54:53.700" v="1580" actId="14100"/>
          <ac:picMkLst>
            <pc:docMk/>
            <pc:sldMk cId="2021034271" sldId="280"/>
            <ac:picMk id="1026" creationId="{D5DCDF70-4FE3-4E78-8C5F-4E8529B81851}"/>
          </ac:picMkLst>
        </pc:picChg>
      </pc:sldChg>
      <pc:sldChg chg="addSp delSp modSp new mod setBg modClrScheme chgLayout">
        <pc:chgData name="BONNET, NICOLAS" userId="f6557744-e804-4ed8-b1cd-674ccc3813ab" providerId="ADAL" clId="{1A9E8773-9B0F-44D0-A910-6F3F7AEB2F5A}" dt="2022-01-04T15:03:18.266" v="1640" actId="12100"/>
        <pc:sldMkLst>
          <pc:docMk/>
          <pc:sldMk cId="1187906741" sldId="281"/>
        </pc:sldMkLst>
        <pc:spChg chg="mod ord">
          <ac:chgData name="BONNET, NICOLAS" userId="f6557744-e804-4ed8-b1cd-674ccc3813ab" providerId="ADAL" clId="{1A9E8773-9B0F-44D0-A910-6F3F7AEB2F5A}" dt="2022-01-04T14:34:29.537" v="890" actId="26606"/>
          <ac:spMkLst>
            <pc:docMk/>
            <pc:sldMk cId="1187906741" sldId="281"/>
            <ac:spMk id="2" creationId="{0D006531-E03C-49E6-AF20-76E22DC519DD}"/>
          </ac:spMkLst>
        </pc:spChg>
        <pc:spChg chg="add del mod ord">
          <ac:chgData name="BONNET, NICOLAS" userId="f6557744-e804-4ed8-b1cd-674ccc3813ab" providerId="ADAL" clId="{1A9E8773-9B0F-44D0-A910-6F3F7AEB2F5A}" dt="2022-01-04T14:34:29.537" v="890" actId="26606"/>
          <ac:spMkLst>
            <pc:docMk/>
            <pc:sldMk cId="1187906741" sldId="281"/>
            <ac:spMk id="3" creationId="{B0E428D4-6B9B-4069-8B91-DB1E2D19EDAD}"/>
          </ac:spMkLst>
        </pc:spChg>
        <pc:spChg chg="add">
          <ac:chgData name="BONNET, NICOLAS" userId="f6557744-e804-4ed8-b1cd-674ccc3813ab" providerId="ADAL" clId="{1A9E8773-9B0F-44D0-A910-6F3F7AEB2F5A}" dt="2022-01-04T14:34:29.537" v="890" actId="26606"/>
          <ac:spMkLst>
            <pc:docMk/>
            <pc:sldMk cId="1187906741" sldId="281"/>
            <ac:spMk id="9" creationId="{8E7E1993-6448-42F8-8FB3-76104F45B344}"/>
          </ac:spMkLst>
        </pc:spChg>
        <pc:spChg chg="add">
          <ac:chgData name="BONNET, NICOLAS" userId="f6557744-e804-4ed8-b1cd-674ccc3813ab" providerId="ADAL" clId="{1A9E8773-9B0F-44D0-A910-6F3F7AEB2F5A}" dt="2022-01-04T14:34:29.537" v="890" actId="26606"/>
          <ac:spMkLst>
            <pc:docMk/>
            <pc:sldMk cId="1187906741" sldId="281"/>
            <ac:spMk id="11" creationId="{5B62175A-9061-4508-B024-671E2C3C3AAD}"/>
          </ac:spMkLst>
        </pc:spChg>
        <pc:spChg chg="add">
          <ac:chgData name="BONNET, NICOLAS" userId="f6557744-e804-4ed8-b1cd-674ccc3813ab" providerId="ADAL" clId="{1A9E8773-9B0F-44D0-A910-6F3F7AEB2F5A}" dt="2022-01-04T14:34:29.537" v="890" actId="26606"/>
          <ac:spMkLst>
            <pc:docMk/>
            <pc:sldMk cId="1187906741" sldId="281"/>
            <ac:spMk id="13" creationId="{2391C84E-C2EA-44FC-A7D1-FAE3E2850552}"/>
          </ac:spMkLst>
        </pc:spChg>
        <pc:spChg chg="add">
          <ac:chgData name="BONNET, NICOLAS" userId="f6557744-e804-4ed8-b1cd-674ccc3813ab" providerId="ADAL" clId="{1A9E8773-9B0F-44D0-A910-6F3F7AEB2F5A}" dt="2022-01-04T14:34:29.537" v="890" actId="26606"/>
          <ac:spMkLst>
            <pc:docMk/>
            <pc:sldMk cId="1187906741" sldId="281"/>
            <ac:spMk id="46" creationId="{7D7F7755-C305-4B28-8A86-8EA8898124E3}"/>
          </ac:spMkLst>
        </pc:spChg>
        <pc:grpChg chg="add">
          <ac:chgData name="BONNET, NICOLAS" userId="f6557744-e804-4ed8-b1cd-674ccc3813ab" providerId="ADAL" clId="{1A9E8773-9B0F-44D0-A910-6F3F7AEB2F5A}" dt="2022-01-04T14:34:29.537" v="890" actId="26606"/>
          <ac:grpSpMkLst>
            <pc:docMk/>
            <pc:sldMk cId="1187906741" sldId="281"/>
            <ac:grpSpMk id="15" creationId="{47B3131A-B518-43E5-A896-E9D654A4863F}"/>
          </ac:grpSpMkLst>
        </pc:grpChg>
        <pc:graphicFrameChg chg="add mod">
          <ac:chgData name="BONNET, NICOLAS" userId="f6557744-e804-4ed8-b1cd-674ccc3813ab" providerId="ADAL" clId="{1A9E8773-9B0F-44D0-A910-6F3F7AEB2F5A}" dt="2022-01-04T15:03:18.266" v="1640" actId="12100"/>
          <ac:graphicFrameMkLst>
            <pc:docMk/>
            <pc:sldMk cId="1187906741" sldId="281"/>
            <ac:graphicFrameMk id="5" creationId="{AE684917-3F2A-4115-B50A-018133DF7809}"/>
          </ac:graphicFrameMkLst>
        </pc:graphicFrameChg>
      </pc:sldChg>
      <pc:sldChg chg="new del">
        <pc:chgData name="BONNET, NICOLAS" userId="f6557744-e804-4ed8-b1cd-674ccc3813ab" providerId="ADAL" clId="{1A9E8773-9B0F-44D0-A910-6F3F7AEB2F5A}" dt="2022-01-04T14:58:02.474" v="1594" actId="680"/>
        <pc:sldMkLst>
          <pc:docMk/>
          <pc:sldMk cId="54085491" sldId="282"/>
        </pc:sldMkLst>
      </pc:sldChg>
      <pc:sldChg chg="addSp delSp modSp new mod setBg">
        <pc:chgData name="BONNET, NICOLAS" userId="f6557744-e804-4ed8-b1cd-674ccc3813ab" providerId="ADAL" clId="{1A9E8773-9B0F-44D0-A910-6F3F7AEB2F5A}" dt="2022-01-04T15:02:08.201" v="1639" actId="1076"/>
        <pc:sldMkLst>
          <pc:docMk/>
          <pc:sldMk cId="310152819" sldId="282"/>
        </pc:sldMkLst>
        <pc:spChg chg="mod">
          <ac:chgData name="BONNET, NICOLAS" userId="f6557744-e804-4ed8-b1cd-674ccc3813ab" providerId="ADAL" clId="{1A9E8773-9B0F-44D0-A910-6F3F7AEB2F5A}" dt="2022-01-04T15:02:08.201" v="1639" actId="1076"/>
          <ac:spMkLst>
            <pc:docMk/>
            <pc:sldMk cId="310152819" sldId="282"/>
            <ac:spMk id="2" creationId="{2493E88A-E0CF-46D1-B50D-B14B14D41101}"/>
          </ac:spMkLst>
        </pc:spChg>
        <pc:spChg chg="mod ord">
          <ac:chgData name="BONNET, NICOLAS" userId="f6557744-e804-4ed8-b1cd-674ccc3813ab" providerId="ADAL" clId="{1A9E8773-9B0F-44D0-A910-6F3F7AEB2F5A}" dt="2022-01-04T15:02:00.612" v="1637" actId="123"/>
          <ac:spMkLst>
            <pc:docMk/>
            <pc:sldMk cId="310152819" sldId="282"/>
            <ac:spMk id="3" creationId="{1C65AFB4-316C-4EB8-B982-02AA305EE112}"/>
          </ac:spMkLst>
        </pc:spChg>
        <pc:spChg chg="add del">
          <ac:chgData name="BONNET, NICOLAS" userId="f6557744-e804-4ed8-b1cd-674ccc3813ab" providerId="ADAL" clId="{1A9E8773-9B0F-44D0-A910-6F3F7AEB2F5A}" dt="2022-01-04T15:01:40.212" v="1628" actId="26606"/>
          <ac:spMkLst>
            <pc:docMk/>
            <pc:sldMk cId="310152819" sldId="282"/>
            <ac:spMk id="71" creationId="{1C582B07-D0F0-4B6B-A5D9-D2F192CB3A4E}"/>
          </ac:spMkLst>
        </pc:spChg>
        <pc:spChg chg="add del">
          <ac:chgData name="BONNET, NICOLAS" userId="f6557744-e804-4ed8-b1cd-674ccc3813ab" providerId="ADAL" clId="{1A9E8773-9B0F-44D0-A910-6F3F7AEB2F5A}" dt="2022-01-04T15:01:40.212" v="1628" actId="26606"/>
          <ac:spMkLst>
            <pc:docMk/>
            <pc:sldMk cId="310152819" sldId="282"/>
            <ac:spMk id="73" creationId="{7EE60796-BC52-4154-A3A9-773DE8285501}"/>
          </ac:spMkLst>
        </pc:spChg>
        <pc:spChg chg="add del">
          <ac:chgData name="BONNET, NICOLAS" userId="f6557744-e804-4ed8-b1cd-674ccc3813ab" providerId="ADAL" clId="{1A9E8773-9B0F-44D0-A910-6F3F7AEB2F5A}" dt="2022-01-04T15:01:40.212" v="1628" actId="26606"/>
          <ac:spMkLst>
            <pc:docMk/>
            <pc:sldMk cId="310152819" sldId="282"/>
            <ac:spMk id="75" creationId="{DA1A4301-6FFC-4C82-A1FA-7634D8CAA8F5}"/>
          </ac:spMkLst>
        </pc:spChg>
        <pc:spChg chg="add del">
          <ac:chgData name="BONNET, NICOLAS" userId="f6557744-e804-4ed8-b1cd-674ccc3813ab" providerId="ADAL" clId="{1A9E8773-9B0F-44D0-A910-6F3F7AEB2F5A}" dt="2022-01-04T15:01:40.212" v="1628" actId="26606"/>
          <ac:spMkLst>
            <pc:docMk/>
            <pc:sldMk cId="310152819" sldId="282"/>
            <ac:spMk id="77" creationId="{BFEC1042-3FDC-47A3-BCD7-CA9D052F987E}"/>
          </ac:spMkLst>
        </pc:spChg>
        <pc:spChg chg="add">
          <ac:chgData name="BONNET, NICOLAS" userId="f6557744-e804-4ed8-b1cd-674ccc3813ab" providerId="ADAL" clId="{1A9E8773-9B0F-44D0-A910-6F3F7AEB2F5A}" dt="2022-01-04T15:01:40.212" v="1628" actId="26606"/>
          <ac:spMkLst>
            <pc:docMk/>
            <pc:sldMk cId="310152819" sldId="282"/>
            <ac:spMk id="135" creationId="{1C582B07-D0F0-4B6B-A5D9-D2F192CB3A4E}"/>
          </ac:spMkLst>
        </pc:spChg>
        <pc:spChg chg="add">
          <ac:chgData name="BONNET, NICOLAS" userId="f6557744-e804-4ed8-b1cd-674ccc3813ab" providerId="ADAL" clId="{1A9E8773-9B0F-44D0-A910-6F3F7AEB2F5A}" dt="2022-01-04T15:01:40.212" v="1628" actId="26606"/>
          <ac:spMkLst>
            <pc:docMk/>
            <pc:sldMk cId="310152819" sldId="282"/>
            <ac:spMk id="137" creationId="{90B4ACB0-2B52-48C2-9BC9-553BE73567FC}"/>
          </ac:spMkLst>
        </pc:spChg>
        <pc:spChg chg="add">
          <ac:chgData name="BONNET, NICOLAS" userId="f6557744-e804-4ed8-b1cd-674ccc3813ab" providerId="ADAL" clId="{1A9E8773-9B0F-44D0-A910-6F3F7AEB2F5A}" dt="2022-01-04T15:01:40.212" v="1628" actId="26606"/>
          <ac:spMkLst>
            <pc:docMk/>
            <pc:sldMk cId="310152819" sldId="282"/>
            <ac:spMk id="139" creationId="{DA1A4301-6FFC-4C82-A1FA-7634D8CAA8F5}"/>
          </ac:spMkLst>
        </pc:spChg>
        <pc:grpChg chg="add del">
          <ac:chgData name="BONNET, NICOLAS" userId="f6557744-e804-4ed8-b1cd-674ccc3813ab" providerId="ADAL" clId="{1A9E8773-9B0F-44D0-A910-6F3F7AEB2F5A}" dt="2022-01-04T15:01:40.212" v="1628" actId="26606"/>
          <ac:grpSpMkLst>
            <pc:docMk/>
            <pc:sldMk cId="310152819" sldId="282"/>
            <ac:grpSpMk id="79" creationId="{8323DD1D-77DE-48B2-A0A0-6265801531E5}"/>
          </ac:grpSpMkLst>
        </pc:grpChg>
        <pc:grpChg chg="add">
          <ac:chgData name="BONNET, NICOLAS" userId="f6557744-e804-4ed8-b1cd-674ccc3813ab" providerId="ADAL" clId="{1A9E8773-9B0F-44D0-A910-6F3F7AEB2F5A}" dt="2022-01-04T15:01:40.212" v="1628" actId="26606"/>
          <ac:grpSpMkLst>
            <pc:docMk/>
            <pc:sldMk cId="310152819" sldId="282"/>
            <ac:grpSpMk id="141" creationId="{8323DD1D-77DE-48B2-A0A0-6265801531E5}"/>
          </ac:grpSpMkLst>
        </pc:grpChg>
        <pc:picChg chg="add mod ord">
          <ac:chgData name="BONNET, NICOLAS" userId="f6557744-e804-4ed8-b1cd-674ccc3813ab" providerId="ADAL" clId="{1A9E8773-9B0F-44D0-A910-6F3F7AEB2F5A}" dt="2022-01-04T15:01:44.403" v="1629"/>
          <ac:picMkLst>
            <pc:docMk/>
            <pc:sldMk cId="310152819" sldId="282"/>
            <ac:picMk id="1026" creationId="{F551890A-2DF3-4223-9868-2B11834769C3}"/>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197BCF-2B95-4A5D-96AA-F06EE354C45B}" type="doc">
      <dgm:prSet loTypeId="urn:microsoft.com/office/officeart/2005/8/layout/list1" loCatId="list" qsTypeId="urn:microsoft.com/office/officeart/2005/8/quickstyle/simple2" qsCatId="simple" csTypeId="urn:microsoft.com/office/officeart/2005/8/colors/accent5_1" csCatId="accent5" phldr="1"/>
      <dgm:spPr/>
      <dgm:t>
        <a:bodyPr/>
        <a:lstStyle/>
        <a:p>
          <a:endParaRPr lang="en-US"/>
        </a:p>
      </dgm:t>
    </dgm:pt>
    <dgm:pt modelId="{C9628388-258E-46EC-A497-510C570F56D1}">
      <dgm:prSet/>
      <dgm:spPr/>
      <dgm:t>
        <a:bodyPr/>
        <a:lstStyle/>
        <a:p>
          <a:r>
            <a:rPr lang="fr-FR" dirty="0"/>
            <a:t>Shape : 8760 </a:t>
          </a:r>
          <a:r>
            <a:rPr lang="fr-FR" dirty="0" err="1"/>
            <a:t>rows</a:t>
          </a:r>
          <a:r>
            <a:rPr lang="fr-FR" dirty="0"/>
            <a:t> &amp; 14 </a:t>
          </a:r>
          <a:r>
            <a:rPr lang="fr-FR" dirty="0" err="1"/>
            <a:t>columns</a:t>
          </a:r>
          <a:endParaRPr lang="en-US" dirty="0"/>
        </a:p>
      </dgm:t>
    </dgm:pt>
    <dgm:pt modelId="{DFAFCE5C-5312-40F5-A11C-52253B1179A9}" type="parTrans" cxnId="{ADEDBE3D-394B-47AF-BF6C-3EC17D8ECDC9}">
      <dgm:prSet/>
      <dgm:spPr/>
      <dgm:t>
        <a:bodyPr/>
        <a:lstStyle/>
        <a:p>
          <a:endParaRPr lang="en-US"/>
        </a:p>
      </dgm:t>
    </dgm:pt>
    <dgm:pt modelId="{4ADD5411-5FB8-4951-8AEE-6FDAB4E4CF05}" type="sibTrans" cxnId="{ADEDBE3D-394B-47AF-BF6C-3EC17D8ECDC9}">
      <dgm:prSet/>
      <dgm:spPr/>
      <dgm:t>
        <a:bodyPr/>
        <a:lstStyle/>
        <a:p>
          <a:endParaRPr lang="en-US"/>
        </a:p>
      </dgm:t>
    </dgm:pt>
    <dgm:pt modelId="{B1B08EA1-325A-418F-9BF4-1954532A9E25}">
      <dgm:prSet/>
      <dgm:spPr/>
      <dgm:t>
        <a:bodyPr/>
        <a:lstStyle/>
        <a:p>
          <a:r>
            <a:rPr lang="fr-FR" dirty="0" err="1"/>
            <a:t>Features</a:t>
          </a:r>
          <a:r>
            <a:rPr lang="fr-FR" dirty="0"/>
            <a:t> : 10 </a:t>
          </a:r>
          <a:r>
            <a:rPr lang="fr-FR" dirty="0" err="1"/>
            <a:t>float</a:t>
          </a:r>
          <a:r>
            <a:rPr lang="fr-FR" dirty="0"/>
            <a:t> &amp; 4 </a:t>
          </a:r>
          <a:r>
            <a:rPr lang="fr-FR" dirty="0" err="1"/>
            <a:t>categorical</a:t>
          </a:r>
          <a:endParaRPr lang="en-US" dirty="0"/>
        </a:p>
      </dgm:t>
    </dgm:pt>
    <dgm:pt modelId="{9B2E5C97-403A-4678-B9CA-B6FE5612A62A}" type="parTrans" cxnId="{20FB834F-C3F0-4308-9885-A77BC93BDA69}">
      <dgm:prSet/>
      <dgm:spPr/>
      <dgm:t>
        <a:bodyPr/>
        <a:lstStyle/>
        <a:p>
          <a:endParaRPr lang="en-US"/>
        </a:p>
      </dgm:t>
    </dgm:pt>
    <dgm:pt modelId="{594C6C93-E4DF-46EC-BFA7-55A50FB217EA}" type="sibTrans" cxnId="{20FB834F-C3F0-4308-9885-A77BC93BDA69}">
      <dgm:prSet/>
      <dgm:spPr/>
      <dgm:t>
        <a:bodyPr/>
        <a:lstStyle/>
        <a:p>
          <a:endParaRPr lang="en-US"/>
        </a:p>
      </dgm:t>
    </dgm:pt>
    <dgm:pt modelId="{C3F70C0C-070D-4AED-82C2-C16080B120B6}">
      <dgm:prSet/>
      <dgm:spPr/>
      <dgm:t>
        <a:bodyPr/>
        <a:lstStyle/>
        <a:p>
          <a:r>
            <a:rPr lang="en-US" dirty="0"/>
            <a:t>No NaN</a:t>
          </a:r>
        </a:p>
      </dgm:t>
    </dgm:pt>
    <dgm:pt modelId="{1C136674-B779-437D-B936-4EEC33DBB35F}" type="parTrans" cxnId="{3AF5937D-EC48-41A7-B9F0-A118AE3397A4}">
      <dgm:prSet/>
      <dgm:spPr/>
      <dgm:t>
        <a:bodyPr/>
        <a:lstStyle/>
        <a:p>
          <a:endParaRPr lang="fr-FR"/>
        </a:p>
      </dgm:t>
    </dgm:pt>
    <dgm:pt modelId="{BA50449A-F26A-4589-80BE-76BC1D7F655B}" type="sibTrans" cxnId="{3AF5937D-EC48-41A7-B9F0-A118AE3397A4}">
      <dgm:prSet/>
      <dgm:spPr/>
      <dgm:t>
        <a:bodyPr/>
        <a:lstStyle/>
        <a:p>
          <a:endParaRPr lang="fr-FR"/>
        </a:p>
      </dgm:t>
    </dgm:pt>
    <dgm:pt modelId="{E1ACCDD1-E818-4EBA-A461-F1B2A07146CF}">
      <dgm:prSet/>
      <dgm:spPr/>
      <dgm:t>
        <a:bodyPr/>
        <a:lstStyle/>
        <a:p>
          <a:r>
            <a:rPr lang="en-US" dirty="0"/>
            <a:t>No empty columns/rows</a:t>
          </a:r>
        </a:p>
      </dgm:t>
    </dgm:pt>
    <dgm:pt modelId="{56617D4A-79E1-4898-958D-98D17E6811C8}" type="parTrans" cxnId="{D1D0AEB0-4251-4356-8F29-9FC63836FE2C}">
      <dgm:prSet/>
      <dgm:spPr/>
      <dgm:t>
        <a:bodyPr/>
        <a:lstStyle/>
        <a:p>
          <a:endParaRPr lang="fr-FR"/>
        </a:p>
      </dgm:t>
    </dgm:pt>
    <dgm:pt modelId="{1FC0B9D0-92E6-4800-983C-3ABA65915CA9}" type="sibTrans" cxnId="{D1D0AEB0-4251-4356-8F29-9FC63836FE2C}">
      <dgm:prSet/>
      <dgm:spPr/>
      <dgm:t>
        <a:bodyPr/>
        <a:lstStyle/>
        <a:p>
          <a:endParaRPr lang="fr-FR"/>
        </a:p>
      </dgm:t>
    </dgm:pt>
    <dgm:pt modelId="{101141D9-D975-4A2B-8B7C-FCB74EA344FA}" type="pres">
      <dgm:prSet presAssocID="{33197BCF-2B95-4A5D-96AA-F06EE354C45B}" presName="linear" presStyleCnt="0">
        <dgm:presLayoutVars>
          <dgm:dir/>
          <dgm:animLvl val="lvl"/>
          <dgm:resizeHandles val="exact"/>
        </dgm:presLayoutVars>
      </dgm:prSet>
      <dgm:spPr/>
    </dgm:pt>
    <dgm:pt modelId="{3E66C13C-50C5-4EBF-9D33-7818D6C7BDA0}" type="pres">
      <dgm:prSet presAssocID="{C9628388-258E-46EC-A497-510C570F56D1}" presName="parentLin" presStyleCnt="0"/>
      <dgm:spPr/>
    </dgm:pt>
    <dgm:pt modelId="{62F9509D-97B5-44D2-9A49-A63735275ADE}" type="pres">
      <dgm:prSet presAssocID="{C9628388-258E-46EC-A497-510C570F56D1}" presName="parentLeftMargin" presStyleLbl="node1" presStyleIdx="0" presStyleCnt="4"/>
      <dgm:spPr/>
    </dgm:pt>
    <dgm:pt modelId="{D4EC7EF8-C81C-4923-BA90-856BC1EB8560}" type="pres">
      <dgm:prSet presAssocID="{C9628388-258E-46EC-A497-510C570F56D1}" presName="parentText" presStyleLbl="node1" presStyleIdx="0" presStyleCnt="4">
        <dgm:presLayoutVars>
          <dgm:chMax val="0"/>
          <dgm:bulletEnabled val="1"/>
        </dgm:presLayoutVars>
      </dgm:prSet>
      <dgm:spPr/>
    </dgm:pt>
    <dgm:pt modelId="{43447309-818B-4902-BCD5-D8223200B48F}" type="pres">
      <dgm:prSet presAssocID="{C9628388-258E-46EC-A497-510C570F56D1}" presName="negativeSpace" presStyleCnt="0"/>
      <dgm:spPr/>
    </dgm:pt>
    <dgm:pt modelId="{1BC5A567-4B5C-4249-BD75-FB29A85E5FE5}" type="pres">
      <dgm:prSet presAssocID="{C9628388-258E-46EC-A497-510C570F56D1}" presName="childText" presStyleLbl="conFgAcc1" presStyleIdx="0" presStyleCnt="4">
        <dgm:presLayoutVars>
          <dgm:bulletEnabled val="1"/>
        </dgm:presLayoutVars>
      </dgm:prSet>
      <dgm:spPr/>
    </dgm:pt>
    <dgm:pt modelId="{B114CAC6-8CD3-4F77-8BA1-7BEEA4265FDC}" type="pres">
      <dgm:prSet presAssocID="{4ADD5411-5FB8-4951-8AEE-6FDAB4E4CF05}" presName="spaceBetweenRectangles" presStyleCnt="0"/>
      <dgm:spPr/>
    </dgm:pt>
    <dgm:pt modelId="{EE90D3EE-2827-4AA2-A966-B44DFF77AE95}" type="pres">
      <dgm:prSet presAssocID="{B1B08EA1-325A-418F-9BF4-1954532A9E25}" presName="parentLin" presStyleCnt="0"/>
      <dgm:spPr/>
    </dgm:pt>
    <dgm:pt modelId="{F5F23C57-B12B-4F4A-BF64-BA0B273C31C6}" type="pres">
      <dgm:prSet presAssocID="{B1B08EA1-325A-418F-9BF4-1954532A9E25}" presName="parentLeftMargin" presStyleLbl="node1" presStyleIdx="0" presStyleCnt="4"/>
      <dgm:spPr/>
    </dgm:pt>
    <dgm:pt modelId="{6AAEFD2A-479D-4003-8D80-D1AF6A08A3ED}" type="pres">
      <dgm:prSet presAssocID="{B1B08EA1-325A-418F-9BF4-1954532A9E25}" presName="parentText" presStyleLbl="node1" presStyleIdx="1" presStyleCnt="4">
        <dgm:presLayoutVars>
          <dgm:chMax val="0"/>
          <dgm:bulletEnabled val="1"/>
        </dgm:presLayoutVars>
      </dgm:prSet>
      <dgm:spPr/>
    </dgm:pt>
    <dgm:pt modelId="{A424B980-6B51-485A-B64A-4AF5CD0FDF56}" type="pres">
      <dgm:prSet presAssocID="{B1B08EA1-325A-418F-9BF4-1954532A9E25}" presName="negativeSpace" presStyleCnt="0"/>
      <dgm:spPr/>
    </dgm:pt>
    <dgm:pt modelId="{B4F610E6-65AD-4D9E-A89F-2625F89BFEFE}" type="pres">
      <dgm:prSet presAssocID="{B1B08EA1-325A-418F-9BF4-1954532A9E25}" presName="childText" presStyleLbl="conFgAcc1" presStyleIdx="1" presStyleCnt="4">
        <dgm:presLayoutVars>
          <dgm:bulletEnabled val="1"/>
        </dgm:presLayoutVars>
      </dgm:prSet>
      <dgm:spPr/>
    </dgm:pt>
    <dgm:pt modelId="{327A6105-A6CA-4A46-BFF3-70AC55E86EFA}" type="pres">
      <dgm:prSet presAssocID="{594C6C93-E4DF-46EC-BFA7-55A50FB217EA}" presName="spaceBetweenRectangles" presStyleCnt="0"/>
      <dgm:spPr/>
    </dgm:pt>
    <dgm:pt modelId="{EC1AFA74-B11B-42C4-8B75-85726B0EB6B4}" type="pres">
      <dgm:prSet presAssocID="{C3F70C0C-070D-4AED-82C2-C16080B120B6}" presName="parentLin" presStyleCnt="0"/>
      <dgm:spPr/>
    </dgm:pt>
    <dgm:pt modelId="{327209B2-7D71-4B4F-A39E-B07671359572}" type="pres">
      <dgm:prSet presAssocID="{C3F70C0C-070D-4AED-82C2-C16080B120B6}" presName="parentLeftMargin" presStyleLbl="node1" presStyleIdx="1" presStyleCnt="4"/>
      <dgm:spPr/>
    </dgm:pt>
    <dgm:pt modelId="{A0C291D5-A9EE-4E12-AE58-41EC2398388D}" type="pres">
      <dgm:prSet presAssocID="{C3F70C0C-070D-4AED-82C2-C16080B120B6}" presName="parentText" presStyleLbl="node1" presStyleIdx="2" presStyleCnt="4">
        <dgm:presLayoutVars>
          <dgm:chMax val="0"/>
          <dgm:bulletEnabled val="1"/>
        </dgm:presLayoutVars>
      </dgm:prSet>
      <dgm:spPr/>
    </dgm:pt>
    <dgm:pt modelId="{4B38A254-F888-4C0C-AD5D-D2B7749E5EC2}" type="pres">
      <dgm:prSet presAssocID="{C3F70C0C-070D-4AED-82C2-C16080B120B6}" presName="negativeSpace" presStyleCnt="0"/>
      <dgm:spPr/>
    </dgm:pt>
    <dgm:pt modelId="{9710991E-0135-4C51-AAE0-796A085844F8}" type="pres">
      <dgm:prSet presAssocID="{C3F70C0C-070D-4AED-82C2-C16080B120B6}" presName="childText" presStyleLbl="conFgAcc1" presStyleIdx="2" presStyleCnt="4">
        <dgm:presLayoutVars>
          <dgm:bulletEnabled val="1"/>
        </dgm:presLayoutVars>
      </dgm:prSet>
      <dgm:spPr/>
    </dgm:pt>
    <dgm:pt modelId="{A836044A-5DB2-47E8-B9FA-59852A01E0D8}" type="pres">
      <dgm:prSet presAssocID="{BA50449A-F26A-4589-80BE-76BC1D7F655B}" presName="spaceBetweenRectangles" presStyleCnt="0"/>
      <dgm:spPr/>
    </dgm:pt>
    <dgm:pt modelId="{72F409FC-BD1A-484C-BDA1-B4B615F7C97E}" type="pres">
      <dgm:prSet presAssocID="{E1ACCDD1-E818-4EBA-A461-F1B2A07146CF}" presName="parentLin" presStyleCnt="0"/>
      <dgm:spPr/>
    </dgm:pt>
    <dgm:pt modelId="{3D6FEBA8-EF18-4B7B-A342-CCBBCA1EACF6}" type="pres">
      <dgm:prSet presAssocID="{E1ACCDD1-E818-4EBA-A461-F1B2A07146CF}" presName="parentLeftMargin" presStyleLbl="node1" presStyleIdx="2" presStyleCnt="4"/>
      <dgm:spPr/>
    </dgm:pt>
    <dgm:pt modelId="{BEAF7EA9-DA4B-4222-AE35-1BEA5A23EAAE}" type="pres">
      <dgm:prSet presAssocID="{E1ACCDD1-E818-4EBA-A461-F1B2A07146CF}" presName="parentText" presStyleLbl="node1" presStyleIdx="3" presStyleCnt="4">
        <dgm:presLayoutVars>
          <dgm:chMax val="0"/>
          <dgm:bulletEnabled val="1"/>
        </dgm:presLayoutVars>
      </dgm:prSet>
      <dgm:spPr/>
    </dgm:pt>
    <dgm:pt modelId="{CA9D27DF-6409-43EF-8AB4-0EFD71416F36}" type="pres">
      <dgm:prSet presAssocID="{E1ACCDD1-E818-4EBA-A461-F1B2A07146CF}" presName="negativeSpace" presStyleCnt="0"/>
      <dgm:spPr/>
    </dgm:pt>
    <dgm:pt modelId="{E2024C90-0A69-4D2C-BDDB-ADED81D3088B}" type="pres">
      <dgm:prSet presAssocID="{E1ACCDD1-E818-4EBA-A461-F1B2A07146CF}" presName="childText" presStyleLbl="conFgAcc1" presStyleIdx="3" presStyleCnt="4">
        <dgm:presLayoutVars>
          <dgm:bulletEnabled val="1"/>
        </dgm:presLayoutVars>
      </dgm:prSet>
      <dgm:spPr/>
    </dgm:pt>
  </dgm:ptLst>
  <dgm:cxnLst>
    <dgm:cxn modelId="{735DCF0F-DF9A-4903-96A4-8DB95B9361F2}" type="presOf" srcId="{C9628388-258E-46EC-A497-510C570F56D1}" destId="{D4EC7EF8-C81C-4923-BA90-856BC1EB8560}" srcOrd="1" destOrd="0" presId="urn:microsoft.com/office/officeart/2005/8/layout/list1"/>
    <dgm:cxn modelId="{B8281D10-0C34-4D77-A9FE-62E23D8E32F7}" type="presOf" srcId="{33197BCF-2B95-4A5D-96AA-F06EE354C45B}" destId="{101141D9-D975-4A2B-8B7C-FCB74EA344FA}" srcOrd="0" destOrd="0" presId="urn:microsoft.com/office/officeart/2005/8/layout/list1"/>
    <dgm:cxn modelId="{ADEDBE3D-394B-47AF-BF6C-3EC17D8ECDC9}" srcId="{33197BCF-2B95-4A5D-96AA-F06EE354C45B}" destId="{C9628388-258E-46EC-A497-510C570F56D1}" srcOrd="0" destOrd="0" parTransId="{DFAFCE5C-5312-40F5-A11C-52253B1179A9}" sibTransId="{4ADD5411-5FB8-4951-8AEE-6FDAB4E4CF05}"/>
    <dgm:cxn modelId="{4161875D-D06F-4E3B-B628-AAA5D0BF9FFB}" type="presOf" srcId="{B1B08EA1-325A-418F-9BF4-1954532A9E25}" destId="{F5F23C57-B12B-4F4A-BF64-BA0B273C31C6}" srcOrd="0" destOrd="0" presId="urn:microsoft.com/office/officeart/2005/8/layout/list1"/>
    <dgm:cxn modelId="{1431126D-1D4F-4286-A2E0-AA13A41AF841}" type="presOf" srcId="{C3F70C0C-070D-4AED-82C2-C16080B120B6}" destId="{327209B2-7D71-4B4F-A39E-B07671359572}" srcOrd="0" destOrd="0" presId="urn:microsoft.com/office/officeart/2005/8/layout/list1"/>
    <dgm:cxn modelId="{20FB834F-C3F0-4308-9885-A77BC93BDA69}" srcId="{33197BCF-2B95-4A5D-96AA-F06EE354C45B}" destId="{B1B08EA1-325A-418F-9BF4-1954532A9E25}" srcOrd="1" destOrd="0" parTransId="{9B2E5C97-403A-4678-B9CA-B6FE5612A62A}" sibTransId="{594C6C93-E4DF-46EC-BFA7-55A50FB217EA}"/>
    <dgm:cxn modelId="{3AF5937D-EC48-41A7-B9F0-A118AE3397A4}" srcId="{33197BCF-2B95-4A5D-96AA-F06EE354C45B}" destId="{C3F70C0C-070D-4AED-82C2-C16080B120B6}" srcOrd="2" destOrd="0" parTransId="{1C136674-B779-437D-B936-4EEC33DBB35F}" sibTransId="{BA50449A-F26A-4589-80BE-76BC1D7F655B}"/>
    <dgm:cxn modelId="{C51FA3A6-2DAB-4C63-B985-FD7F777F45AF}" type="presOf" srcId="{C3F70C0C-070D-4AED-82C2-C16080B120B6}" destId="{A0C291D5-A9EE-4E12-AE58-41EC2398388D}" srcOrd="1" destOrd="0" presId="urn:microsoft.com/office/officeart/2005/8/layout/list1"/>
    <dgm:cxn modelId="{D1D0AEB0-4251-4356-8F29-9FC63836FE2C}" srcId="{33197BCF-2B95-4A5D-96AA-F06EE354C45B}" destId="{E1ACCDD1-E818-4EBA-A461-F1B2A07146CF}" srcOrd="3" destOrd="0" parTransId="{56617D4A-79E1-4898-958D-98D17E6811C8}" sibTransId="{1FC0B9D0-92E6-4800-983C-3ABA65915CA9}"/>
    <dgm:cxn modelId="{4A7063C9-C162-47B9-963A-D1007B7DE7F3}" type="presOf" srcId="{B1B08EA1-325A-418F-9BF4-1954532A9E25}" destId="{6AAEFD2A-479D-4003-8D80-D1AF6A08A3ED}" srcOrd="1" destOrd="0" presId="urn:microsoft.com/office/officeart/2005/8/layout/list1"/>
    <dgm:cxn modelId="{301771D5-E692-4E8A-A776-DCAA48BB59E3}" type="presOf" srcId="{E1ACCDD1-E818-4EBA-A461-F1B2A07146CF}" destId="{3D6FEBA8-EF18-4B7B-A342-CCBBCA1EACF6}" srcOrd="0" destOrd="0" presId="urn:microsoft.com/office/officeart/2005/8/layout/list1"/>
    <dgm:cxn modelId="{63F4C1E8-2764-4B32-9AC9-4DF2A394A618}" type="presOf" srcId="{C9628388-258E-46EC-A497-510C570F56D1}" destId="{62F9509D-97B5-44D2-9A49-A63735275ADE}" srcOrd="0" destOrd="0" presId="urn:microsoft.com/office/officeart/2005/8/layout/list1"/>
    <dgm:cxn modelId="{A5DC15FF-028A-482E-8FC8-7AF4AEEEFA88}" type="presOf" srcId="{E1ACCDD1-E818-4EBA-A461-F1B2A07146CF}" destId="{BEAF7EA9-DA4B-4222-AE35-1BEA5A23EAAE}" srcOrd="1" destOrd="0" presId="urn:microsoft.com/office/officeart/2005/8/layout/list1"/>
    <dgm:cxn modelId="{59D4625A-3345-4A4C-9B00-B8E6BF1634AB}" type="presParOf" srcId="{101141D9-D975-4A2B-8B7C-FCB74EA344FA}" destId="{3E66C13C-50C5-4EBF-9D33-7818D6C7BDA0}" srcOrd="0" destOrd="0" presId="urn:microsoft.com/office/officeart/2005/8/layout/list1"/>
    <dgm:cxn modelId="{2960FA45-B909-4569-8C8A-5BF53450D4F7}" type="presParOf" srcId="{3E66C13C-50C5-4EBF-9D33-7818D6C7BDA0}" destId="{62F9509D-97B5-44D2-9A49-A63735275ADE}" srcOrd="0" destOrd="0" presId="urn:microsoft.com/office/officeart/2005/8/layout/list1"/>
    <dgm:cxn modelId="{8EE68F30-7CC1-4258-8EDF-0FA00CCCB4DD}" type="presParOf" srcId="{3E66C13C-50C5-4EBF-9D33-7818D6C7BDA0}" destId="{D4EC7EF8-C81C-4923-BA90-856BC1EB8560}" srcOrd="1" destOrd="0" presId="urn:microsoft.com/office/officeart/2005/8/layout/list1"/>
    <dgm:cxn modelId="{627DABB1-0459-4313-9606-E44ACF17947E}" type="presParOf" srcId="{101141D9-D975-4A2B-8B7C-FCB74EA344FA}" destId="{43447309-818B-4902-BCD5-D8223200B48F}" srcOrd="1" destOrd="0" presId="urn:microsoft.com/office/officeart/2005/8/layout/list1"/>
    <dgm:cxn modelId="{68C434D9-A050-4C10-BBDF-4672F76BB8DC}" type="presParOf" srcId="{101141D9-D975-4A2B-8B7C-FCB74EA344FA}" destId="{1BC5A567-4B5C-4249-BD75-FB29A85E5FE5}" srcOrd="2" destOrd="0" presId="urn:microsoft.com/office/officeart/2005/8/layout/list1"/>
    <dgm:cxn modelId="{79BC72A2-AE0F-4812-9DB7-F46774A301F6}" type="presParOf" srcId="{101141D9-D975-4A2B-8B7C-FCB74EA344FA}" destId="{B114CAC6-8CD3-4F77-8BA1-7BEEA4265FDC}" srcOrd="3" destOrd="0" presId="urn:microsoft.com/office/officeart/2005/8/layout/list1"/>
    <dgm:cxn modelId="{43F99295-7AB7-42EF-8F0E-B15843E9C87C}" type="presParOf" srcId="{101141D9-D975-4A2B-8B7C-FCB74EA344FA}" destId="{EE90D3EE-2827-4AA2-A966-B44DFF77AE95}" srcOrd="4" destOrd="0" presId="urn:microsoft.com/office/officeart/2005/8/layout/list1"/>
    <dgm:cxn modelId="{22B38AA7-1FF5-4B30-A53E-DEDDF94E8AF9}" type="presParOf" srcId="{EE90D3EE-2827-4AA2-A966-B44DFF77AE95}" destId="{F5F23C57-B12B-4F4A-BF64-BA0B273C31C6}" srcOrd="0" destOrd="0" presId="urn:microsoft.com/office/officeart/2005/8/layout/list1"/>
    <dgm:cxn modelId="{0C6588B3-B5BC-47F7-BC93-93F041AB140D}" type="presParOf" srcId="{EE90D3EE-2827-4AA2-A966-B44DFF77AE95}" destId="{6AAEFD2A-479D-4003-8D80-D1AF6A08A3ED}" srcOrd="1" destOrd="0" presId="urn:microsoft.com/office/officeart/2005/8/layout/list1"/>
    <dgm:cxn modelId="{C8118116-4924-463A-8ACA-46EF525FA1E4}" type="presParOf" srcId="{101141D9-D975-4A2B-8B7C-FCB74EA344FA}" destId="{A424B980-6B51-485A-B64A-4AF5CD0FDF56}" srcOrd="5" destOrd="0" presId="urn:microsoft.com/office/officeart/2005/8/layout/list1"/>
    <dgm:cxn modelId="{34D105AD-5D4A-4840-B429-AAC926B45C42}" type="presParOf" srcId="{101141D9-D975-4A2B-8B7C-FCB74EA344FA}" destId="{B4F610E6-65AD-4D9E-A89F-2625F89BFEFE}" srcOrd="6" destOrd="0" presId="urn:microsoft.com/office/officeart/2005/8/layout/list1"/>
    <dgm:cxn modelId="{F040DCCC-7598-44F9-87D7-F0E67870E4EA}" type="presParOf" srcId="{101141D9-D975-4A2B-8B7C-FCB74EA344FA}" destId="{327A6105-A6CA-4A46-BFF3-70AC55E86EFA}" srcOrd="7" destOrd="0" presId="urn:microsoft.com/office/officeart/2005/8/layout/list1"/>
    <dgm:cxn modelId="{28A9056F-62B4-42CB-B6B1-B37045B6BBD1}" type="presParOf" srcId="{101141D9-D975-4A2B-8B7C-FCB74EA344FA}" destId="{EC1AFA74-B11B-42C4-8B75-85726B0EB6B4}" srcOrd="8" destOrd="0" presId="urn:microsoft.com/office/officeart/2005/8/layout/list1"/>
    <dgm:cxn modelId="{DEA3D5E2-0F53-4E3C-B656-725BCE8FC218}" type="presParOf" srcId="{EC1AFA74-B11B-42C4-8B75-85726B0EB6B4}" destId="{327209B2-7D71-4B4F-A39E-B07671359572}" srcOrd="0" destOrd="0" presId="urn:microsoft.com/office/officeart/2005/8/layout/list1"/>
    <dgm:cxn modelId="{C7B2F794-4B91-41A9-B78A-836B012FAD26}" type="presParOf" srcId="{EC1AFA74-B11B-42C4-8B75-85726B0EB6B4}" destId="{A0C291D5-A9EE-4E12-AE58-41EC2398388D}" srcOrd="1" destOrd="0" presId="urn:microsoft.com/office/officeart/2005/8/layout/list1"/>
    <dgm:cxn modelId="{91FBB328-C0EA-4CDA-A7E9-EC28B7165D64}" type="presParOf" srcId="{101141D9-D975-4A2B-8B7C-FCB74EA344FA}" destId="{4B38A254-F888-4C0C-AD5D-D2B7749E5EC2}" srcOrd="9" destOrd="0" presId="urn:microsoft.com/office/officeart/2005/8/layout/list1"/>
    <dgm:cxn modelId="{871B203B-E597-4D9A-8BFF-ECC02CAB7437}" type="presParOf" srcId="{101141D9-D975-4A2B-8B7C-FCB74EA344FA}" destId="{9710991E-0135-4C51-AAE0-796A085844F8}" srcOrd="10" destOrd="0" presId="urn:microsoft.com/office/officeart/2005/8/layout/list1"/>
    <dgm:cxn modelId="{DE68A882-C628-4F72-9D57-770D24481FB4}" type="presParOf" srcId="{101141D9-D975-4A2B-8B7C-FCB74EA344FA}" destId="{A836044A-5DB2-47E8-B9FA-59852A01E0D8}" srcOrd="11" destOrd="0" presId="urn:microsoft.com/office/officeart/2005/8/layout/list1"/>
    <dgm:cxn modelId="{934C7CE5-A8A2-4543-8A6E-D5276E59BAB5}" type="presParOf" srcId="{101141D9-D975-4A2B-8B7C-FCB74EA344FA}" destId="{72F409FC-BD1A-484C-BDA1-B4B615F7C97E}" srcOrd="12" destOrd="0" presId="urn:microsoft.com/office/officeart/2005/8/layout/list1"/>
    <dgm:cxn modelId="{7C3F9001-2494-4409-B8B3-B1661225B523}" type="presParOf" srcId="{72F409FC-BD1A-484C-BDA1-B4B615F7C97E}" destId="{3D6FEBA8-EF18-4B7B-A342-CCBBCA1EACF6}" srcOrd="0" destOrd="0" presId="urn:microsoft.com/office/officeart/2005/8/layout/list1"/>
    <dgm:cxn modelId="{51B72720-DBA2-4AF4-B418-CD7697A6CF97}" type="presParOf" srcId="{72F409FC-BD1A-484C-BDA1-B4B615F7C97E}" destId="{BEAF7EA9-DA4B-4222-AE35-1BEA5A23EAAE}" srcOrd="1" destOrd="0" presId="urn:microsoft.com/office/officeart/2005/8/layout/list1"/>
    <dgm:cxn modelId="{028D03C2-A065-4AF4-9B38-293FC21730F9}" type="presParOf" srcId="{101141D9-D975-4A2B-8B7C-FCB74EA344FA}" destId="{CA9D27DF-6409-43EF-8AB4-0EFD71416F36}" srcOrd="13" destOrd="0" presId="urn:microsoft.com/office/officeart/2005/8/layout/list1"/>
    <dgm:cxn modelId="{E581D7D5-8548-4015-B286-DAA2C1B7660C}" type="presParOf" srcId="{101141D9-D975-4A2B-8B7C-FCB74EA344FA}" destId="{E2024C90-0A69-4D2C-BDDB-ADED81D3088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29C1E0E-2834-4879-8508-36251F9A780A}"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801E83C4-68BF-4211-8D70-50D8820F39CF}">
      <dgm:prSet/>
      <dgm:spPr/>
      <dgm:t>
        <a:bodyPr/>
        <a:lstStyle/>
        <a:p>
          <a:r>
            <a:rPr lang="en-US" dirty="0"/>
            <a:t>Date : year-month-day</a:t>
          </a:r>
        </a:p>
      </dgm:t>
    </dgm:pt>
    <dgm:pt modelId="{D390CCB4-6350-49CA-90FB-16CEAC3D2F30}" type="parTrans" cxnId="{B74136C7-1F07-4DD9-BCAB-24EC37071321}">
      <dgm:prSet/>
      <dgm:spPr/>
      <dgm:t>
        <a:bodyPr/>
        <a:lstStyle/>
        <a:p>
          <a:endParaRPr lang="en-US"/>
        </a:p>
      </dgm:t>
    </dgm:pt>
    <dgm:pt modelId="{E023A78A-D226-4478-92DD-AB4EEFBF035F}" type="sibTrans" cxnId="{B74136C7-1F07-4DD9-BCAB-24EC37071321}">
      <dgm:prSet/>
      <dgm:spPr/>
      <dgm:t>
        <a:bodyPr/>
        <a:lstStyle/>
        <a:p>
          <a:endParaRPr lang="en-US"/>
        </a:p>
      </dgm:t>
    </dgm:pt>
    <dgm:pt modelId="{55640C71-671E-4B02-B510-55B3AE896EFD}">
      <dgm:prSet/>
      <dgm:spPr/>
      <dgm:t>
        <a:bodyPr/>
        <a:lstStyle/>
        <a:p>
          <a:r>
            <a:rPr lang="en-US"/>
            <a:t>Rented Bike count - Count of bikes rented at each hour</a:t>
          </a:r>
        </a:p>
      </dgm:t>
    </dgm:pt>
    <dgm:pt modelId="{DE4F9941-DC19-4643-BE50-E1283316C428}" type="parTrans" cxnId="{4ADBE507-92CC-401E-AAA4-AEDCEB2EF786}">
      <dgm:prSet/>
      <dgm:spPr/>
      <dgm:t>
        <a:bodyPr/>
        <a:lstStyle/>
        <a:p>
          <a:endParaRPr lang="en-US"/>
        </a:p>
      </dgm:t>
    </dgm:pt>
    <dgm:pt modelId="{B2FD8A85-ECC0-4FE5-9665-9F06F440EDAA}" type="sibTrans" cxnId="{4ADBE507-92CC-401E-AAA4-AEDCEB2EF786}">
      <dgm:prSet/>
      <dgm:spPr/>
      <dgm:t>
        <a:bodyPr/>
        <a:lstStyle/>
        <a:p>
          <a:endParaRPr lang="en-US"/>
        </a:p>
      </dgm:t>
    </dgm:pt>
    <dgm:pt modelId="{6551D49F-2969-4D26-80E1-533D8CC1A9B9}">
      <dgm:prSet/>
      <dgm:spPr/>
      <dgm:t>
        <a:bodyPr/>
        <a:lstStyle/>
        <a:p>
          <a:r>
            <a:rPr lang="en-US" dirty="0"/>
            <a:t>Hour - Hour of the day</a:t>
          </a:r>
        </a:p>
      </dgm:t>
    </dgm:pt>
    <dgm:pt modelId="{6E701FAC-0C36-4333-A666-DEDCAAC6C95E}" type="parTrans" cxnId="{3E1B97F8-9850-48EC-8A10-1E143BF7AA2E}">
      <dgm:prSet/>
      <dgm:spPr/>
      <dgm:t>
        <a:bodyPr/>
        <a:lstStyle/>
        <a:p>
          <a:endParaRPr lang="en-US"/>
        </a:p>
      </dgm:t>
    </dgm:pt>
    <dgm:pt modelId="{638D2F57-19AC-48DA-BBC2-C84C8DDB0840}" type="sibTrans" cxnId="{3E1B97F8-9850-48EC-8A10-1E143BF7AA2E}">
      <dgm:prSet/>
      <dgm:spPr/>
      <dgm:t>
        <a:bodyPr/>
        <a:lstStyle/>
        <a:p>
          <a:endParaRPr lang="en-US"/>
        </a:p>
      </dgm:t>
    </dgm:pt>
    <dgm:pt modelId="{414A0B44-63B4-4C2E-B506-205DE4D2C28E}">
      <dgm:prSet/>
      <dgm:spPr/>
      <dgm:t>
        <a:bodyPr/>
        <a:lstStyle/>
        <a:p>
          <a:r>
            <a:rPr lang="en-US"/>
            <a:t>Temperature-Temperature in Celsius</a:t>
          </a:r>
        </a:p>
      </dgm:t>
    </dgm:pt>
    <dgm:pt modelId="{930C5C42-9315-4B62-A95E-8614C112C989}" type="parTrans" cxnId="{2F550759-B23E-43F7-8F4C-9BCC4F45BB56}">
      <dgm:prSet/>
      <dgm:spPr/>
      <dgm:t>
        <a:bodyPr/>
        <a:lstStyle/>
        <a:p>
          <a:endParaRPr lang="en-US"/>
        </a:p>
      </dgm:t>
    </dgm:pt>
    <dgm:pt modelId="{63B8C1A9-82A1-44FE-9A0C-BD4642381536}" type="sibTrans" cxnId="{2F550759-B23E-43F7-8F4C-9BCC4F45BB56}">
      <dgm:prSet/>
      <dgm:spPr/>
      <dgm:t>
        <a:bodyPr/>
        <a:lstStyle/>
        <a:p>
          <a:endParaRPr lang="en-US"/>
        </a:p>
      </dgm:t>
    </dgm:pt>
    <dgm:pt modelId="{0AD79EA4-AD53-4773-860C-EB2C6672F5AD}">
      <dgm:prSet/>
      <dgm:spPr/>
      <dgm:t>
        <a:bodyPr/>
        <a:lstStyle/>
        <a:p>
          <a:r>
            <a:rPr lang="en-US"/>
            <a:t>Humidity - %</a:t>
          </a:r>
        </a:p>
      </dgm:t>
    </dgm:pt>
    <dgm:pt modelId="{EDB718DE-0029-4938-8EFE-9F3196744180}" type="parTrans" cxnId="{A9523DDD-6CAA-4D8D-847C-8093B584AAC1}">
      <dgm:prSet/>
      <dgm:spPr/>
      <dgm:t>
        <a:bodyPr/>
        <a:lstStyle/>
        <a:p>
          <a:endParaRPr lang="en-US"/>
        </a:p>
      </dgm:t>
    </dgm:pt>
    <dgm:pt modelId="{889F67B0-7242-4BA8-BC32-DC38446FAED5}" type="sibTrans" cxnId="{A9523DDD-6CAA-4D8D-847C-8093B584AAC1}">
      <dgm:prSet/>
      <dgm:spPr/>
      <dgm:t>
        <a:bodyPr/>
        <a:lstStyle/>
        <a:p>
          <a:endParaRPr lang="en-US"/>
        </a:p>
      </dgm:t>
    </dgm:pt>
    <dgm:pt modelId="{569C8574-CADB-4A23-91A9-86C34F44456D}">
      <dgm:prSet/>
      <dgm:spPr/>
      <dgm:t>
        <a:bodyPr/>
        <a:lstStyle/>
        <a:p>
          <a:r>
            <a:rPr lang="en-US"/>
            <a:t>Windspeed - m/s</a:t>
          </a:r>
        </a:p>
      </dgm:t>
    </dgm:pt>
    <dgm:pt modelId="{BC26CEA9-124D-43FC-9368-D5D09D958C4A}" type="parTrans" cxnId="{D898D14D-A3F8-4A6F-A74D-24FE633C4666}">
      <dgm:prSet/>
      <dgm:spPr/>
      <dgm:t>
        <a:bodyPr/>
        <a:lstStyle/>
        <a:p>
          <a:endParaRPr lang="en-US"/>
        </a:p>
      </dgm:t>
    </dgm:pt>
    <dgm:pt modelId="{383B7DEE-4CAF-409E-B5B2-0BE5B9371DBA}" type="sibTrans" cxnId="{D898D14D-A3F8-4A6F-A74D-24FE633C4666}">
      <dgm:prSet/>
      <dgm:spPr/>
      <dgm:t>
        <a:bodyPr/>
        <a:lstStyle/>
        <a:p>
          <a:endParaRPr lang="en-US"/>
        </a:p>
      </dgm:t>
    </dgm:pt>
    <dgm:pt modelId="{C8300DA3-86ED-4C8B-901F-B6DD89042E85}">
      <dgm:prSet/>
      <dgm:spPr/>
      <dgm:t>
        <a:bodyPr/>
        <a:lstStyle/>
        <a:p>
          <a:r>
            <a:rPr lang="en-US"/>
            <a:t>Visibility - 10m</a:t>
          </a:r>
        </a:p>
      </dgm:t>
    </dgm:pt>
    <dgm:pt modelId="{C2717991-8379-4D5E-8C0F-07564D65B7E9}" type="parTrans" cxnId="{382FC3C0-D7D5-4137-9FEF-9BE34D093DB4}">
      <dgm:prSet/>
      <dgm:spPr/>
      <dgm:t>
        <a:bodyPr/>
        <a:lstStyle/>
        <a:p>
          <a:endParaRPr lang="en-US"/>
        </a:p>
      </dgm:t>
    </dgm:pt>
    <dgm:pt modelId="{F17466D0-1F44-4780-8280-8E9822AF833C}" type="sibTrans" cxnId="{382FC3C0-D7D5-4137-9FEF-9BE34D093DB4}">
      <dgm:prSet/>
      <dgm:spPr/>
      <dgm:t>
        <a:bodyPr/>
        <a:lstStyle/>
        <a:p>
          <a:endParaRPr lang="en-US"/>
        </a:p>
      </dgm:t>
    </dgm:pt>
    <dgm:pt modelId="{6B67FDC5-6BDF-48AF-8F6F-450179846CA3}">
      <dgm:prSet/>
      <dgm:spPr/>
      <dgm:t>
        <a:bodyPr/>
        <a:lstStyle/>
        <a:p>
          <a:r>
            <a:rPr lang="en-US"/>
            <a:t>Dew point temperature - Celsius</a:t>
          </a:r>
        </a:p>
      </dgm:t>
    </dgm:pt>
    <dgm:pt modelId="{DA13959B-1EE1-496E-BEC9-4B8FD05A9724}" type="parTrans" cxnId="{0DADAB31-EFE5-4517-915C-B776B2CE1C79}">
      <dgm:prSet/>
      <dgm:spPr/>
      <dgm:t>
        <a:bodyPr/>
        <a:lstStyle/>
        <a:p>
          <a:endParaRPr lang="en-US"/>
        </a:p>
      </dgm:t>
    </dgm:pt>
    <dgm:pt modelId="{2AD738B8-57DF-4BCB-A464-D69BF918E48B}" type="sibTrans" cxnId="{0DADAB31-EFE5-4517-915C-B776B2CE1C79}">
      <dgm:prSet/>
      <dgm:spPr/>
      <dgm:t>
        <a:bodyPr/>
        <a:lstStyle/>
        <a:p>
          <a:endParaRPr lang="en-US"/>
        </a:p>
      </dgm:t>
    </dgm:pt>
    <dgm:pt modelId="{70A5D889-6CF9-4DEA-B22D-62134025A237}">
      <dgm:prSet/>
      <dgm:spPr/>
      <dgm:t>
        <a:bodyPr/>
        <a:lstStyle/>
        <a:p>
          <a:r>
            <a:rPr lang="en-US"/>
            <a:t>Solar radiation - MJ/m2</a:t>
          </a:r>
        </a:p>
      </dgm:t>
    </dgm:pt>
    <dgm:pt modelId="{9CEB950C-39A3-4A5B-A28A-3D8B66842992}" type="parTrans" cxnId="{7206D5EA-11D6-4CBE-B079-B60B0755DEB2}">
      <dgm:prSet/>
      <dgm:spPr/>
      <dgm:t>
        <a:bodyPr/>
        <a:lstStyle/>
        <a:p>
          <a:endParaRPr lang="en-US"/>
        </a:p>
      </dgm:t>
    </dgm:pt>
    <dgm:pt modelId="{3EE0F51D-A2CF-49F5-9B1B-CFD7EA61EC54}" type="sibTrans" cxnId="{7206D5EA-11D6-4CBE-B079-B60B0755DEB2}">
      <dgm:prSet/>
      <dgm:spPr/>
      <dgm:t>
        <a:bodyPr/>
        <a:lstStyle/>
        <a:p>
          <a:endParaRPr lang="en-US"/>
        </a:p>
      </dgm:t>
    </dgm:pt>
    <dgm:pt modelId="{2BD54E13-0414-46A5-AEF2-4D53AB71AAFC}">
      <dgm:prSet/>
      <dgm:spPr/>
      <dgm:t>
        <a:bodyPr/>
        <a:lstStyle/>
        <a:p>
          <a:r>
            <a:rPr lang="en-US"/>
            <a:t>Rainfall - mm</a:t>
          </a:r>
        </a:p>
      </dgm:t>
    </dgm:pt>
    <dgm:pt modelId="{A8C34FCC-BD72-4991-9713-0841CA01B578}" type="parTrans" cxnId="{6D0971B3-7D40-4208-8BAA-C5B569EA57F9}">
      <dgm:prSet/>
      <dgm:spPr/>
      <dgm:t>
        <a:bodyPr/>
        <a:lstStyle/>
        <a:p>
          <a:endParaRPr lang="en-US"/>
        </a:p>
      </dgm:t>
    </dgm:pt>
    <dgm:pt modelId="{BD972C62-AD67-4820-88FB-57EC0F20EEDA}" type="sibTrans" cxnId="{6D0971B3-7D40-4208-8BAA-C5B569EA57F9}">
      <dgm:prSet/>
      <dgm:spPr/>
      <dgm:t>
        <a:bodyPr/>
        <a:lstStyle/>
        <a:p>
          <a:endParaRPr lang="en-US"/>
        </a:p>
      </dgm:t>
    </dgm:pt>
    <dgm:pt modelId="{F8DFC09F-5625-4CD5-AD54-9BDD2080B7C1}">
      <dgm:prSet/>
      <dgm:spPr/>
      <dgm:t>
        <a:bodyPr/>
        <a:lstStyle/>
        <a:p>
          <a:r>
            <a:rPr lang="en-US"/>
            <a:t>Snowfall - cm</a:t>
          </a:r>
        </a:p>
      </dgm:t>
    </dgm:pt>
    <dgm:pt modelId="{CDB616F2-9F5E-442A-909D-FC34367CC92F}" type="parTrans" cxnId="{7B427552-C5C3-4282-848C-75557F281C9A}">
      <dgm:prSet/>
      <dgm:spPr/>
      <dgm:t>
        <a:bodyPr/>
        <a:lstStyle/>
        <a:p>
          <a:endParaRPr lang="en-US"/>
        </a:p>
      </dgm:t>
    </dgm:pt>
    <dgm:pt modelId="{F03B2981-A062-49D3-B7FD-D99CA5722C6F}" type="sibTrans" cxnId="{7B427552-C5C3-4282-848C-75557F281C9A}">
      <dgm:prSet/>
      <dgm:spPr/>
      <dgm:t>
        <a:bodyPr/>
        <a:lstStyle/>
        <a:p>
          <a:endParaRPr lang="en-US"/>
        </a:p>
      </dgm:t>
    </dgm:pt>
    <dgm:pt modelId="{8877DE81-CA31-49B7-BEA9-20AC32FF8313}">
      <dgm:prSet/>
      <dgm:spPr/>
      <dgm:t>
        <a:bodyPr/>
        <a:lstStyle/>
        <a:p>
          <a:r>
            <a:rPr lang="en-US"/>
            <a:t>Seasons - Winter, Spring, Summer, Autumn</a:t>
          </a:r>
        </a:p>
      </dgm:t>
    </dgm:pt>
    <dgm:pt modelId="{34DB1536-05E4-4D05-AEBD-E2DB678600B5}" type="parTrans" cxnId="{5AE415F0-F437-4E62-9999-3CC83C390481}">
      <dgm:prSet/>
      <dgm:spPr/>
      <dgm:t>
        <a:bodyPr/>
        <a:lstStyle/>
        <a:p>
          <a:endParaRPr lang="en-US"/>
        </a:p>
      </dgm:t>
    </dgm:pt>
    <dgm:pt modelId="{4FC28F47-8177-4387-B5BA-231915C8A075}" type="sibTrans" cxnId="{5AE415F0-F437-4E62-9999-3CC83C390481}">
      <dgm:prSet/>
      <dgm:spPr/>
      <dgm:t>
        <a:bodyPr/>
        <a:lstStyle/>
        <a:p>
          <a:endParaRPr lang="en-US"/>
        </a:p>
      </dgm:t>
    </dgm:pt>
    <dgm:pt modelId="{01C148F8-297D-44E5-BC51-0B90C8B93B90}">
      <dgm:prSet/>
      <dgm:spPr/>
      <dgm:t>
        <a:bodyPr/>
        <a:lstStyle/>
        <a:p>
          <a:r>
            <a:rPr lang="en-US"/>
            <a:t>Holiday - Holiday/No holiday</a:t>
          </a:r>
        </a:p>
      </dgm:t>
    </dgm:pt>
    <dgm:pt modelId="{5D72DDD4-B4FF-4C45-96DA-6078807B66A8}" type="parTrans" cxnId="{5FA48CF8-B77A-4F2B-A901-4FA24ACEB37B}">
      <dgm:prSet/>
      <dgm:spPr/>
      <dgm:t>
        <a:bodyPr/>
        <a:lstStyle/>
        <a:p>
          <a:endParaRPr lang="en-US"/>
        </a:p>
      </dgm:t>
    </dgm:pt>
    <dgm:pt modelId="{09EB80AE-43DA-416C-B7AB-3698B552CABD}" type="sibTrans" cxnId="{5FA48CF8-B77A-4F2B-A901-4FA24ACEB37B}">
      <dgm:prSet/>
      <dgm:spPr/>
      <dgm:t>
        <a:bodyPr/>
        <a:lstStyle/>
        <a:p>
          <a:endParaRPr lang="en-US"/>
        </a:p>
      </dgm:t>
    </dgm:pt>
    <dgm:pt modelId="{774B7A89-DBFC-4EBC-9DF7-D21F13E77BF7}">
      <dgm:prSet/>
      <dgm:spPr/>
      <dgm:t>
        <a:bodyPr/>
        <a:lstStyle/>
        <a:p>
          <a:r>
            <a:rPr lang="en-US" dirty="0"/>
            <a:t>Functional Day - </a:t>
          </a:r>
          <a:r>
            <a:rPr lang="en-US" dirty="0" err="1"/>
            <a:t>NoFunc</a:t>
          </a:r>
          <a:r>
            <a:rPr lang="en-US" dirty="0"/>
            <a:t>(Non-Functional Hours), Fun(Functional hours)</a:t>
          </a:r>
        </a:p>
      </dgm:t>
    </dgm:pt>
    <dgm:pt modelId="{BBEBDB6C-228F-44B8-9B4F-1114912D6288}" type="parTrans" cxnId="{AD6FAE37-A410-43F1-A3A2-4005AC205DE5}">
      <dgm:prSet/>
      <dgm:spPr/>
      <dgm:t>
        <a:bodyPr/>
        <a:lstStyle/>
        <a:p>
          <a:endParaRPr lang="en-US"/>
        </a:p>
      </dgm:t>
    </dgm:pt>
    <dgm:pt modelId="{0D0DFF03-4AD5-4FE3-B56B-7E27400F1F16}" type="sibTrans" cxnId="{AD6FAE37-A410-43F1-A3A2-4005AC205DE5}">
      <dgm:prSet/>
      <dgm:spPr/>
      <dgm:t>
        <a:bodyPr/>
        <a:lstStyle/>
        <a:p>
          <a:endParaRPr lang="en-US"/>
        </a:p>
      </dgm:t>
    </dgm:pt>
    <dgm:pt modelId="{BCEDDBB4-86AD-4318-9E74-2A507889F77D}" type="pres">
      <dgm:prSet presAssocID="{629C1E0E-2834-4879-8508-36251F9A780A}" presName="linear" presStyleCnt="0">
        <dgm:presLayoutVars>
          <dgm:animLvl val="lvl"/>
          <dgm:resizeHandles val="exact"/>
        </dgm:presLayoutVars>
      </dgm:prSet>
      <dgm:spPr/>
    </dgm:pt>
    <dgm:pt modelId="{28CFB636-34B0-4912-A9A9-3972E6692645}" type="pres">
      <dgm:prSet presAssocID="{801E83C4-68BF-4211-8D70-50D8820F39CF}" presName="parentText" presStyleLbl="node1" presStyleIdx="0" presStyleCnt="14">
        <dgm:presLayoutVars>
          <dgm:chMax val="0"/>
          <dgm:bulletEnabled val="1"/>
        </dgm:presLayoutVars>
      </dgm:prSet>
      <dgm:spPr/>
    </dgm:pt>
    <dgm:pt modelId="{6D6B71DB-5E06-47C3-9594-2DCA801B9D54}" type="pres">
      <dgm:prSet presAssocID="{E023A78A-D226-4478-92DD-AB4EEFBF035F}" presName="spacer" presStyleCnt="0"/>
      <dgm:spPr/>
    </dgm:pt>
    <dgm:pt modelId="{5A091FDD-C7CA-4433-B4DE-31C0C23595CB}" type="pres">
      <dgm:prSet presAssocID="{55640C71-671E-4B02-B510-55B3AE896EFD}" presName="parentText" presStyleLbl="node1" presStyleIdx="1" presStyleCnt="14">
        <dgm:presLayoutVars>
          <dgm:chMax val="0"/>
          <dgm:bulletEnabled val="1"/>
        </dgm:presLayoutVars>
      </dgm:prSet>
      <dgm:spPr/>
    </dgm:pt>
    <dgm:pt modelId="{9178793E-B003-4E0B-AF87-D961266DDD02}" type="pres">
      <dgm:prSet presAssocID="{B2FD8A85-ECC0-4FE5-9665-9F06F440EDAA}" presName="spacer" presStyleCnt="0"/>
      <dgm:spPr/>
    </dgm:pt>
    <dgm:pt modelId="{052D055C-BA88-48EC-8217-38B3B705A1CB}" type="pres">
      <dgm:prSet presAssocID="{6551D49F-2969-4D26-80E1-533D8CC1A9B9}" presName="parentText" presStyleLbl="node1" presStyleIdx="2" presStyleCnt="14">
        <dgm:presLayoutVars>
          <dgm:chMax val="0"/>
          <dgm:bulletEnabled val="1"/>
        </dgm:presLayoutVars>
      </dgm:prSet>
      <dgm:spPr/>
    </dgm:pt>
    <dgm:pt modelId="{E649CD79-9F1B-445A-8095-08AEE4E02B70}" type="pres">
      <dgm:prSet presAssocID="{638D2F57-19AC-48DA-BBC2-C84C8DDB0840}" presName="spacer" presStyleCnt="0"/>
      <dgm:spPr/>
    </dgm:pt>
    <dgm:pt modelId="{E98E1160-7041-438F-8E38-6CD69303FF59}" type="pres">
      <dgm:prSet presAssocID="{414A0B44-63B4-4C2E-B506-205DE4D2C28E}" presName="parentText" presStyleLbl="node1" presStyleIdx="3" presStyleCnt="14">
        <dgm:presLayoutVars>
          <dgm:chMax val="0"/>
          <dgm:bulletEnabled val="1"/>
        </dgm:presLayoutVars>
      </dgm:prSet>
      <dgm:spPr/>
    </dgm:pt>
    <dgm:pt modelId="{500E382A-D129-4C3D-B58B-B5DDD9413EB7}" type="pres">
      <dgm:prSet presAssocID="{63B8C1A9-82A1-44FE-9A0C-BD4642381536}" presName="spacer" presStyleCnt="0"/>
      <dgm:spPr/>
    </dgm:pt>
    <dgm:pt modelId="{04518DCD-2504-494F-BB27-5B0F77DE68CF}" type="pres">
      <dgm:prSet presAssocID="{0AD79EA4-AD53-4773-860C-EB2C6672F5AD}" presName="parentText" presStyleLbl="node1" presStyleIdx="4" presStyleCnt="14">
        <dgm:presLayoutVars>
          <dgm:chMax val="0"/>
          <dgm:bulletEnabled val="1"/>
        </dgm:presLayoutVars>
      </dgm:prSet>
      <dgm:spPr/>
    </dgm:pt>
    <dgm:pt modelId="{00C3A254-B87C-485E-91F9-8C2B2CE71FCF}" type="pres">
      <dgm:prSet presAssocID="{889F67B0-7242-4BA8-BC32-DC38446FAED5}" presName="spacer" presStyleCnt="0"/>
      <dgm:spPr/>
    </dgm:pt>
    <dgm:pt modelId="{DFDE70C1-3AF2-4828-A32C-98E3F4996046}" type="pres">
      <dgm:prSet presAssocID="{569C8574-CADB-4A23-91A9-86C34F44456D}" presName="parentText" presStyleLbl="node1" presStyleIdx="5" presStyleCnt="14">
        <dgm:presLayoutVars>
          <dgm:chMax val="0"/>
          <dgm:bulletEnabled val="1"/>
        </dgm:presLayoutVars>
      </dgm:prSet>
      <dgm:spPr/>
    </dgm:pt>
    <dgm:pt modelId="{AA9D5E11-EB9F-4709-9010-69AB13950406}" type="pres">
      <dgm:prSet presAssocID="{383B7DEE-4CAF-409E-B5B2-0BE5B9371DBA}" presName="spacer" presStyleCnt="0"/>
      <dgm:spPr/>
    </dgm:pt>
    <dgm:pt modelId="{2BB4368D-7141-49D4-A157-972B91733F72}" type="pres">
      <dgm:prSet presAssocID="{C8300DA3-86ED-4C8B-901F-B6DD89042E85}" presName="parentText" presStyleLbl="node1" presStyleIdx="6" presStyleCnt="14">
        <dgm:presLayoutVars>
          <dgm:chMax val="0"/>
          <dgm:bulletEnabled val="1"/>
        </dgm:presLayoutVars>
      </dgm:prSet>
      <dgm:spPr/>
    </dgm:pt>
    <dgm:pt modelId="{4CDB6540-7C43-4F82-B9CF-171E8CD7C980}" type="pres">
      <dgm:prSet presAssocID="{F17466D0-1F44-4780-8280-8E9822AF833C}" presName="spacer" presStyleCnt="0"/>
      <dgm:spPr/>
    </dgm:pt>
    <dgm:pt modelId="{5BF19394-1BFC-42CF-9E70-7F7F0E3F1E1B}" type="pres">
      <dgm:prSet presAssocID="{6B67FDC5-6BDF-48AF-8F6F-450179846CA3}" presName="parentText" presStyleLbl="node1" presStyleIdx="7" presStyleCnt="14">
        <dgm:presLayoutVars>
          <dgm:chMax val="0"/>
          <dgm:bulletEnabled val="1"/>
        </dgm:presLayoutVars>
      </dgm:prSet>
      <dgm:spPr/>
    </dgm:pt>
    <dgm:pt modelId="{1139B616-E2DF-4CF8-BD7B-C0AAFFCAF2FF}" type="pres">
      <dgm:prSet presAssocID="{2AD738B8-57DF-4BCB-A464-D69BF918E48B}" presName="spacer" presStyleCnt="0"/>
      <dgm:spPr/>
    </dgm:pt>
    <dgm:pt modelId="{B3932B95-CE7C-4B07-8510-E4A03DCE5D2E}" type="pres">
      <dgm:prSet presAssocID="{70A5D889-6CF9-4DEA-B22D-62134025A237}" presName="parentText" presStyleLbl="node1" presStyleIdx="8" presStyleCnt="14">
        <dgm:presLayoutVars>
          <dgm:chMax val="0"/>
          <dgm:bulletEnabled val="1"/>
        </dgm:presLayoutVars>
      </dgm:prSet>
      <dgm:spPr/>
    </dgm:pt>
    <dgm:pt modelId="{C6F6C6E7-06CB-49A6-A841-A9A203430F0F}" type="pres">
      <dgm:prSet presAssocID="{3EE0F51D-A2CF-49F5-9B1B-CFD7EA61EC54}" presName="spacer" presStyleCnt="0"/>
      <dgm:spPr/>
    </dgm:pt>
    <dgm:pt modelId="{7F3A30F3-29F1-43CF-9A9C-F28A7F872E44}" type="pres">
      <dgm:prSet presAssocID="{2BD54E13-0414-46A5-AEF2-4D53AB71AAFC}" presName="parentText" presStyleLbl="node1" presStyleIdx="9" presStyleCnt="14">
        <dgm:presLayoutVars>
          <dgm:chMax val="0"/>
          <dgm:bulletEnabled val="1"/>
        </dgm:presLayoutVars>
      </dgm:prSet>
      <dgm:spPr/>
    </dgm:pt>
    <dgm:pt modelId="{80169B0D-B92E-40AC-B786-183B8F4FB9CA}" type="pres">
      <dgm:prSet presAssocID="{BD972C62-AD67-4820-88FB-57EC0F20EEDA}" presName="spacer" presStyleCnt="0"/>
      <dgm:spPr/>
    </dgm:pt>
    <dgm:pt modelId="{12B161C3-39F5-4A50-963C-CAA7FCB41C38}" type="pres">
      <dgm:prSet presAssocID="{F8DFC09F-5625-4CD5-AD54-9BDD2080B7C1}" presName="parentText" presStyleLbl="node1" presStyleIdx="10" presStyleCnt="14">
        <dgm:presLayoutVars>
          <dgm:chMax val="0"/>
          <dgm:bulletEnabled val="1"/>
        </dgm:presLayoutVars>
      </dgm:prSet>
      <dgm:spPr/>
    </dgm:pt>
    <dgm:pt modelId="{2B284792-4258-458D-9A5B-E455B7F0FE7B}" type="pres">
      <dgm:prSet presAssocID="{F03B2981-A062-49D3-B7FD-D99CA5722C6F}" presName="spacer" presStyleCnt="0"/>
      <dgm:spPr/>
    </dgm:pt>
    <dgm:pt modelId="{B167813F-AA8F-4B89-B5A0-75317C0642CA}" type="pres">
      <dgm:prSet presAssocID="{8877DE81-CA31-49B7-BEA9-20AC32FF8313}" presName="parentText" presStyleLbl="node1" presStyleIdx="11" presStyleCnt="14">
        <dgm:presLayoutVars>
          <dgm:chMax val="0"/>
          <dgm:bulletEnabled val="1"/>
        </dgm:presLayoutVars>
      </dgm:prSet>
      <dgm:spPr/>
    </dgm:pt>
    <dgm:pt modelId="{B7C42CF3-3EFC-4487-8029-8CAFDB7D0444}" type="pres">
      <dgm:prSet presAssocID="{4FC28F47-8177-4387-B5BA-231915C8A075}" presName="spacer" presStyleCnt="0"/>
      <dgm:spPr/>
    </dgm:pt>
    <dgm:pt modelId="{683140C8-4335-4D99-81FC-D9476D402A8E}" type="pres">
      <dgm:prSet presAssocID="{01C148F8-297D-44E5-BC51-0B90C8B93B90}" presName="parentText" presStyleLbl="node1" presStyleIdx="12" presStyleCnt="14">
        <dgm:presLayoutVars>
          <dgm:chMax val="0"/>
          <dgm:bulletEnabled val="1"/>
        </dgm:presLayoutVars>
      </dgm:prSet>
      <dgm:spPr/>
    </dgm:pt>
    <dgm:pt modelId="{48D73714-8664-428D-ADD1-ECBACEC2A397}" type="pres">
      <dgm:prSet presAssocID="{09EB80AE-43DA-416C-B7AB-3698B552CABD}" presName="spacer" presStyleCnt="0"/>
      <dgm:spPr/>
    </dgm:pt>
    <dgm:pt modelId="{82EE0771-A0B0-4BBB-A3A4-169CE9663DC6}" type="pres">
      <dgm:prSet presAssocID="{774B7A89-DBFC-4EBC-9DF7-D21F13E77BF7}" presName="parentText" presStyleLbl="node1" presStyleIdx="13" presStyleCnt="14">
        <dgm:presLayoutVars>
          <dgm:chMax val="0"/>
          <dgm:bulletEnabled val="1"/>
        </dgm:presLayoutVars>
      </dgm:prSet>
      <dgm:spPr/>
    </dgm:pt>
  </dgm:ptLst>
  <dgm:cxnLst>
    <dgm:cxn modelId="{4ADBE507-92CC-401E-AAA4-AEDCEB2EF786}" srcId="{629C1E0E-2834-4879-8508-36251F9A780A}" destId="{55640C71-671E-4B02-B510-55B3AE896EFD}" srcOrd="1" destOrd="0" parTransId="{DE4F9941-DC19-4643-BE50-E1283316C428}" sibTransId="{B2FD8A85-ECC0-4FE5-9665-9F06F440EDAA}"/>
    <dgm:cxn modelId="{6B4AC50B-31DF-429A-B71F-CCF861BFD929}" type="presOf" srcId="{569C8574-CADB-4A23-91A9-86C34F44456D}" destId="{DFDE70C1-3AF2-4828-A32C-98E3F4996046}" srcOrd="0" destOrd="0" presId="urn:microsoft.com/office/officeart/2005/8/layout/vList2"/>
    <dgm:cxn modelId="{1A605611-CC8D-494E-AC93-2EFDDED9EAB0}" type="presOf" srcId="{629C1E0E-2834-4879-8508-36251F9A780A}" destId="{BCEDDBB4-86AD-4318-9E74-2A507889F77D}" srcOrd="0" destOrd="0" presId="urn:microsoft.com/office/officeart/2005/8/layout/vList2"/>
    <dgm:cxn modelId="{0DADAB31-EFE5-4517-915C-B776B2CE1C79}" srcId="{629C1E0E-2834-4879-8508-36251F9A780A}" destId="{6B67FDC5-6BDF-48AF-8F6F-450179846CA3}" srcOrd="7" destOrd="0" parTransId="{DA13959B-1EE1-496E-BEC9-4B8FD05A9724}" sibTransId="{2AD738B8-57DF-4BCB-A464-D69BF918E48B}"/>
    <dgm:cxn modelId="{AD6FAE37-A410-43F1-A3A2-4005AC205DE5}" srcId="{629C1E0E-2834-4879-8508-36251F9A780A}" destId="{774B7A89-DBFC-4EBC-9DF7-D21F13E77BF7}" srcOrd="13" destOrd="0" parTransId="{BBEBDB6C-228F-44B8-9B4F-1114912D6288}" sibTransId="{0D0DFF03-4AD5-4FE3-B56B-7E27400F1F16}"/>
    <dgm:cxn modelId="{0A4D113D-6365-4362-9A0A-69E558B0A817}" type="presOf" srcId="{2BD54E13-0414-46A5-AEF2-4D53AB71AAFC}" destId="{7F3A30F3-29F1-43CF-9A9C-F28A7F872E44}" srcOrd="0" destOrd="0" presId="urn:microsoft.com/office/officeart/2005/8/layout/vList2"/>
    <dgm:cxn modelId="{3A97EF46-E4F0-44E0-B7B5-70DC59A0F657}" type="presOf" srcId="{414A0B44-63B4-4C2E-B506-205DE4D2C28E}" destId="{E98E1160-7041-438F-8E38-6CD69303FF59}" srcOrd="0" destOrd="0" presId="urn:microsoft.com/office/officeart/2005/8/layout/vList2"/>
    <dgm:cxn modelId="{CF279347-F43C-4C07-BCCA-B9690FEAABCF}" type="presOf" srcId="{0AD79EA4-AD53-4773-860C-EB2C6672F5AD}" destId="{04518DCD-2504-494F-BB27-5B0F77DE68CF}" srcOrd="0" destOrd="0" presId="urn:microsoft.com/office/officeart/2005/8/layout/vList2"/>
    <dgm:cxn modelId="{AE8BAB47-4116-4153-A06D-20E740FA2F8F}" type="presOf" srcId="{774B7A89-DBFC-4EBC-9DF7-D21F13E77BF7}" destId="{82EE0771-A0B0-4BBB-A3A4-169CE9663DC6}" srcOrd="0" destOrd="0" presId="urn:microsoft.com/office/officeart/2005/8/layout/vList2"/>
    <dgm:cxn modelId="{39DDB34C-60C8-44C8-924F-1178C3E374D9}" type="presOf" srcId="{C8300DA3-86ED-4C8B-901F-B6DD89042E85}" destId="{2BB4368D-7141-49D4-A157-972B91733F72}" srcOrd="0" destOrd="0" presId="urn:microsoft.com/office/officeart/2005/8/layout/vList2"/>
    <dgm:cxn modelId="{D898D14D-A3F8-4A6F-A74D-24FE633C4666}" srcId="{629C1E0E-2834-4879-8508-36251F9A780A}" destId="{569C8574-CADB-4A23-91A9-86C34F44456D}" srcOrd="5" destOrd="0" parTransId="{BC26CEA9-124D-43FC-9368-D5D09D958C4A}" sibTransId="{383B7DEE-4CAF-409E-B5B2-0BE5B9371DBA}"/>
    <dgm:cxn modelId="{7B427552-C5C3-4282-848C-75557F281C9A}" srcId="{629C1E0E-2834-4879-8508-36251F9A780A}" destId="{F8DFC09F-5625-4CD5-AD54-9BDD2080B7C1}" srcOrd="10" destOrd="0" parTransId="{CDB616F2-9F5E-442A-909D-FC34367CC92F}" sibTransId="{F03B2981-A062-49D3-B7FD-D99CA5722C6F}"/>
    <dgm:cxn modelId="{A9B7C853-DDBF-404F-A451-D75403C2F4BE}" type="presOf" srcId="{6B67FDC5-6BDF-48AF-8F6F-450179846CA3}" destId="{5BF19394-1BFC-42CF-9E70-7F7F0E3F1E1B}" srcOrd="0" destOrd="0" presId="urn:microsoft.com/office/officeart/2005/8/layout/vList2"/>
    <dgm:cxn modelId="{2F550759-B23E-43F7-8F4C-9BCC4F45BB56}" srcId="{629C1E0E-2834-4879-8508-36251F9A780A}" destId="{414A0B44-63B4-4C2E-B506-205DE4D2C28E}" srcOrd="3" destOrd="0" parTransId="{930C5C42-9315-4B62-A95E-8614C112C989}" sibTransId="{63B8C1A9-82A1-44FE-9A0C-BD4642381536}"/>
    <dgm:cxn modelId="{4E34C984-675D-465D-89DC-A58C221EA9DF}" type="presOf" srcId="{70A5D889-6CF9-4DEA-B22D-62134025A237}" destId="{B3932B95-CE7C-4B07-8510-E4A03DCE5D2E}" srcOrd="0" destOrd="0" presId="urn:microsoft.com/office/officeart/2005/8/layout/vList2"/>
    <dgm:cxn modelId="{EC65ED87-2C6A-4434-91E3-381580FEC87D}" type="presOf" srcId="{F8DFC09F-5625-4CD5-AD54-9BDD2080B7C1}" destId="{12B161C3-39F5-4A50-963C-CAA7FCB41C38}" srcOrd="0" destOrd="0" presId="urn:microsoft.com/office/officeart/2005/8/layout/vList2"/>
    <dgm:cxn modelId="{FABF9CA3-F9B3-4380-90C2-6A03FFD69B8D}" type="presOf" srcId="{6551D49F-2969-4D26-80E1-533D8CC1A9B9}" destId="{052D055C-BA88-48EC-8217-38B3B705A1CB}" srcOrd="0" destOrd="0" presId="urn:microsoft.com/office/officeart/2005/8/layout/vList2"/>
    <dgm:cxn modelId="{6D0971B3-7D40-4208-8BAA-C5B569EA57F9}" srcId="{629C1E0E-2834-4879-8508-36251F9A780A}" destId="{2BD54E13-0414-46A5-AEF2-4D53AB71AAFC}" srcOrd="9" destOrd="0" parTransId="{A8C34FCC-BD72-4991-9713-0841CA01B578}" sibTransId="{BD972C62-AD67-4820-88FB-57EC0F20EEDA}"/>
    <dgm:cxn modelId="{BB3916B7-8AB0-4652-93EC-D421093813A8}" type="presOf" srcId="{01C148F8-297D-44E5-BC51-0B90C8B93B90}" destId="{683140C8-4335-4D99-81FC-D9476D402A8E}" srcOrd="0" destOrd="0" presId="urn:microsoft.com/office/officeart/2005/8/layout/vList2"/>
    <dgm:cxn modelId="{382FC3C0-D7D5-4137-9FEF-9BE34D093DB4}" srcId="{629C1E0E-2834-4879-8508-36251F9A780A}" destId="{C8300DA3-86ED-4C8B-901F-B6DD89042E85}" srcOrd="6" destOrd="0" parTransId="{C2717991-8379-4D5E-8C0F-07564D65B7E9}" sibTransId="{F17466D0-1F44-4780-8280-8E9822AF833C}"/>
    <dgm:cxn modelId="{5A9978C4-8468-4F63-9823-C1B46850BD30}" type="presOf" srcId="{55640C71-671E-4B02-B510-55B3AE896EFD}" destId="{5A091FDD-C7CA-4433-B4DE-31C0C23595CB}" srcOrd="0" destOrd="0" presId="urn:microsoft.com/office/officeart/2005/8/layout/vList2"/>
    <dgm:cxn modelId="{A0AB95C6-548B-436B-B15A-35EF52E1CEF2}" type="presOf" srcId="{801E83C4-68BF-4211-8D70-50D8820F39CF}" destId="{28CFB636-34B0-4912-A9A9-3972E6692645}" srcOrd="0" destOrd="0" presId="urn:microsoft.com/office/officeart/2005/8/layout/vList2"/>
    <dgm:cxn modelId="{B74136C7-1F07-4DD9-BCAB-24EC37071321}" srcId="{629C1E0E-2834-4879-8508-36251F9A780A}" destId="{801E83C4-68BF-4211-8D70-50D8820F39CF}" srcOrd="0" destOrd="0" parTransId="{D390CCB4-6350-49CA-90FB-16CEAC3D2F30}" sibTransId="{E023A78A-D226-4478-92DD-AB4EEFBF035F}"/>
    <dgm:cxn modelId="{A9523DDD-6CAA-4D8D-847C-8093B584AAC1}" srcId="{629C1E0E-2834-4879-8508-36251F9A780A}" destId="{0AD79EA4-AD53-4773-860C-EB2C6672F5AD}" srcOrd="4" destOrd="0" parTransId="{EDB718DE-0029-4938-8EFE-9F3196744180}" sibTransId="{889F67B0-7242-4BA8-BC32-DC38446FAED5}"/>
    <dgm:cxn modelId="{06B8D6E2-C1F7-4C4B-BC5E-78EF6C5C5A6B}" type="presOf" srcId="{8877DE81-CA31-49B7-BEA9-20AC32FF8313}" destId="{B167813F-AA8F-4B89-B5A0-75317C0642CA}" srcOrd="0" destOrd="0" presId="urn:microsoft.com/office/officeart/2005/8/layout/vList2"/>
    <dgm:cxn modelId="{7206D5EA-11D6-4CBE-B079-B60B0755DEB2}" srcId="{629C1E0E-2834-4879-8508-36251F9A780A}" destId="{70A5D889-6CF9-4DEA-B22D-62134025A237}" srcOrd="8" destOrd="0" parTransId="{9CEB950C-39A3-4A5B-A28A-3D8B66842992}" sibTransId="{3EE0F51D-A2CF-49F5-9B1B-CFD7EA61EC54}"/>
    <dgm:cxn modelId="{5AE415F0-F437-4E62-9999-3CC83C390481}" srcId="{629C1E0E-2834-4879-8508-36251F9A780A}" destId="{8877DE81-CA31-49B7-BEA9-20AC32FF8313}" srcOrd="11" destOrd="0" parTransId="{34DB1536-05E4-4D05-AEBD-E2DB678600B5}" sibTransId="{4FC28F47-8177-4387-B5BA-231915C8A075}"/>
    <dgm:cxn modelId="{5FA48CF8-B77A-4F2B-A901-4FA24ACEB37B}" srcId="{629C1E0E-2834-4879-8508-36251F9A780A}" destId="{01C148F8-297D-44E5-BC51-0B90C8B93B90}" srcOrd="12" destOrd="0" parTransId="{5D72DDD4-B4FF-4C45-96DA-6078807B66A8}" sibTransId="{09EB80AE-43DA-416C-B7AB-3698B552CABD}"/>
    <dgm:cxn modelId="{3E1B97F8-9850-48EC-8A10-1E143BF7AA2E}" srcId="{629C1E0E-2834-4879-8508-36251F9A780A}" destId="{6551D49F-2969-4D26-80E1-533D8CC1A9B9}" srcOrd="2" destOrd="0" parTransId="{6E701FAC-0C36-4333-A666-DEDCAAC6C95E}" sibTransId="{638D2F57-19AC-48DA-BBC2-C84C8DDB0840}"/>
    <dgm:cxn modelId="{9A53BCB7-B0F9-4ACE-8179-81FC65CDDA2A}" type="presParOf" srcId="{BCEDDBB4-86AD-4318-9E74-2A507889F77D}" destId="{28CFB636-34B0-4912-A9A9-3972E6692645}" srcOrd="0" destOrd="0" presId="urn:microsoft.com/office/officeart/2005/8/layout/vList2"/>
    <dgm:cxn modelId="{1586CF44-C90C-4972-A6BB-44E4BF6DE6C4}" type="presParOf" srcId="{BCEDDBB4-86AD-4318-9E74-2A507889F77D}" destId="{6D6B71DB-5E06-47C3-9594-2DCA801B9D54}" srcOrd="1" destOrd="0" presId="urn:microsoft.com/office/officeart/2005/8/layout/vList2"/>
    <dgm:cxn modelId="{B5953D00-DABB-473D-A91E-BDBCAAED70D2}" type="presParOf" srcId="{BCEDDBB4-86AD-4318-9E74-2A507889F77D}" destId="{5A091FDD-C7CA-4433-B4DE-31C0C23595CB}" srcOrd="2" destOrd="0" presId="urn:microsoft.com/office/officeart/2005/8/layout/vList2"/>
    <dgm:cxn modelId="{1662C750-B28E-49C6-9C14-87BA39DA7E6F}" type="presParOf" srcId="{BCEDDBB4-86AD-4318-9E74-2A507889F77D}" destId="{9178793E-B003-4E0B-AF87-D961266DDD02}" srcOrd="3" destOrd="0" presId="urn:microsoft.com/office/officeart/2005/8/layout/vList2"/>
    <dgm:cxn modelId="{AB0643F1-9247-43F8-B5DC-7F24759E6DF7}" type="presParOf" srcId="{BCEDDBB4-86AD-4318-9E74-2A507889F77D}" destId="{052D055C-BA88-48EC-8217-38B3B705A1CB}" srcOrd="4" destOrd="0" presId="urn:microsoft.com/office/officeart/2005/8/layout/vList2"/>
    <dgm:cxn modelId="{1FB4A283-EA3E-4153-A969-776A1A6AF976}" type="presParOf" srcId="{BCEDDBB4-86AD-4318-9E74-2A507889F77D}" destId="{E649CD79-9F1B-445A-8095-08AEE4E02B70}" srcOrd="5" destOrd="0" presId="urn:microsoft.com/office/officeart/2005/8/layout/vList2"/>
    <dgm:cxn modelId="{D5B8A27F-39EB-4338-8519-507B9BBF460A}" type="presParOf" srcId="{BCEDDBB4-86AD-4318-9E74-2A507889F77D}" destId="{E98E1160-7041-438F-8E38-6CD69303FF59}" srcOrd="6" destOrd="0" presId="urn:microsoft.com/office/officeart/2005/8/layout/vList2"/>
    <dgm:cxn modelId="{B740BF73-2C47-4B99-B116-303DEEA2A4FF}" type="presParOf" srcId="{BCEDDBB4-86AD-4318-9E74-2A507889F77D}" destId="{500E382A-D129-4C3D-B58B-B5DDD9413EB7}" srcOrd="7" destOrd="0" presId="urn:microsoft.com/office/officeart/2005/8/layout/vList2"/>
    <dgm:cxn modelId="{20DE95AE-57D6-4DA1-8CDF-66FA551C69A6}" type="presParOf" srcId="{BCEDDBB4-86AD-4318-9E74-2A507889F77D}" destId="{04518DCD-2504-494F-BB27-5B0F77DE68CF}" srcOrd="8" destOrd="0" presId="urn:microsoft.com/office/officeart/2005/8/layout/vList2"/>
    <dgm:cxn modelId="{46516950-EB6A-4EEF-84D6-24F4B4AE2D64}" type="presParOf" srcId="{BCEDDBB4-86AD-4318-9E74-2A507889F77D}" destId="{00C3A254-B87C-485E-91F9-8C2B2CE71FCF}" srcOrd="9" destOrd="0" presId="urn:microsoft.com/office/officeart/2005/8/layout/vList2"/>
    <dgm:cxn modelId="{D4B89EEA-CE54-42D0-A787-36805A249C9F}" type="presParOf" srcId="{BCEDDBB4-86AD-4318-9E74-2A507889F77D}" destId="{DFDE70C1-3AF2-4828-A32C-98E3F4996046}" srcOrd="10" destOrd="0" presId="urn:microsoft.com/office/officeart/2005/8/layout/vList2"/>
    <dgm:cxn modelId="{9444C23D-F9FB-4449-94F6-31484BA19C90}" type="presParOf" srcId="{BCEDDBB4-86AD-4318-9E74-2A507889F77D}" destId="{AA9D5E11-EB9F-4709-9010-69AB13950406}" srcOrd="11" destOrd="0" presId="urn:microsoft.com/office/officeart/2005/8/layout/vList2"/>
    <dgm:cxn modelId="{2C85940C-98E7-4564-A13A-57014CBA0C24}" type="presParOf" srcId="{BCEDDBB4-86AD-4318-9E74-2A507889F77D}" destId="{2BB4368D-7141-49D4-A157-972B91733F72}" srcOrd="12" destOrd="0" presId="urn:microsoft.com/office/officeart/2005/8/layout/vList2"/>
    <dgm:cxn modelId="{E4B926A8-0092-40C9-93A5-28CA959819CC}" type="presParOf" srcId="{BCEDDBB4-86AD-4318-9E74-2A507889F77D}" destId="{4CDB6540-7C43-4F82-B9CF-171E8CD7C980}" srcOrd="13" destOrd="0" presId="urn:microsoft.com/office/officeart/2005/8/layout/vList2"/>
    <dgm:cxn modelId="{C857B95F-20DF-474B-908F-DAE82C02E0B0}" type="presParOf" srcId="{BCEDDBB4-86AD-4318-9E74-2A507889F77D}" destId="{5BF19394-1BFC-42CF-9E70-7F7F0E3F1E1B}" srcOrd="14" destOrd="0" presId="urn:microsoft.com/office/officeart/2005/8/layout/vList2"/>
    <dgm:cxn modelId="{26D5376E-89BD-45DE-A1FB-4E5C712D5CC5}" type="presParOf" srcId="{BCEDDBB4-86AD-4318-9E74-2A507889F77D}" destId="{1139B616-E2DF-4CF8-BD7B-C0AAFFCAF2FF}" srcOrd="15" destOrd="0" presId="urn:microsoft.com/office/officeart/2005/8/layout/vList2"/>
    <dgm:cxn modelId="{CD8F1194-DB33-4FF5-B8EA-9CB0C40F765E}" type="presParOf" srcId="{BCEDDBB4-86AD-4318-9E74-2A507889F77D}" destId="{B3932B95-CE7C-4B07-8510-E4A03DCE5D2E}" srcOrd="16" destOrd="0" presId="urn:microsoft.com/office/officeart/2005/8/layout/vList2"/>
    <dgm:cxn modelId="{59A10B8B-8E94-4A22-A8EC-DEC24E23A755}" type="presParOf" srcId="{BCEDDBB4-86AD-4318-9E74-2A507889F77D}" destId="{C6F6C6E7-06CB-49A6-A841-A9A203430F0F}" srcOrd="17" destOrd="0" presId="urn:microsoft.com/office/officeart/2005/8/layout/vList2"/>
    <dgm:cxn modelId="{B725CA63-CB42-422A-99FF-D15A269F460C}" type="presParOf" srcId="{BCEDDBB4-86AD-4318-9E74-2A507889F77D}" destId="{7F3A30F3-29F1-43CF-9A9C-F28A7F872E44}" srcOrd="18" destOrd="0" presId="urn:microsoft.com/office/officeart/2005/8/layout/vList2"/>
    <dgm:cxn modelId="{C9C5315A-B8AA-4862-A0B1-A4F3B93ACBAD}" type="presParOf" srcId="{BCEDDBB4-86AD-4318-9E74-2A507889F77D}" destId="{80169B0D-B92E-40AC-B786-183B8F4FB9CA}" srcOrd="19" destOrd="0" presId="urn:microsoft.com/office/officeart/2005/8/layout/vList2"/>
    <dgm:cxn modelId="{40D33049-5408-4B4C-818B-93A4E56FEA60}" type="presParOf" srcId="{BCEDDBB4-86AD-4318-9E74-2A507889F77D}" destId="{12B161C3-39F5-4A50-963C-CAA7FCB41C38}" srcOrd="20" destOrd="0" presId="urn:microsoft.com/office/officeart/2005/8/layout/vList2"/>
    <dgm:cxn modelId="{720A489F-75CE-4888-AD07-263F65C065AE}" type="presParOf" srcId="{BCEDDBB4-86AD-4318-9E74-2A507889F77D}" destId="{2B284792-4258-458D-9A5B-E455B7F0FE7B}" srcOrd="21" destOrd="0" presId="urn:microsoft.com/office/officeart/2005/8/layout/vList2"/>
    <dgm:cxn modelId="{523F1052-5833-4DE9-8C1F-B6452DC5FDD2}" type="presParOf" srcId="{BCEDDBB4-86AD-4318-9E74-2A507889F77D}" destId="{B167813F-AA8F-4B89-B5A0-75317C0642CA}" srcOrd="22" destOrd="0" presId="urn:microsoft.com/office/officeart/2005/8/layout/vList2"/>
    <dgm:cxn modelId="{430E8C73-2E65-4D83-B542-825E84A4885A}" type="presParOf" srcId="{BCEDDBB4-86AD-4318-9E74-2A507889F77D}" destId="{B7C42CF3-3EFC-4487-8029-8CAFDB7D0444}" srcOrd="23" destOrd="0" presId="urn:microsoft.com/office/officeart/2005/8/layout/vList2"/>
    <dgm:cxn modelId="{EA67B62A-ABC5-4BC0-8A86-B8087DF8AD74}" type="presParOf" srcId="{BCEDDBB4-86AD-4318-9E74-2A507889F77D}" destId="{683140C8-4335-4D99-81FC-D9476D402A8E}" srcOrd="24" destOrd="0" presId="urn:microsoft.com/office/officeart/2005/8/layout/vList2"/>
    <dgm:cxn modelId="{D29E5189-20DF-49AC-BCD3-D90D85A77570}" type="presParOf" srcId="{BCEDDBB4-86AD-4318-9E74-2A507889F77D}" destId="{48D73714-8664-428D-ADD1-ECBACEC2A397}" srcOrd="25" destOrd="0" presId="urn:microsoft.com/office/officeart/2005/8/layout/vList2"/>
    <dgm:cxn modelId="{20AF700F-430F-4744-8484-567F72174717}" type="presParOf" srcId="{BCEDDBB4-86AD-4318-9E74-2A507889F77D}" destId="{82EE0771-A0B0-4BBB-A3A4-169CE9663DC6}" srcOrd="2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9844F8-FF2F-433B-894D-13D8F0A082DF}" type="doc">
      <dgm:prSet loTypeId="urn:microsoft.com/office/officeart/2018/5/layout/IconCircleLabelList" loCatId="icon" qsTypeId="urn:microsoft.com/office/officeart/2005/8/quickstyle/simple1" qsCatId="simple" csTypeId="urn:microsoft.com/office/officeart/2005/8/colors/colorful5" csCatId="colorful" phldr="1"/>
      <dgm:spPr/>
      <dgm:t>
        <a:bodyPr/>
        <a:lstStyle/>
        <a:p>
          <a:endParaRPr lang="en-US"/>
        </a:p>
      </dgm:t>
    </dgm:pt>
    <dgm:pt modelId="{821103A2-6571-4479-9AA2-65FE4187E1B1}">
      <dgm:prSet/>
      <dgm:spPr/>
      <dgm:t>
        <a:bodyPr/>
        <a:lstStyle/>
        <a:p>
          <a:pPr>
            <a:lnSpc>
              <a:spcPct val="100000"/>
            </a:lnSpc>
            <a:defRPr cap="all"/>
          </a:pPr>
          <a:r>
            <a:rPr lang="fr-FR" dirty="0" err="1"/>
            <a:t>Thus</a:t>
          </a:r>
          <a:r>
            <a:rPr lang="fr-FR" dirty="0"/>
            <a:t>, </a:t>
          </a:r>
          <a:r>
            <a:rPr lang="fr-FR" dirty="0" err="1"/>
            <a:t>we</a:t>
          </a:r>
          <a:r>
            <a:rPr lang="fr-FR" dirty="0"/>
            <a:t> have </a:t>
          </a:r>
          <a:r>
            <a:rPr lang="fr-FR" dirty="0" err="1"/>
            <a:t>created</a:t>
          </a:r>
          <a:r>
            <a:rPr lang="fr-FR" dirty="0"/>
            <a:t> </a:t>
          </a:r>
          <a:r>
            <a:rPr lang="fr-FR" dirty="0" err="1"/>
            <a:t>several</a:t>
          </a:r>
          <a:r>
            <a:rPr lang="fr-FR" dirty="0"/>
            <a:t> </a:t>
          </a:r>
          <a:r>
            <a:rPr lang="fr-FR" dirty="0" err="1"/>
            <a:t>parameters</a:t>
          </a:r>
          <a:r>
            <a:rPr lang="fr-FR" dirty="0"/>
            <a:t> to use </a:t>
          </a:r>
          <a:r>
            <a:rPr lang="fr-FR" dirty="0" err="1"/>
            <a:t>them</a:t>
          </a:r>
          <a:r>
            <a:rPr lang="fr-FR" dirty="0"/>
            <a:t> in </a:t>
          </a:r>
          <a:r>
            <a:rPr lang="fr-FR" dirty="0" err="1"/>
            <a:t>our</a:t>
          </a:r>
          <a:r>
            <a:rPr lang="fr-FR" dirty="0"/>
            <a:t> </a:t>
          </a:r>
          <a:r>
            <a:rPr lang="fr-FR" dirty="0" err="1"/>
            <a:t>models</a:t>
          </a:r>
          <a:r>
            <a:rPr lang="fr-FR" dirty="0"/>
            <a:t>.</a:t>
          </a:r>
          <a:endParaRPr lang="en-US" dirty="0"/>
        </a:p>
      </dgm:t>
    </dgm:pt>
    <dgm:pt modelId="{81F3BD5E-6E97-4A04-A12E-18193B82AD41}" type="parTrans" cxnId="{B5927C0F-5D26-42FC-999C-26810830AC8E}">
      <dgm:prSet/>
      <dgm:spPr/>
      <dgm:t>
        <a:bodyPr/>
        <a:lstStyle/>
        <a:p>
          <a:endParaRPr lang="en-US"/>
        </a:p>
      </dgm:t>
    </dgm:pt>
    <dgm:pt modelId="{BAB30A2A-388D-40B1-90C7-1485CA60EB4E}" type="sibTrans" cxnId="{B5927C0F-5D26-42FC-999C-26810830AC8E}">
      <dgm:prSet/>
      <dgm:spPr/>
      <dgm:t>
        <a:bodyPr/>
        <a:lstStyle/>
        <a:p>
          <a:endParaRPr lang="en-US"/>
        </a:p>
      </dgm:t>
    </dgm:pt>
    <dgm:pt modelId="{5AC21BB0-5F23-4204-A19D-661FD8EEA115}">
      <dgm:prSet/>
      <dgm:spPr/>
      <dgm:t>
        <a:bodyPr/>
        <a:lstStyle/>
        <a:p>
          <a:pPr>
            <a:lnSpc>
              <a:spcPct val="100000"/>
            </a:lnSpc>
            <a:defRPr cap="all"/>
          </a:pPr>
          <a:r>
            <a:rPr lang="fr-FR" dirty="0"/>
            <a:t>This </a:t>
          </a:r>
          <a:r>
            <a:rPr lang="fr-FR" dirty="0" err="1"/>
            <a:t>parameters</a:t>
          </a:r>
          <a:r>
            <a:rPr lang="fr-FR" dirty="0"/>
            <a:t> </a:t>
          </a:r>
          <a:r>
            <a:rPr lang="fr-FR" dirty="0" err="1"/>
            <a:t>give</a:t>
          </a:r>
          <a:r>
            <a:rPr lang="fr-FR" dirty="0"/>
            <a:t> us a </a:t>
          </a:r>
          <a:r>
            <a:rPr lang="fr-FR" dirty="0" err="1"/>
            <a:t>better</a:t>
          </a:r>
          <a:r>
            <a:rPr lang="fr-FR" dirty="0"/>
            <a:t> visualisation and exploitation of the </a:t>
          </a:r>
          <a:r>
            <a:rPr lang="fr-FR" dirty="0" err="1"/>
            <a:t>dataset</a:t>
          </a:r>
          <a:r>
            <a:rPr lang="fr-FR" dirty="0"/>
            <a:t>. This </a:t>
          </a:r>
          <a:r>
            <a:rPr lang="fr-FR" dirty="0" err="1"/>
            <a:t>is</a:t>
          </a:r>
          <a:r>
            <a:rPr lang="fr-FR" dirty="0"/>
            <a:t> due to a </a:t>
          </a:r>
          <a:r>
            <a:rPr lang="fr-FR" dirty="0" err="1"/>
            <a:t>better</a:t>
          </a:r>
          <a:r>
            <a:rPr lang="fr-FR" dirty="0"/>
            <a:t> </a:t>
          </a:r>
          <a:r>
            <a:rPr lang="fr-FR" dirty="0" err="1"/>
            <a:t>separation</a:t>
          </a:r>
          <a:r>
            <a:rPr lang="fr-FR" dirty="0"/>
            <a:t> of the information </a:t>
          </a:r>
          <a:r>
            <a:rPr lang="fr-FR" dirty="0" err="1"/>
            <a:t>that</a:t>
          </a:r>
          <a:r>
            <a:rPr lang="fr-FR" dirty="0"/>
            <a:t> are in the </a:t>
          </a:r>
          <a:r>
            <a:rPr lang="fr-FR" dirty="0" err="1"/>
            <a:t>dataset</a:t>
          </a:r>
          <a:r>
            <a:rPr lang="fr-FR" dirty="0"/>
            <a:t>.</a:t>
          </a:r>
          <a:endParaRPr lang="en-US" dirty="0"/>
        </a:p>
      </dgm:t>
    </dgm:pt>
    <dgm:pt modelId="{D60B1F1B-BB81-4C97-9DD9-B1F9539F149A}" type="parTrans" cxnId="{EE0D9A6B-6AFC-472B-B403-34A1EEC147F6}">
      <dgm:prSet/>
      <dgm:spPr/>
      <dgm:t>
        <a:bodyPr/>
        <a:lstStyle/>
        <a:p>
          <a:endParaRPr lang="en-US"/>
        </a:p>
      </dgm:t>
    </dgm:pt>
    <dgm:pt modelId="{A728503E-667C-40CB-9510-0F2643C0BA7B}" type="sibTrans" cxnId="{EE0D9A6B-6AFC-472B-B403-34A1EEC147F6}">
      <dgm:prSet/>
      <dgm:spPr/>
      <dgm:t>
        <a:bodyPr/>
        <a:lstStyle/>
        <a:p>
          <a:endParaRPr lang="en-US"/>
        </a:p>
      </dgm:t>
    </dgm:pt>
    <dgm:pt modelId="{04C20B72-12A4-4A04-ADAD-D41D0CA19B8B}">
      <dgm:prSet/>
      <dgm:spPr/>
      <dgm:t>
        <a:bodyPr/>
        <a:lstStyle/>
        <a:p>
          <a:pPr>
            <a:lnSpc>
              <a:spcPct val="100000"/>
            </a:lnSpc>
            <a:defRPr cap="all"/>
          </a:pPr>
          <a:r>
            <a:rPr lang="fr-FR" dirty="0"/>
            <a:t>For </a:t>
          </a:r>
          <a:r>
            <a:rPr lang="fr-FR" dirty="0" err="1"/>
            <a:t>example</a:t>
          </a:r>
          <a:r>
            <a:rPr lang="fr-FR" dirty="0"/>
            <a:t>, </a:t>
          </a:r>
          <a:r>
            <a:rPr lang="fr-FR" dirty="0" err="1"/>
            <a:t>we</a:t>
          </a:r>
          <a:r>
            <a:rPr lang="fr-FR" dirty="0"/>
            <a:t> </a:t>
          </a:r>
          <a:r>
            <a:rPr lang="fr-FR" dirty="0" err="1"/>
            <a:t>separated</a:t>
          </a:r>
          <a:r>
            <a:rPr lang="fr-FR" dirty="0"/>
            <a:t> the </a:t>
          </a:r>
          <a:r>
            <a:rPr lang="fr-FR" dirty="0" err="1"/>
            <a:t>seasons</a:t>
          </a:r>
          <a:r>
            <a:rPr lang="fr-FR" dirty="0"/>
            <a:t> or the </a:t>
          </a:r>
          <a:r>
            <a:rPr lang="fr-FR" dirty="0" err="1"/>
            <a:t>weekday</a:t>
          </a:r>
          <a:r>
            <a:rPr lang="fr-FR" dirty="0"/>
            <a:t>, </a:t>
          </a:r>
          <a:r>
            <a:rPr lang="fr-FR" dirty="0" err="1"/>
            <a:t>which</a:t>
          </a:r>
          <a:r>
            <a:rPr lang="fr-FR" dirty="0"/>
            <a:t> </a:t>
          </a:r>
          <a:r>
            <a:rPr lang="fr-FR" dirty="0" err="1"/>
            <a:t>is</a:t>
          </a:r>
          <a:r>
            <a:rPr lang="fr-FR" dirty="0"/>
            <a:t> more relevant </a:t>
          </a:r>
          <a:r>
            <a:rPr lang="fr-FR" dirty="0" err="1"/>
            <a:t>than</a:t>
          </a:r>
          <a:r>
            <a:rPr lang="fr-FR" dirty="0"/>
            <a:t> a </a:t>
          </a:r>
          <a:r>
            <a:rPr lang="fr-FR" dirty="0" err="1"/>
            <a:t>comparison</a:t>
          </a:r>
          <a:r>
            <a:rPr lang="fr-FR" dirty="0"/>
            <a:t> by </a:t>
          </a:r>
          <a:r>
            <a:rPr lang="fr-FR" dirty="0" err="1"/>
            <a:t>month</a:t>
          </a:r>
          <a:r>
            <a:rPr lang="fr-FR" dirty="0"/>
            <a:t>.</a:t>
          </a:r>
          <a:endParaRPr lang="en-US" dirty="0"/>
        </a:p>
      </dgm:t>
    </dgm:pt>
    <dgm:pt modelId="{E5834019-997C-41C8-BD4E-B317D612BAAA}" type="parTrans" cxnId="{C1093718-F107-456B-96DB-B5228C4CC9FB}">
      <dgm:prSet/>
      <dgm:spPr/>
      <dgm:t>
        <a:bodyPr/>
        <a:lstStyle/>
        <a:p>
          <a:endParaRPr lang="en-US"/>
        </a:p>
      </dgm:t>
    </dgm:pt>
    <dgm:pt modelId="{3B93738E-C658-448B-A9B1-4AC6B9AC6A8B}" type="sibTrans" cxnId="{C1093718-F107-456B-96DB-B5228C4CC9FB}">
      <dgm:prSet/>
      <dgm:spPr/>
      <dgm:t>
        <a:bodyPr/>
        <a:lstStyle/>
        <a:p>
          <a:endParaRPr lang="en-US"/>
        </a:p>
      </dgm:t>
    </dgm:pt>
    <dgm:pt modelId="{81CB4C5C-AE2E-4315-9EFF-4F5BB04300F5}" type="pres">
      <dgm:prSet presAssocID="{D39844F8-FF2F-433B-894D-13D8F0A082DF}" presName="root" presStyleCnt="0">
        <dgm:presLayoutVars>
          <dgm:dir/>
          <dgm:resizeHandles val="exact"/>
        </dgm:presLayoutVars>
      </dgm:prSet>
      <dgm:spPr/>
    </dgm:pt>
    <dgm:pt modelId="{5D1C7CBD-61CF-463A-B4F9-DE5DB4239098}" type="pres">
      <dgm:prSet presAssocID="{821103A2-6571-4479-9AA2-65FE4187E1B1}" presName="compNode" presStyleCnt="0"/>
      <dgm:spPr/>
    </dgm:pt>
    <dgm:pt modelId="{9E5E211C-9E3A-4CBA-B9DA-FF4A4B9E6E77}" type="pres">
      <dgm:prSet presAssocID="{821103A2-6571-4479-9AA2-65FE4187E1B1}" presName="iconBgRect" presStyleLbl="bgShp" presStyleIdx="0" presStyleCnt="3"/>
      <dgm:spPr/>
    </dgm:pt>
    <dgm:pt modelId="{12D024AA-CAE2-416A-8613-A92AFF3F1E20}" type="pres">
      <dgm:prSet presAssocID="{821103A2-6571-4479-9AA2-65FE4187E1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ux de travail"/>
        </a:ext>
      </dgm:extLst>
    </dgm:pt>
    <dgm:pt modelId="{0183D136-264B-4EAB-AAB5-39DC8CA02609}" type="pres">
      <dgm:prSet presAssocID="{821103A2-6571-4479-9AA2-65FE4187E1B1}" presName="spaceRect" presStyleCnt="0"/>
      <dgm:spPr/>
    </dgm:pt>
    <dgm:pt modelId="{3C816795-A2CB-44A5-9BF9-A31FDD1461B8}" type="pres">
      <dgm:prSet presAssocID="{821103A2-6571-4479-9AA2-65FE4187E1B1}" presName="textRect" presStyleLbl="revTx" presStyleIdx="0" presStyleCnt="3">
        <dgm:presLayoutVars>
          <dgm:chMax val="1"/>
          <dgm:chPref val="1"/>
        </dgm:presLayoutVars>
      </dgm:prSet>
      <dgm:spPr/>
    </dgm:pt>
    <dgm:pt modelId="{B3ADDC06-A484-43A5-89EF-880CF92AACA0}" type="pres">
      <dgm:prSet presAssocID="{BAB30A2A-388D-40B1-90C7-1485CA60EB4E}" presName="sibTrans" presStyleCnt="0"/>
      <dgm:spPr/>
    </dgm:pt>
    <dgm:pt modelId="{AB2F3340-9E73-48CC-84E8-12F79292E56B}" type="pres">
      <dgm:prSet presAssocID="{5AC21BB0-5F23-4204-A19D-661FD8EEA115}" presName="compNode" presStyleCnt="0"/>
      <dgm:spPr/>
    </dgm:pt>
    <dgm:pt modelId="{39BF02A3-F13B-45C6-A578-838AD2AA679B}" type="pres">
      <dgm:prSet presAssocID="{5AC21BB0-5F23-4204-A19D-661FD8EEA115}" presName="iconBgRect" presStyleLbl="bgShp" presStyleIdx="1" presStyleCnt="3"/>
      <dgm:spPr/>
    </dgm:pt>
    <dgm:pt modelId="{63BE4B1B-58CC-44AC-A0AC-D4C61F1F2893}" type="pres">
      <dgm:prSet presAssocID="{5AC21BB0-5F23-4204-A19D-661FD8EEA1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e de données"/>
        </a:ext>
      </dgm:extLst>
    </dgm:pt>
    <dgm:pt modelId="{9AFBAD0B-AC6E-4E43-BC3B-90B9ED5FB2B3}" type="pres">
      <dgm:prSet presAssocID="{5AC21BB0-5F23-4204-A19D-661FD8EEA115}" presName="spaceRect" presStyleCnt="0"/>
      <dgm:spPr/>
    </dgm:pt>
    <dgm:pt modelId="{71ED4351-D7F6-41EA-BD7A-6D91AEFD0ADE}" type="pres">
      <dgm:prSet presAssocID="{5AC21BB0-5F23-4204-A19D-661FD8EEA115}" presName="textRect" presStyleLbl="revTx" presStyleIdx="1" presStyleCnt="3">
        <dgm:presLayoutVars>
          <dgm:chMax val="1"/>
          <dgm:chPref val="1"/>
        </dgm:presLayoutVars>
      </dgm:prSet>
      <dgm:spPr/>
    </dgm:pt>
    <dgm:pt modelId="{508FAC3B-5ADD-44F5-ACDA-1DEAAACDB6AE}" type="pres">
      <dgm:prSet presAssocID="{A728503E-667C-40CB-9510-0F2643C0BA7B}" presName="sibTrans" presStyleCnt="0"/>
      <dgm:spPr/>
    </dgm:pt>
    <dgm:pt modelId="{63164130-A62D-4EF8-ADA2-7878BF469408}" type="pres">
      <dgm:prSet presAssocID="{04C20B72-12A4-4A04-ADAD-D41D0CA19B8B}" presName="compNode" presStyleCnt="0"/>
      <dgm:spPr/>
    </dgm:pt>
    <dgm:pt modelId="{CA4DE3D1-08FC-4658-BF15-CD933A4623F6}" type="pres">
      <dgm:prSet presAssocID="{04C20B72-12A4-4A04-ADAD-D41D0CA19B8B}" presName="iconBgRect" presStyleLbl="bgShp" presStyleIdx="2" presStyleCnt="3"/>
      <dgm:spPr/>
    </dgm:pt>
    <dgm:pt modelId="{5E184417-B64C-48A4-BDA9-57C1AA0E83D6}" type="pres">
      <dgm:prSet presAssocID="{04C20B72-12A4-4A04-ADAD-D41D0CA19B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rtial Sun"/>
        </a:ext>
      </dgm:extLst>
    </dgm:pt>
    <dgm:pt modelId="{4F39B960-0B05-4425-B763-D5927ECCE261}" type="pres">
      <dgm:prSet presAssocID="{04C20B72-12A4-4A04-ADAD-D41D0CA19B8B}" presName="spaceRect" presStyleCnt="0"/>
      <dgm:spPr/>
    </dgm:pt>
    <dgm:pt modelId="{3490A972-FD1E-4DEC-9539-B989DFAD6E62}" type="pres">
      <dgm:prSet presAssocID="{04C20B72-12A4-4A04-ADAD-D41D0CA19B8B}" presName="textRect" presStyleLbl="revTx" presStyleIdx="2" presStyleCnt="3">
        <dgm:presLayoutVars>
          <dgm:chMax val="1"/>
          <dgm:chPref val="1"/>
        </dgm:presLayoutVars>
      </dgm:prSet>
      <dgm:spPr/>
    </dgm:pt>
  </dgm:ptLst>
  <dgm:cxnLst>
    <dgm:cxn modelId="{B5927C0F-5D26-42FC-999C-26810830AC8E}" srcId="{D39844F8-FF2F-433B-894D-13D8F0A082DF}" destId="{821103A2-6571-4479-9AA2-65FE4187E1B1}" srcOrd="0" destOrd="0" parTransId="{81F3BD5E-6E97-4A04-A12E-18193B82AD41}" sibTransId="{BAB30A2A-388D-40B1-90C7-1485CA60EB4E}"/>
    <dgm:cxn modelId="{C1093718-F107-456B-96DB-B5228C4CC9FB}" srcId="{D39844F8-FF2F-433B-894D-13D8F0A082DF}" destId="{04C20B72-12A4-4A04-ADAD-D41D0CA19B8B}" srcOrd="2" destOrd="0" parTransId="{E5834019-997C-41C8-BD4E-B317D612BAAA}" sibTransId="{3B93738E-C658-448B-A9B1-4AC6B9AC6A8B}"/>
    <dgm:cxn modelId="{52BD6063-4482-43D7-B532-A9EC1D218F62}" type="presOf" srcId="{5AC21BB0-5F23-4204-A19D-661FD8EEA115}" destId="{71ED4351-D7F6-41EA-BD7A-6D91AEFD0ADE}" srcOrd="0" destOrd="0" presId="urn:microsoft.com/office/officeart/2018/5/layout/IconCircleLabelList"/>
    <dgm:cxn modelId="{EE0D9A6B-6AFC-472B-B403-34A1EEC147F6}" srcId="{D39844F8-FF2F-433B-894D-13D8F0A082DF}" destId="{5AC21BB0-5F23-4204-A19D-661FD8EEA115}" srcOrd="1" destOrd="0" parTransId="{D60B1F1B-BB81-4C97-9DD9-B1F9539F149A}" sibTransId="{A728503E-667C-40CB-9510-0F2643C0BA7B}"/>
    <dgm:cxn modelId="{E869E078-4CAE-47CA-AED1-AD17357D21A1}" type="presOf" srcId="{04C20B72-12A4-4A04-ADAD-D41D0CA19B8B}" destId="{3490A972-FD1E-4DEC-9539-B989DFAD6E62}" srcOrd="0" destOrd="0" presId="urn:microsoft.com/office/officeart/2018/5/layout/IconCircleLabelList"/>
    <dgm:cxn modelId="{EFB98586-34FF-4616-87E4-AED299C354FD}" type="presOf" srcId="{821103A2-6571-4479-9AA2-65FE4187E1B1}" destId="{3C816795-A2CB-44A5-9BF9-A31FDD1461B8}" srcOrd="0" destOrd="0" presId="urn:microsoft.com/office/officeart/2018/5/layout/IconCircleLabelList"/>
    <dgm:cxn modelId="{623DFDD4-0B4E-461B-8929-609E475FBD0E}" type="presOf" srcId="{D39844F8-FF2F-433B-894D-13D8F0A082DF}" destId="{81CB4C5C-AE2E-4315-9EFF-4F5BB04300F5}" srcOrd="0" destOrd="0" presId="urn:microsoft.com/office/officeart/2018/5/layout/IconCircleLabelList"/>
    <dgm:cxn modelId="{E3C6E2CB-5A9E-4B3C-8D25-3152A35FEE23}" type="presParOf" srcId="{81CB4C5C-AE2E-4315-9EFF-4F5BB04300F5}" destId="{5D1C7CBD-61CF-463A-B4F9-DE5DB4239098}" srcOrd="0" destOrd="0" presId="urn:microsoft.com/office/officeart/2018/5/layout/IconCircleLabelList"/>
    <dgm:cxn modelId="{22D2A297-AB57-4B65-9B37-AE889D76739B}" type="presParOf" srcId="{5D1C7CBD-61CF-463A-B4F9-DE5DB4239098}" destId="{9E5E211C-9E3A-4CBA-B9DA-FF4A4B9E6E77}" srcOrd="0" destOrd="0" presId="urn:microsoft.com/office/officeart/2018/5/layout/IconCircleLabelList"/>
    <dgm:cxn modelId="{084921BC-7AF8-470E-A300-57323D659359}" type="presParOf" srcId="{5D1C7CBD-61CF-463A-B4F9-DE5DB4239098}" destId="{12D024AA-CAE2-416A-8613-A92AFF3F1E20}" srcOrd="1" destOrd="0" presId="urn:microsoft.com/office/officeart/2018/5/layout/IconCircleLabelList"/>
    <dgm:cxn modelId="{AAA54627-976F-4E27-A71A-5BB8BB4C7783}" type="presParOf" srcId="{5D1C7CBD-61CF-463A-B4F9-DE5DB4239098}" destId="{0183D136-264B-4EAB-AAB5-39DC8CA02609}" srcOrd="2" destOrd="0" presId="urn:microsoft.com/office/officeart/2018/5/layout/IconCircleLabelList"/>
    <dgm:cxn modelId="{200ED778-71F7-42FD-8EDD-5C52ED776C1B}" type="presParOf" srcId="{5D1C7CBD-61CF-463A-B4F9-DE5DB4239098}" destId="{3C816795-A2CB-44A5-9BF9-A31FDD1461B8}" srcOrd="3" destOrd="0" presId="urn:microsoft.com/office/officeart/2018/5/layout/IconCircleLabelList"/>
    <dgm:cxn modelId="{816A134C-450E-4026-B4D8-859A1F6B685D}" type="presParOf" srcId="{81CB4C5C-AE2E-4315-9EFF-4F5BB04300F5}" destId="{B3ADDC06-A484-43A5-89EF-880CF92AACA0}" srcOrd="1" destOrd="0" presId="urn:microsoft.com/office/officeart/2018/5/layout/IconCircleLabelList"/>
    <dgm:cxn modelId="{DB593FAF-6690-43E5-9DE4-1B53EC4F15C6}" type="presParOf" srcId="{81CB4C5C-AE2E-4315-9EFF-4F5BB04300F5}" destId="{AB2F3340-9E73-48CC-84E8-12F79292E56B}" srcOrd="2" destOrd="0" presId="urn:microsoft.com/office/officeart/2018/5/layout/IconCircleLabelList"/>
    <dgm:cxn modelId="{BDD24E16-DC5F-410F-B051-E474889D7F86}" type="presParOf" srcId="{AB2F3340-9E73-48CC-84E8-12F79292E56B}" destId="{39BF02A3-F13B-45C6-A578-838AD2AA679B}" srcOrd="0" destOrd="0" presId="urn:microsoft.com/office/officeart/2018/5/layout/IconCircleLabelList"/>
    <dgm:cxn modelId="{E424B970-909F-4633-9D42-F894F31D9933}" type="presParOf" srcId="{AB2F3340-9E73-48CC-84E8-12F79292E56B}" destId="{63BE4B1B-58CC-44AC-A0AC-D4C61F1F2893}" srcOrd="1" destOrd="0" presId="urn:microsoft.com/office/officeart/2018/5/layout/IconCircleLabelList"/>
    <dgm:cxn modelId="{07C5D58A-2167-48F9-A289-94940D85104E}" type="presParOf" srcId="{AB2F3340-9E73-48CC-84E8-12F79292E56B}" destId="{9AFBAD0B-AC6E-4E43-BC3B-90B9ED5FB2B3}" srcOrd="2" destOrd="0" presId="urn:microsoft.com/office/officeart/2018/5/layout/IconCircleLabelList"/>
    <dgm:cxn modelId="{1EB4E1C8-4773-4FD4-AAC1-C9C228B7F169}" type="presParOf" srcId="{AB2F3340-9E73-48CC-84E8-12F79292E56B}" destId="{71ED4351-D7F6-41EA-BD7A-6D91AEFD0ADE}" srcOrd="3" destOrd="0" presId="urn:microsoft.com/office/officeart/2018/5/layout/IconCircleLabelList"/>
    <dgm:cxn modelId="{73891C55-11C9-4B9E-851F-758E98D65DBB}" type="presParOf" srcId="{81CB4C5C-AE2E-4315-9EFF-4F5BB04300F5}" destId="{508FAC3B-5ADD-44F5-ACDA-1DEAAACDB6AE}" srcOrd="3" destOrd="0" presId="urn:microsoft.com/office/officeart/2018/5/layout/IconCircleLabelList"/>
    <dgm:cxn modelId="{38043114-5ACC-4A4F-88A3-B998F0A5B91F}" type="presParOf" srcId="{81CB4C5C-AE2E-4315-9EFF-4F5BB04300F5}" destId="{63164130-A62D-4EF8-ADA2-7878BF469408}" srcOrd="4" destOrd="0" presId="urn:microsoft.com/office/officeart/2018/5/layout/IconCircleLabelList"/>
    <dgm:cxn modelId="{08A7CBF7-AF54-4A34-AE8C-347C65D4B0C0}" type="presParOf" srcId="{63164130-A62D-4EF8-ADA2-7878BF469408}" destId="{CA4DE3D1-08FC-4658-BF15-CD933A4623F6}" srcOrd="0" destOrd="0" presId="urn:microsoft.com/office/officeart/2018/5/layout/IconCircleLabelList"/>
    <dgm:cxn modelId="{42986D24-EBBB-44D7-9AA4-C078C3B73E33}" type="presParOf" srcId="{63164130-A62D-4EF8-ADA2-7878BF469408}" destId="{5E184417-B64C-48A4-BDA9-57C1AA0E83D6}" srcOrd="1" destOrd="0" presId="urn:microsoft.com/office/officeart/2018/5/layout/IconCircleLabelList"/>
    <dgm:cxn modelId="{9701EA5B-AFC5-4FCA-8A85-7648B704E52D}" type="presParOf" srcId="{63164130-A62D-4EF8-ADA2-7878BF469408}" destId="{4F39B960-0B05-4425-B763-D5927ECCE261}" srcOrd="2" destOrd="0" presId="urn:microsoft.com/office/officeart/2018/5/layout/IconCircleLabelList"/>
    <dgm:cxn modelId="{45FAAAD8-C75D-440F-9506-E51D91C05A60}" type="presParOf" srcId="{63164130-A62D-4EF8-ADA2-7878BF469408}" destId="{3490A972-FD1E-4DEC-9539-B989DFAD6E62}" srcOrd="3" destOrd="0" presId="urn:microsoft.com/office/officeart/2018/5/layout/IconCircleLabelList"/>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B69544-AC47-4DDD-BD0C-DAD6417CCCD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B5147F-3DAC-4CE6-BCBD-3A5439EFCD0B}">
      <dgm:prSet/>
      <dgm:spPr/>
      <dgm:t>
        <a:bodyPr/>
        <a:lstStyle/>
        <a:p>
          <a:r>
            <a:rPr lang="fr-FR" dirty="0"/>
            <a:t>We </a:t>
          </a:r>
          <a:r>
            <a:rPr lang="fr-FR" dirty="0" err="1"/>
            <a:t>scale</a:t>
          </a:r>
          <a:r>
            <a:rPr lang="fr-FR" dirty="0"/>
            <a:t> data</a:t>
          </a:r>
          <a:endParaRPr lang="en-US" dirty="0"/>
        </a:p>
      </dgm:t>
    </dgm:pt>
    <dgm:pt modelId="{630748D1-0F11-4364-B581-126A062B0C59}" type="parTrans" cxnId="{1CC692A8-A529-4044-9FD4-DB1746E4DADF}">
      <dgm:prSet/>
      <dgm:spPr/>
      <dgm:t>
        <a:bodyPr/>
        <a:lstStyle/>
        <a:p>
          <a:endParaRPr lang="en-US"/>
        </a:p>
      </dgm:t>
    </dgm:pt>
    <dgm:pt modelId="{6938FFBB-06C9-4058-8EA9-64177FA290A7}" type="sibTrans" cxnId="{1CC692A8-A529-4044-9FD4-DB1746E4DADF}">
      <dgm:prSet/>
      <dgm:spPr/>
      <dgm:t>
        <a:bodyPr/>
        <a:lstStyle/>
        <a:p>
          <a:endParaRPr lang="en-US"/>
        </a:p>
      </dgm:t>
    </dgm:pt>
    <dgm:pt modelId="{EA5D8544-4912-44CC-AD43-2273592AAFB4}">
      <dgm:prSet/>
      <dgm:spPr/>
      <dgm:t>
        <a:bodyPr/>
        <a:lstStyle/>
        <a:p>
          <a:r>
            <a:rPr lang="fr-FR" dirty="0"/>
            <a:t>We </a:t>
          </a:r>
          <a:r>
            <a:rPr lang="fr-FR" dirty="0" err="1"/>
            <a:t>prepare</a:t>
          </a:r>
          <a:r>
            <a:rPr lang="fr-FR" dirty="0"/>
            <a:t> date for future </a:t>
          </a:r>
          <a:r>
            <a:rPr lang="fr-FR" dirty="0" err="1"/>
            <a:t>Regression</a:t>
          </a:r>
          <a:endParaRPr lang="en-US" dirty="0"/>
        </a:p>
      </dgm:t>
    </dgm:pt>
    <dgm:pt modelId="{565FE786-7E69-4BAD-A030-04D2DE05071E}" type="parTrans" cxnId="{4D41BDAC-D325-451D-AA29-EB5BA06E8CD6}">
      <dgm:prSet/>
      <dgm:spPr/>
      <dgm:t>
        <a:bodyPr/>
        <a:lstStyle/>
        <a:p>
          <a:endParaRPr lang="en-US"/>
        </a:p>
      </dgm:t>
    </dgm:pt>
    <dgm:pt modelId="{3057B13F-077B-41CC-8712-0F83F1297422}" type="sibTrans" cxnId="{4D41BDAC-D325-451D-AA29-EB5BA06E8CD6}">
      <dgm:prSet/>
      <dgm:spPr/>
      <dgm:t>
        <a:bodyPr/>
        <a:lstStyle/>
        <a:p>
          <a:endParaRPr lang="en-US"/>
        </a:p>
      </dgm:t>
    </dgm:pt>
    <dgm:pt modelId="{251CA468-B475-4FF9-B578-3A24461FDABA}">
      <dgm:prSet/>
      <dgm:spPr/>
      <dgm:t>
        <a:bodyPr/>
        <a:lstStyle/>
        <a:p>
          <a:r>
            <a:rPr lang="fr-FR" dirty="0"/>
            <a:t>We </a:t>
          </a:r>
          <a:r>
            <a:rPr lang="fr-FR" dirty="0" err="1"/>
            <a:t>perform</a:t>
          </a:r>
          <a:r>
            <a:rPr lang="fr-FR" dirty="0"/>
            <a:t> a </a:t>
          </a:r>
          <a:r>
            <a:rPr lang="fr-FR" dirty="0" err="1"/>
            <a:t>grid</a:t>
          </a:r>
          <a:r>
            <a:rPr lang="fr-FR" dirty="0"/>
            <a:t> </a:t>
          </a:r>
          <a:r>
            <a:rPr lang="fr-FR" dirty="0" err="1"/>
            <a:t>search</a:t>
          </a:r>
          <a:r>
            <a:rPr lang="fr-FR" dirty="0"/>
            <a:t> to </a:t>
          </a:r>
          <a:r>
            <a:rPr lang="fr-FR" dirty="0" err="1"/>
            <a:t>search</a:t>
          </a:r>
          <a:r>
            <a:rPr lang="fr-FR" dirty="0"/>
            <a:t> for the best model and best hyper </a:t>
          </a:r>
          <a:r>
            <a:rPr lang="fr-FR" dirty="0" err="1"/>
            <a:t>parameters</a:t>
          </a:r>
          <a:endParaRPr lang="en-US" dirty="0"/>
        </a:p>
      </dgm:t>
    </dgm:pt>
    <dgm:pt modelId="{66EA2A6C-26B1-420C-ACBB-142786C134E2}" type="parTrans" cxnId="{8790AF27-B745-4774-9F96-73925F5F2D3D}">
      <dgm:prSet/>
      <dgm:spPr/>
      <dgm:t>
        <a:bodyPr/>
        <a:lstStyle/>
        <a:p>
          <a:endParaRPr lang="en-US"/>
        </a:p>
      </dgm:t>
    </dgm:pt>
    <dgm:pt modelId="{A0986C38-6C48-428B-8FF2-65E1A6D69C00}" type="sibTrans" cxnId="{8790AF27-B745-4774-9F96-73925F5F2D3D}">
      <dgm:prSet/>
      <dgm:spPr/>
      <dgm:t>
        <a:bodyPr/>
        <a:lstStyle/>
        <a:p>
          <a:endParaRPr lang="en-US"/>
        </a:p>
      </dgm:t>
    </dgm:pt>
    <dgm:pt modelId="{9F413CEC-2DE7-4FA2-B337-93AC92487679}" type="pres">
      <dgm:prSet presAssocID="{70B69544-AC47-4DDD-BD0C-DAD6417CCCD9}" presName="root" presStyleCnt="0">
        <dgm:presLayoutVars>
          <dgm:dir/>
          <dgm:resizeHandles val="exact"/>
        </dgm:presLayoutVars>
      </dgm:prSet>
      <dgm:spPr/>
    </dgm:pt>
    <dgm:pt modelId="{22A12407-9975-4C8F-8E30-DE96D1B7EBB1}" type="pres">
      <dgm:prSet presAssocID="{12B5147F-3DAC-4CE6-BCBD-3A5439EFCD0B}" presName="compNode" presStyleCnt="0"/>
      <dgm:spPr/>
    </dgm:pt>
    <dgm:pt modelId="{F6C1EBD3-3290-4286-9A81-0E273B40450E}" type="pres">
      <dgm:prSet presAssocID="{12B5147F-3DAC-4CE6-BCBD-3A5439EFCD0B}" presName="bgRect" presStyleLbl="bgShp" presStyleIdx="0" presStyleCnt="3"/>
      <dgm:spPr/>
    </dgm:pt>
    <dgm:pt modelId="{12D7FF8D-8E8A-4FE5-9BDC-B8DB58A200B7}" type="pres">
      <dgm:prSet presAssocID="{12B5147F-3DAC-4CE6-BCBD-3A5439EFCD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1DA28C1-CA7B-4C66-8FC5-B6CDA715F5E9}" type="pres">
      <dgm:prSet presAssocID="{12B5147F-3DAC-4CE6-BCBD-3A5439EFCD0B}" presName="spaceRect" presStyleCnt="0"/>
      <dgm:spPr/>
    </dgm:pt>
    <dgm:pt modelId="{7CFC63DE-EE3B-48FF-BE6E-0A09AC41A88D}" type="pres">
      <dgm:prSet presAssocID="{12B5147F-3DAC-4CE6-BCBD-3A5439EFCD0B}" presName="parTx" presStyleLbl="revTx" presStyleIdx="0" presStyleCnt="3">
        <dgm:presLayoutVars>
          <dgm:chMax val="0"/>
          <dgm:chPref val="0"/>
        </dgm:presLayoutVars>
      </dgm:prSet>
      <dgm:spPr/>
    </dgm:pt>
    <dgm:pt modelId="{693D4C6F-0A7E-4160-8070-425AB9B7C01E}" type="pres">
      <dgm:prSet presAssocID="{6938FFBB-06C9-4058-8EA9-64177FA290A7}" presName="sibTrans" presStyleCnt="0"/>
      <dgm:spPr/>
    </dgm:pt>
    <dgm:pt modelId="{AFB93E85-332A-4D9E-8C0E-0889EFF0011C}" type="pres">
      <dgm:prSet presAssocID="{EA5D8544-4912-44CC-AD43-2273592AAFB4}" presName="compNode" presStyleCnt="0"/>
      <dgm:spPr/>
    </dgm:pt>
    <dgm:pt modelId="{C7975A73-29AC-485E-8E55-6476F6C54550}" type="pres">
      <dgm:prSet presAssocID="{EA5D8544-4912-44CC-AD43-2273592AAFB4}" presName="bgRect" presStyleLbl="bgShp" presStyleIdx="1" presStyleCnt="3"/>
      <dgm:spPr/>
    </dgm:pt>
    <dgm:pt modelId="{C2351967-7003-4B71-AF66-35F2F2820397}" type="pres">
      <dgm:prSet presAssocID="{EA5D8544-4912-44CC-AD43-2273592AAF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7EBA83B1-8B9B-4312-B615-953869D9AB7E}" type="pres">
      <dgm:prSet presAssocID="{EA5D8544-4912-44CC-AD43-2273592AAFB4}" presName="spaceRect" presStyleCnt="0"/>
      <dgm:spPr/>
    </dgm:pt>
    <dgm:pt modelId="{FF2E8C58-A137-48E5-96FE-19922BFDBF8E}" type="pres">
      <dgm:prSet presAssocID="{EA5D8544-4912-44CC-AD43-2273592AAFB4}" presName="parTx" presStyleLbl="revTx" presStyleIdx="1" presStyleCnt="3">
        <dgm:presLayoutVars>
          <dgm:chMax val="0"/>
          <dgm:chPref val="0"/>
        </dgm:presLayoutVars>
      </dgm:prSet>
      <dgm:spPr/>
    </dgm:pt>
    <dgm:pt modelId="{36BC58D4-35C9-439D-87ED-3D6215B02708}" type="pres">
      <dgm:prSet presAssocID="{3057B13F-077B-41CC-8712-0F83F1297422}" presName="sibTrans" presStyleCnt="0"/>
      <dgm:spPr/>
    </dgm:pt>
    <dgm:pt modelId="{6AA98EDF-6A8C-4AE0-B22A-C5B29A649A90}" type="pres">
      <dgm:prSet presAssocID="{251CA468-B475-4FF9-B578-3A24461FDABA}" presName="compNode" presStyleCnt="0"/>
      <dgm:spPr/>
    </dgm:pt>
    <dgm:pt modelId="{A9798B4C-285D-4AB9-81EA-7AA71847C8F9}" type="pres">
      <dgm:prSet presAssocID="{251CA468-B475-4FF9-B578-3A24461FDABA}" presName="bgRect" presStyleLbl="bgShp" presStyleIdx="2" presStyleCnt="3"/>
      <dgm:spPr/>
    </dgm:pt>
    <dgm:pt modelId="{3921F226-C0ED-4273-921A-398BCDD9CBA5}" type="pres">
      <dgm:prSet presAssocID="{251CA468-B475-4FF9-B578-3A24461FDA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E6D6B185-36EA-4A7B-A409-8E00AE135855}" type="pres">
      <dgm:prSet presAssocID="{251CA468-B475-4FF9-B578-3A24461FDABA}" presName="spaceRect" presStyleCnt="0"/>
      <dgm:spPr/>
    </dgm:pt>
    <dgm:pt modelId="{00896790-A7BE-403D-ADC0-E340EF0AF6ED}" type="pres">
      <dgm:prSet presAssocID="{251CA468-B475-4FF9-B578-3A24461FDABA}" presName="parTx" presStyleLbl="revTx" presStyleIdx="2" presStyleCnt="3">
        <dgm:presLayoutVars>
          <dgm:chMax val="0"/>
          <dgm:chPref val="0"/>
        </dgm:presLayoutVars>
      </dgm:prSet>
      <dgm:spPr/>
    </dgm:pt>
  </dgm:ptLst>
  <dgm:cxnLst>
    <dgm:cxn modelId="{8790AF27-B745-4774-9F96-73925F5F2D3D}" srcId="{70B69544-AC47-4DDD-BD0C-DAD6417CCCD9}" destId="{251CA468-B475-4FF9-B578-3A24461FDABA}" srcOrd="2" destOrd="0" parTransId="{66EA2A6C-26B1-420C-ACBB-142786C134E2}" sibTransId="{A0986C38-6C48-428B-8FF2-65E1A6D69C00}"/>
    <dgm:cxn modelId="{80D1D927-48A7-4B13-87E0-A520B16BE15A}" type="presOf" srcId="{251CA468-B475-4FF9-B578-3A24461FDABA}" destId="{00896790-A7BE-403D-ADC0-E340EF0AF6ED}" srcOrd="0" destOrd="0" presId="urn:microsoft.com/office/officeart/2018/2/layout/IconVerticalSolidList"/>
    <dgm:cxn modelId="{6A69322B-A0F0-4E1B-ADE3-A2C02BED329F}" type="presOf" srcId="{70B69544-AC47-4DDD-BD0C-DAD6417CCCD9}" destId="{9F413CEC-2DE7-4FA2-B337-93AC92487679}" srcOrd="0" destOrd="0" presId="urn:microsoft.com/office/officeart/2018/2/layout/IconVerticalSolidList"/>
    <dgm:cxn modelId="{1CC692A8-A529-4044-9FD4-DB1746E4DADF}" srcId="{70B69544-AC47-4DDD-BD0C-DAD6417CCCD9}" destId="{12B5147F-3DAC-4CE6-BCBD-3A5439EFCD0B}" srcOrd="0" destOrd="0" parTransId="{630748D1-0F11-4364-B581-126A062B0C59}" sibTransId="{6938FFBB-06C9-4058-8EA9-64177FA290A7}"/>
    <dgm:cxn modelId="{C35319AB-8193-4330-A273-1FCE6B85F6F9}" type="presOf" srcId="{12B5147F-3DAC-4CE6-BCBD-3A5439EFCD0B}" destId="{7CFC63DE-EE3B-48FF-BE6E-0A09AC41A88D}" srcOrd="0" destOrd="0" presId="urn:microsoft.com/office/officeart/2018/2/layout/IconVerticalSolidList"/>
    <dgm:cxn modelId="{4D41BDAC-D325-451D-AA29-EB5BA06E8CD6}" srcId="{70B69544-AC47-4DDD-BD0C-DAD6417CCCD9}" destId="{EA5D8544-4912-44CC-AD43-2273592AAFB4}" srcOrd="1" destOrd="0" parTransId="{565FE786-7E69-4BAD-A030-04D2DE05071E}" sibTransId="{3057B13F-077B-41CC-8712-0F83F1297422}"/>
    <dgm:cxn modelId="{84C5A3B6-3E9D-479E-A364-7090349EEC26}" type="presOf" srcId="{EA5D8544-4912-44CC-AD43-2273592AAFB4}" destId="{FF2E8C58-A137-48E5-96FE-19922BFDBF8E}" srcOrd="0" destOrd="0" presId="urn:microsoft.com/office/officeart/2018/2/layout/IconVerticalSolidList"/>
    <dgm:cxn modelId="{57BB0C09-0340-4C99-9DB1-B17FD553F3C6}" type="presParOf" srcId="{9F413CEC-2DE7-4FA2-B337-93AC92487679}" destId="{22A12407-9975-4C8F-8E30-DE96D1B7EBB1}" srcOrd="0" destOrd="0" presId="urn:microsoft.com/office/officeart/2018/2/layout/IconVerticalSolidList"/>
    <dgm:cxn modelId="{A828FFFA-BB59-4D35-9CF5-F04F25CDFA29}" type="presParOf" srcId="{22A12407-9975-4C8F-8E30-DE96D1B7EBB1}" destId="{F6C1EBD3-3290-4286-9A81-0E273B40450E}" srcOrd="0" destOrd="0" presId="urn:microsoft.com/office/officeart/2018/2/layout/IconVerticalSolidList"/>
    <dgm:cxn modelId="{D0699056-BAEB-4B4C-B4AC-571A52FF3C5F}" type="presParOf" srcId="{22A12407-9975-4C8F-8E30-DE96D1B7EBB1}" destId="{12D7FF8D-8E8A-4FE5-9BDC-B8DB58A200B7}" srcOrd="1" destOrd="0" presId="urn:microsoft.com/office/officeart/2018/2/layout/IconVerticalSolidList"/>
    <dgm:cxn modelId="{413B2E32-A76C-449F-895D-A8C549958A52}" type="presParOf" srcId="{22A12407-9975-4C8F-8E30-DE96D1B7EBB1}" destId="{51DA28C1-CA7B-4C66-8FC5-B6CDA715F5E9}" srcOrd="2" destOrd="0" presId="urn:microsoft.com/office/officeart/2018/2/layout/IconVerticalSolidList"/>
    <dgm:cxn modelId="{A66BC798-5BA9-4DA1-B733-9B62ED8F16C2}" type="presParOf" srcId="{22A12407-9975-4C8F-8E30-DE96D1B7EBB1}" destId="{7CFC63DE-EE3B-48FF-BE6E-0A09AC41A88D}" srcOrd="3" destOrd="0" presId="urn:microsoft.com/office/officeart/2018/2/layout/IconVerticalSolidList"/>
    <dgm:cxn modelId="{0D7A2969-3D62-48EE-9F51-0B5F6C759EC2}" type="presParOf" srcId="{9F413CEC-2DE7-4FA2-B337-93AC92487679}" destId="{693D4C6F-0A7E-4160-8070-425AB9B7C01E}" srcOrd="1" destOrd="0" presId="urn:microsoft.com/office/officeart/2018/2/layout/IconVerticalSolidList"/>
    <dgm:cxn modelId="{76E2FE6D-ADAE-4EFE-B1EC-434B42B4393C}" type="presParOf" srcId="{9F413CEC-2DE7-4FA2-B337-93AC92487679}" destId="{AFB93E85-332A-4D9E-8C0E-0889EFF0011C}" srcOrd="2" destOrd="0" presId="urn:microsoft.com/office/officeart/2018/2/layout/IconVerticalSolidList"/>
    <dgm:cxn modelId="{BBBC6638-81CF-40EB-9A19-01F55CF9C270}" type="presParOf" srcId="{AFB93E85-332A-4D9E-8C0E-0889EFF0011C}" destId="{C7975A73-29AC-485E-8E55-6476F6C54550}" srcOrd="0" destOrd="0" presId="urn:microsoft.com/office/officeart/2018/2/layout/IconVerticalSolidList"/>
    <dgm:cxn modelId="{201A533D-A9E8-40BB-93E4-EF0C22DE14A0}" type="presParOf" srcId="{AFB93E85-332A-4D9E-8C0E-0889EFF0011C}" destId="{C2351967-7003-4B71-AF66-35F2F2820397}" srcOrd="1" destOrd="0" presId="urn:microsoft.com/office/officeart/2018/2/layout/IconVerticalSolidList"/>
    <dgm:cxn modelId="{E6202DED-A051-4A49-B52F-15E7AE9DC754}" type="presParOf" srcId="{AFB93E85-332A-4D9E-8C0E-0889EFF0011C}" destId="{7EBA83B1-8B9B-4312-B615-953869D9AB7E}" srcOrd="2" destOrd="0" presId="urn:microsoft.com/office/officeart/2018/2/layout/IconVerticalSolidList"/>
    <dgm:cxn modelId="{DA64E0DA-0961-420A-80A6-BBDD72691E93}" type="presParOf" srcId="{AFB93E85-332A-4D9E-8C0E-0889EFF0011C}" destId="{FF2E8C58-A137-48E5-96FE-19922BFDBF8E}" srcOrd="3" destOrd="0" presId="urn:microsoft.com/office/officeart/2018/2/layout/IconVerticalSolidList"/>
    <dgm:cxn modelId="{E11D9920-DF2F-4C0F-BC9F-0103185486BA}" type="presParOf" srcId="{9F413CEC-2DE7-4FA2-B337-93AC92487679}" destId="{36BC58D4-35C9-439D-87ED-3D6215B02708}" srcOrd="3" destOrd="0" presId="urn:microsoft.com/office/officeart/2018/2/layout/IconVerticalSolidList"/>
    <dgm:cxn modelId="{6165DB36-663A-47B1-B745-2C98FCFA2CA1}" type="presParOf" srcId="{9F413CEC-2DE7-4FA2-B337-93AC92487679}" destId="{6AA98EDF-6A8C-4AE0-B22A-C5B29A649A90}" srcOrd="4" destOrd="0" presId="urn:microsoft.com/office/officeart/2018/2/layout/IconVerticalSolidList"/>
    <dgm:cxn modelId="{2B7C9E2E-EA0D-41C4-84F8-B874FED0A02F}" type="presParOf" srcId="{6AA98EDF-6A8C-4AE0-B22A-C5B29A649A90}" destId="{A9798B4C-285D-4AB9-81EA-7AA71847C8F9}" srcOrd="0" destOrd="0" presId="urn:microsoft.com/office/officeart/2018/2/layout/IconVerticalSolidList"/>
    <dgm:cxn modelId="{04AD70B4-BD90-4897-A4C3-1F125547981D}" type="presParOf" srcId="{6AA98EDF-6A8C-4AE0-B22A-C5B29A649A90}" destId="{3921F226-C0ED-4273-921A-398BCDD9CBA5}" srcOrd="1" destOrd="0" presId="urn:microsoft.com/office/officeart/2018/2/layout/IconVerticalSolidList"/>
    <dgm:cxn modelId="{47DD9C68-DAD3-4771-9A46-F4E35011743D}" type="presParOf" srcId="{6AA98EDF-6A8C-4AE0-B22A-C5B29A649A90}" destId="{E6D6B185-36EA-4A7B-A409-8E00AE135855}" srcOrd="2" destOrd="0" presId="urn:microsoft.com/office/officeart/2018/2/layout/IconVerticalSolidList"/>
    <dgm:cxn modelId="{203D6519-6592-4437-8D30-1E8422A44C6D}" type="presParOf" srcId="{6AA98EDF-6A8C-4AE0-B22A-C5B29A649A90}" destId="{00896790-A7BE-403D-ADC0-E340EF0AF6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5A567-4B5C-4249-BD75-FB29A85E5FE5}">
      <dsp:nvSpPr>
        <dsp:cNvPr id="0" name=""/>
        <dsp:cNvSpPr/>
      </dsp:nvSpPr>
      <dsp:spPr>
        <a:xfrm>
          <a:off x="0" y="1250493"/>
          <a:ext cx="7812562" cy="630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EC7EF8-C81C-4923-BA90-856BC1EB8560}">
      <dsp:nvSpPr>
        <dsp:cNvPr id="0" name=""/>
        <dsp:cNvSpPr/>
      </dsp:nvSpPr>
      <dsp:spPr>
        <a:xfrm>
          <a:off x="390628" y="881493"/>
          <a:ext cx="5468793" cy="73800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707" tIns="0" rIns="206707" bIns="0" numCol="1" spcCol="1270" anchor="ctr" anchorCtr="0">
          <a:noAutofit/>
        </a:bodyPr>
        <a:lstStyle/>
        <a:p>
          <a:pPr marL="0" lvl="0" indent="0" algn="l" defTabSz="1111250">
            <a:lnSpc>
              <a:spcPct val="90000"/>
            </a:lnSpc>
            <a:spcBef>
              <a:spcPct val="0"/>
            </a:spcBef>
            <a:spcAft>
              <a:spcPct val="35000"/>
            </a:spcAft>
            <a:buNone/>
          </a:pPr>
          <a:r>
            <a:rPr lang="fr-FR" sz="2500" kern="1200" dirty="0"/>
            <a:t>Shape : 8760 </a:t>
          </a:r>
          <a:r>
            <a:rPr lang="fr-FR" sz="2500" kern="1200" dirty="0" err="1"/>
            <a:t>rows</a:t>
          </a:r>
          <a:r>
            <a:rPr lang="fr-FR" sz="2500" kern="1200" dirty="0"/>
            <a:t> &amp; 14 </a:t>
          </a:r>
          <a:r>
            <a:rPr lang="fr-FR" sz="2500" kern="1200" dirty="0" err="1"/>
            <a:t>columns</a:t>
          </a:r>
          <a:endParaRPr lang="en-US" sz="2500" kern="1200" dirty="0"/>
        </a:p>
      </dsp:txBody>
      <dsp:txXfrm>
        <a:off x="426654" y="917519"/>
        <a:ext cx="5396741" cy="665948"/>
      </dsp:txXfrm>
    </dsp:sp>
    <dsp:sp modelId="{B4F610E6-65AD-4D9E-A89F-2625F89BFEFE}">
      <dsp:nvSpPr>
        <dsp:cNvPr id="0" name=""/>
        <dsp:cNvSpPr/>
      </dsp:nvSpPr>
      <dsp:spPr>
        <a:xfrm>
          <a:off x="0" y="2384493"/>
          <a:ext cx="7812562" cy="630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EFD2A-479D-4003-8D80-D1AF6A08A3ED}">
      <dsp:nvSpPr>
        <dsp:cNvPr id="0" name=""/>
        <dsp:cNvSpPr/>
      </dsp:nvSpPr>
      <dsp:spPr>
        <a:xfrm>
          <a:off x="390628" y="2015493"/>
          <a:ext cx="5468793" cy="73800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707" tIns="0" rIns="206707" bIns="0" numCol="1" spcCol="1270" anchor="ctr" anchorCtr="0">
          <a:noAutofit/>
        </a:bodyPr>
        <a:lstStyle/>
        <a:p>
          <a:pPr marL="0" lvl="0" indent="0" algn="l" defTabSz="1111250">
            <a:lnSpc>
              <a:spcPct val="90000"/>
            </a:lnSpc>
            <a:spcBef>
              <a:spcPct val="0"/>
            </a:spcBef>
            <a:spcAft>
              <a:spcPct val="35000"/>
            </a:spcAft>
            <a:buNone/>
          </a:pPr>
          <a:r>
            <a:rPr lang="fr-FR" sz="2500" kern="1200" dirty="0" err="1"/>
            <a:t>Features</a:t>
          </a:r>
          <a:r>
            <a:rPr lang="fr-FR" sz="2500" kern="1200" dirty="0"/>
            <a:t> : 10 </a:t>
          </a:r>
          <a:r>
            <a:rPr lang="fr-FR" sz="2500" kern="1200" dirty="0" err="1"/>
            <a:t>float</a:t>
          </a:r>
          <a:r>
            <a:rPr lang="fr-FR" sz="2500" kern="1200" dirty="0"/>
            <a:t> &amp; 4 </a:t>
          </a:r>
          <a:r>
            <a:rPr lang="fr-FR" sz="2500" kern="1200" dirty="0" err="1"/>
            <a:t>categorical</a:t>
          </a:r>
          <a:endParaRPr lang="en-US" sz="2500" kern="1200" dirty="0"/>
        </a:p>
      </dsp:txBody>
      <dsp:txXfrm>
        <a:off x="426654" y="2051519"/>
        <a:ext cx="5396741" cy="665948"/>
      </dsp:txXfrm>
    </dsp:sp>
    <dsp:sp modelId="{9710991E-0135-4C51-AAE0-796A085844F8}">
      <dsp:nvSpPr>
        <dsp:cNvPr id="0" name=""/>
        <dsp:cNvSpPr/>
      </dsp:nvSpPr>
      <dsp:spPr>
        <a:xfrm>
          <a:off x="0" y="3518493"/>
          <a:ext cx="7812562" cy="630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C291D5-A9EE-4E12-AE58-41EC2398388D}">
      <dsp:nvSpPr>
        <dsp:cNvPr id="0" name=""/>
        <dsp:cNvSpPr/>
      </dsp:nvSpPr>
      <dsp:spPr>
        <a:xfrm>
          <a:off x="390628" y="3149493"/>
          <a:ext cx="5468793" cy="73800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707" tIns="0" rIns="206707" bIns="0" numCol="1" spcCol="1270" anchor="ctr" anchorCtr="0">
          <a:noAutofit/>
        </a:bodyPr>
        <a:lstStyle/>
        <a:p>
          <a:pPr marL="0" lvl="0" indent="0" algn="l" defTabSz="1111250">
            <a:lnSpc>
              <a:spcPct val="90000"/>
            </a:lnSpc>
            <a:spcBef>
              <a:spcPct val="0"/>
            </a:spcBef>
            <a:spcAft>
              <a:spcPct val="35000"/>
            </a:spcAft>
            <a:buNone/>
          </a:pPr>
          <a:r>
            <a:rPr lang="en-US" sz="2500" kern="1200" dirty="0"/>
            <a:t>No NaN</a:t>
          </a:r>
        </a:p>
      </dsp:txBody>
      <dsp:txXfrm>
        <a:off x="426654" y="3185519"/>
        <a:ext cx="5396741" cy="665948"/>
      </dsp:txXfrm>
    </dsp:sp>
    <dsp:sp modelId="{E2024C90-0A69-4D2C-BDDB-ADED81D3088B}">
      <dsp:nvSpPr>
        <dsp:cNvPr id="0" name=""/>
        <dsp:cNvSpPr/>
      </dsp:nvSpPr>
      <dsp:spPr>
        <a:xfrm>
          <a:off x="0" y="4652493"/>
          <a:ext cx="7812562" cy="630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AF7EA9-DA4B-4222-AE35-1BEA5A23EAAE}">
      <dsp:nvSpPr>
        <dsp:cNvPr id="0" name=""/>
        <dsp:cNvSpPr/>
      </dsp:nvSpPr>
      <dsp:spPr>
        <a:xfrm>
          <a:off x="390628" y="4283493"/>
          <a:ext cx="5468793" cy="73800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6707" tIns="0" rIns="206707" bIns="0" numCol="1" spcCol="1270" anchor="ctr" anchorCtr="0">
          <a:noAutofit/>
        </a:bodyPr>
        <a:lstStyle/>
        <a:p>
          <a:pPr marL="0" lvl="0" indent="0" algn="l" defTabSz="1111250">
            <a:lnSpc>
              <a:spcPct val="90000"/>
            </a:lnSpc>
            <a:spcBef>
              <a:spcPct val="0"/>
            </a:spcBef>
            <a:spcAft>
              <a:spcPct val="35000"/>
            </a:spcAft>
            <a:buNone/>
          </a:pPr>
          <a:r>
            <a:rPr lang="en-US" sz="2500" kern="1200" dirty="0"/>
            <a:t>No empty columns/rows</a:t>
          </a:r>
        </a:p>
      </dsp:txBody>
      <dsp:txXfrm>
        <a:off x="426654" y="4319519"/>
        <a:ext cx="5396741"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FB636-34B0-4912-A9A9-3972E6692645}">
      <dsp:nvSpPr>
        <dsp:cNvPr id="0" name=""/>
        <dsp:cNvSpPr/>
      </dsp:nvSpPr>
      <dsp:spPr>
        <a:xfrm>
          <a:off x="0" y="96153"/>
          <a:ext cx="7812562" cy="383760"/>
        </a:xfrm>
        <a:prstGeom prst="roundRect">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Date : year-month-day</a:t>
          </a:r>
        </a:p>
      </dsp:txBody>
      <dsp:txXfrm>
        <a:off x="18734" y="114887"/>
        <a:ext cx="7775094" cy="346292"/>
      </dsp:txXfrm>
    </dsp:sp>
    <dsp:sp modelId="{5A091FDD-C7CA-4433-B4DE-31C0C23595CB}">
      <dsp:nvSpPr>
        <dsp:cNvPr id="0" name=""/>
        <dsp:cNvSpPr/>
      </dsp:nvSpPr>
      <dsp:spPr>
        <a:xfrm>
          <a:off x="0" y="525993"/>
          <a:ext cx="7812562" cy="383760"/>
        </a:xfrm>
        <a:prstGeom prst="roundRect">
          <a:avLst/>
        </a:prstGeom>
        <a:solidFill>
          <a:schemeClr val="accent5">
            <a:alpha val="90000"/>
            <a:hueOff val="0"/>
            <a:satOff val="0"/>
            <a:lumOff val="0"/>
            <a:alphaOff val="-307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Rented Bike count - Count of bikes rented at each hour</a:t>
          </a:r>
        </a:p>
      </dsp:txBody>
      <dsp:txXfrm>
        <a:off x="18734" y="544727"/>
        <a:ext cx="7775094" cy="346292"/>
      </dsp:txXfrm>
    </dsp:sp>
    <dsp:sp modelId="{052D055C-BA88-48EC-8217-38B3B705A1CB}">
      <dsp:nvSpPr>
        <dsp:cNvPr id="0" name=""/>
        <dsp:cNvSpPr/>
      </dsp:nvSpPr>
      <dsp:spPr>
        <a:xfrm>
          <a:off x="0" y="955833"/>
          <a:ext cx="7812562" cy="383760"/>
        </a:xfrm>
        <a:prstGeom prst="roundRect">
          <a:avLst/>
        </a:prstGeom>
        <a:solidFill>
          <a:schemeClr val="accent5">
            <a:alpha val="90000"/>
            <a:hueOff val="0"/>
            <a:satOff val="0"/>
            <a:lumOff val="0"/>
            <a:alphaOff val="-615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Hour - Hour of the day</a:t>
          </a:r>
        </a:p>
      </dsp:txBody>
      <dsp:txXfrm>
        <a:off x="18734" y="974567"/>
        <a:ext cx="7775094" cy="346292"/>
      </dsp:txXfrm>
    </dsp:sp>
    <dsp:sp modelId="{E98E1160-7041-438F-8E38-6CD69303FF59}">
      <dsp:nvSpPr>
        <dsp:cNvPr id="0" name=""/>
        <dsp:cNvSpPr/>
      </dsp:nvSpPr>
      <dsp:spPr>
        <a:xfrm>
          <a:off x="0" y="1385673"/>
          <a:ext cx="7812562" cy="383760"/>
        </a:xfrm>
        <a:prstGeom prst="roundRect">
          <a:avLst/>
        </a:prstGeom>
        <a:solidFill>
          <a:schemeClr val="accent5">
            <a:alpha val="90000"/>
            <a:hueOff val="0"/>
            <a:satOff val="0"/>
            <a:lumOff val="0"/>
            <a:alphaOff val="-9231"/>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Temperature-Temperature in Celsius</a:t>
          </a:r>
        </a:p>
      </dsp:txBody>
      <dsp:txXfrm>
        <a:off x="18734" y="1404407"/>
        <a:ext cx="7775094" cy="346292"/>
      </dsp:txXfrm>
    </dsp:sp>
    <dsp:sp modelId="{04518DCD-2504-494F-BB27-5B0F77DE68CF}">
      <dsp:nvSpPr>
        <dsp:cNvPr id="0" name=""/>
        <dsp:cNvSpPr/>
      </dsp:nvSpPr>
      <dsp:spPr>
        <a:xfrm>
          <a:off x="0" y="1815513"/>
          <a:ext cx="7812562" cy="383760"/>
        </a:xfrm>
        <a:prstGeom prst="roundRect">
          <a:avLst/>
        </a:prstGeom>
        <a:solidFill>
          <a:schemeClr val="accent5">
            <a:alpha val="90000"/>
            <a:hueOff val="0"/>
            <a:satOff val="0"/>
            <a:lumOff val="0"/>
            <a:alphaOff val="-1230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Humidity - %</a:t>
          </a:r>
        </a:p>
      </dsp:txBody>
      <dsp:txXfrm>
        <a:off x="18734" y="1834247"/>
        <a:ext cx="7775094" cy="346292"/>
      </dsp:txXfrm>
    </dsp:sp>
    <dsp:sp modelId="{DFDE70C1-3AF2-4828-A32C-98E3F4996046}">
      <dsp:nvSpPr>
        <dsp:cNvPr id="0" name=""/>
        <dsp:cNvSpPr/>
      </dsp:nvSpPr>
      <dsp:spPr>
        <a:xfrm>
          <a:off x="0" y="2245353"/>
          <a:ext cx="7812562" cy="383760"/>
        </a:xfrm>
        <a:prstGeom prst="roundRect">
          <a:avLst/>
        </a:prstGeom>
        <a:solidFill>
          <a:schemeClr val="accent5">
            <a:alpha val="90000"/>
            <a:hueOff val="0"/>
            <a:satOff val="0"/>
            <a:lumOff val="0"/>
            <a:alphaOff val="-15385"/>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Windspeed - m/s</a:t>
          </a:r>
        </a:p>
      </dsp:txBody>
      <dsp:txXfrm>
        <a:off x="18734" y="2264087"/>
        <a:ext cx="7775094" cy="346292"/>
      </dsp:txXfrm>
    </dsp:sp>
    <dsp:sp modelId="{2BB4368D-7141-49D4-A157-972B91733F72}">
      <dsp:nvSpPr>
        <dsp:cNvPr id="0" name=""/>
        <dsp:cNvSpPr/>
      </dsp:nvSpPr>
      <dsp:spPr>
        <a:xfrm>
          <a:off x="0" y="2675193"/>
          <a:ext cx="7812562" cy="383760"/>
        </a:xfrm>
        <a:prstGeom prst="roundRect">
          <a:avLst/>
        </a:prstGeom>
        <a:solidFill>
          <a:schemeClr val="accent5">
            <a:alpha val="90000"/>
            <a:hueOff val="0"/>
            <a:satOff val="0"/>
            <a:lumOff val="0"/>
            <a:alphaOff val="-18462"/>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Visibility - 10m</a:t>
          </a:r>
        </a:p>
      </dsp:txBody>
      <dsp:txXfrm>
        <a:off x="18734" y="2693927"/>
        <a:ext cx="7775094" cy="346292"/>
      </dsp:txXfrm>
    </dsp:sp>
    <dsp:sp modelId="{5BF19394-1BFC-42CF-9E70-7F7F0E3F1E1B}">
      <dsp:nvSpPr>
        <dsp:cNvPr id="0" name=""/>
        <dsp:cNvSpPr/>
      </dsp:nvSpPr>
      <dsp:spPr>
        <a:xfrm>
          <a:off x="0" y="3105033"/>
          <a:ext cx="7812562" cy="383760"/>
        </a:xfrm>
        <a:prstGeom prst="roundRect">
          <a:avLst/>
        </a:prstGeom>
        <a:solidFill>
          <a:schemeClr val="accent5">
            <a:alpha val="90000"/>
            <a:hueOff val="0"/>
            <a:satOff val="0"/>
            <a:lumOff val="0"/>
            <a:alphaOff val="-2153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Dew point temperature - Celsius</a:t>
          </a:r>
        </a:p>
      </dsp:txBody>
      <dsp:txXfrm>
        <a:off x="18734" y="3123767"/>
        <a:ext cx="7775094" cy="346292"/>
      </dsp:txXfrm>
    </dsp:sp>
    <dsp:sp modelId="{B3932B95-CE7C-4B07-8510-E4A03DCE5D2E}">
      <dsp:nvSpPr>
        <dsp:cNvPr id="0" name=""/>
        <dsp:cNvSpPr/>
      </dsp:nvSpPr>
      <dsp:spPr>
        <a:xfrm>
          <a:off x="0" y="3534873"/>
          <a:ext cx="7812562" cy="383760"/>
        </a:xfrm>
        <a:prstGeom prst="roundRect">
          <a:avLst/>
        </a:prstGeom>
        <a:solidFill>
          <a:schemeClr val="accent5">
            <a:alpha val="90000"/>
            <a:hueOff val="0"/>
            <a:satOff val="0"/>
            <a:lumOff val="0"/>
            <a:alphaOff val="-24615"/>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Solar radiation - MJ/m2</a:t>
          </a:r>
        </a:p>
      </dsp:txBody>
      <dsp:txXfrm>
        <a:off x="18734" y="3553607"/>
        <a:ext cx="7775094" cy="346292"/>
      </dsp:txXfrm>
    </dsp:sp>
    <dsp:sp modelId="{7F3A30F3-29F1-43CF-9A9C-F28A7F872E44}">
      <dsp:nvSpPr>
        <dsp:cNvPr id="0" name=""/>
        <dsp:cNvSpPr/>
      </dsp:nvSpPr>
      <dsp:spPr>
        <a:xfrm>
          <a:off x="0" y="3964713"/>
          <a:ext cx="7812562" cy="383760"/>
        </a:xfrm>
        <a:prstGeom prst="roundRect">
          <a:avLst/>
        </a:prstGeom>
        <a:solidFill>
          <a:schemeClr val="accent5">
            <a:alpha val="90000"/>
            <a:hueOff val="0"/>
            <a:satOff val="0"/>
            <a:lumOff val="0"/>
            <a:alphaOff val="-27692"/>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Rainfall - mm</a:t>
          </a:r>
        </a:p>
      </dsp:txBody>
      <dsp:txXfrm>
        <a:off x="18734" y="3983447"/>
        <a:ext cx="7775094" cy="346292"/>
      </dsp:txXfrm>
    </dsp:sp>
    <dsp:sp modelId="{12B161C3-39F5-4A50-963C-CAA7FCB41C38}">
      <dsp:nvSpPr>
        <dsp:cNvPr id="0" name=""/>
        <dsp:cNvSpPr/>
      </dsp:nvSpPr>
      <dsp:spPr>
        <a:xfrm>
          <a:off x="0" y="4394553"/>
          <a:ext cx="7812562" cy="383760"/>
        </a:xfrm>
        <a:prstGeom prst="roundRect">
          <a:avLst/>
        </a:prstGeom>
        <a:solidFill>
          <a:schemeClr val="accent5">
            <a:alpha val="90000"/>
            <a:hueOff val="0"/>
            <a:satOff val="0"/>
            <a:lumOff val="0"/>
            <a:alphaOff val="-30769"/>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Snowfall - cm</a:t>
          </a:r>
        </a:p>
      </dsp:txBody>
      <dsp:txXfrm>
        <a:off x="18734" y="4413287"/>
        <a:ext cx="7775094" cy="346292"/>
      </dsp:txXfrm>
    </dsp:sp>
    <dsp:sp modelId="{B167813F-AA8F-4B89-B5A0-75317C0642CA}">
      <dsp:nvSpPr>
        <dsp:cNvPr id="0" name=""/>
        <dsp:cNvSpPr/>
      </dsp:nvSpPr>
      <dsp:spPr>
        <a:xfrm>
          <a:off x="0" y="4824393"/>
          <a:ext cx="7812562" cy="383760"/>
        </a:xfrm>
        <a:prstGeom prst="roundRect">
          <a:avLst/>
        </a:prstGeom>
        <a:solidFill>
          <a:schemeClr val="accent5">
            <a:alpha val="90000"/>
            <a:hueOff val="0"/>
            <a:satOff val="0"/>
            <a:lumOff val="0"/>
            <a:alphaOff val="-33846"/>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Seasons - Winter, Spring, Summer, Autumn</a:t>
          </a:r>
        </a:p>
      </dsp:txBody>
      <dsp:txXfrm>
        <a:off x="18734" y="4843127"/>
        <a:ext cx="7775094" cy="346292"/>
      </dsp:txXfrm>
    </dsp:sp>
    <dsp:sp modelId="{683140C8-4335-4D99-81FC-D9476D402A8E}">
      <dsp:nvSpPr>
        <dsp:cNvPr id="0" name=""/>
        <dsp:cNvSpPr/>
      </dsp:nvSpPr>
      <dsp:spPr>
        <a:xfrm>
          <a:off x="0" y="5254233"/>
          <a:ext cx="7812562" cy="383760"/>
        </a:xfrm>
        <a:prstGeom prst="roundRect">
          <a:avLst/>
        </a:prstGeom>
        <a:solidFill>
          <a:schemeClr val="accent5">
            <a:alpha val="90000"/>
            <a:hueOff val="0"/>
            <a:satOff val="0"/>
            <a:lumOff val="0"/>
            <a:alphaOff val="-3692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Holiday - Holiday/No holiday</a:t>
          </a:r>
        </a:p>
      </dsp:txBody>
      <dsp:txXfrm>
        <a:off x="18734" y="5272967"/>
        <a:ext cx="7775094" cy="346292"/>
      </dsp:txXfrm>
    </dsp:sp>
    <dsp:sp modelId="{82EE0771-A0B0-4BBB-A3A4-169CE9663DC6}">
      <dsp:nvSpPr>
        <dsp:cNvPr id="0" name=""/>
        <dsp:cNvSpPr/>
      </dsp:nvSpPr>
      <dsp:spPr>
        <a:xfrm>
          <a:off x="0" y="5684073"/>
          <a:ext cx="7812562" cy="383760"/>
        </a:xfrm>
        <a:prstGeom prst="roundRect">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Functional Day - </a:t>
          </a:r>
          <a:r>
            <a:rPr lang="en-US" sz="1600" kern="1200" dirty="0" err="1"/>
            <a:t>NoFunc</a:t>
          </a:r>
          <a:r>
            <a:rPr lang="en-US" sz="1600" kern="1200" dirty="0"/>
            <a:t>(Non-Functional Hours), Fun(Functional hours)</a:t>
          </a:r>
        </a:p>
      </dsp:txBody>
      <dsp:txXfrm>
        <a:off x="18734" y="5702807"/>
        <a:ext cx="7775094"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E211C-9E3A-4CBA-B9DA-FF4A4B9E6E77}">
      <dsp:nvSpPr>
        <dsp:cNvPr id="0" name=""/>
        <dsp:cNvSpPr/>
      </dsp:nvSpPr>
      <dsp:spPr>
        <a:xfrm>
          <a:off x="672817" y="255780"/>
          <a:ext cx="2093062" cy="209306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024AA-CAE2-416A-8613-A92AFF3F1E20}">
      <dsp:nvSpPr>
        <dsp:cNvPr id="0" name=""/>
        <dsp:cNvSpPr/>
      </dsp:nvSpPr>
      <dsp:spPr>
        <a:xfrm>
          <a:off x="1118880" y="701842"/>
          <a:ext cx="1200937" cy="12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816795-A2CB-44A5-9BF9-A31FDD1461B8}">
      <dsp:nvSpPr>
        <dsp:cNvPr id="0" name=""/>
        <dsp:cNvSpPr/>
      </dsp:nvSpPr>
      <dsp:spPr>
        <a:xfrm>
          <a:off x="3723" y="3000780"/>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dirty="0" err="1"/>
            <a:t>Thus</a:t>
          </a:r>
          <a:r>
            <a:rPr lang="fr-FR" sz="1100" kern="1200" dirty="0"/>
            <a:t>, </a:t>
          </a:r>
          <a:r>
            <a:rPr lang="fr-FR" sz="1100" kern="1200" dirty="0" err="1"/>
            <a:t>we</a:t>
          </a:r>
          <a:r>
            <a:rPr lang="fr-FR" sz="1100" kern="1200" dirty="0"/>
            <a:t> have </a:t>
          </a:r>
          <a:r>
            <a:rPr lang="fr-FR" sz="1100" kern="1200" dirty="0" err="1"/>
            <a:t>created</a:t>
          </a:r>
          <a:r>
            <a:rPr lang="fr-FR" sz="1100" kern="1200" dirty="0"/>
            <a:t> </a:t>
          </a:r>
          <a:r>
            <a:rPr lang="fr-FR" sz="1100" kern="1200" dirty="0" err="1"/>
            <a:t>several</a:t>
          </a:r>
          <a:r>
            <a:rPr lang="fr-FR" sz="1100" kern="1200" dirty="0"/>
            <a:t> </a:t>
          </a:r>
          <a:r>
            <a:rPr lang="fr-FR" sz="1100" kern="1200" dirty="0" err="1"/>
            <a:t>parameters</a:t>
          </a:r>
          <a:r>
            <a:rPr lang="fr-FR" sz="1100" kern="1200" dirty="0"/>
            <a:t> to use </a:t>
          </a:r>
          <a:r>
            <a:rPr lang="fr-FR" sz="1100" kern="1200" dirty="0" err="1"/>
            <a:t>them</a:t>
          </a:r>
          <a:r>
            <a:rPr lang="fr-FR" sz="1100" kern="1200" dirty="0"/>
            <a:t> in </a:t>
          </a:r>
          <a:r>
            <a:rPr lang="fr-FR" sz="1100" kern="1200" dirty="0" err="1"/>
            <a:t>our</a:t>
          </a:r>
          <a:r>
            <a:rPr lang="fr-FR" sz="1100" kern="1200" dirty="0"/>
            <a:t> </a:t>
          </a:r>
          <a:r>
            <a:rPr lang="fr-FR" sz="1100" kern="1200" dirty="0" err="1"/>
            <a:t>models</a:t>
          </a:r>
          <a:r>
            <a:rPr lang="fr-FR" sz="1100" kern="1200" dirty="0"/>
            <a:t>.</a:t>
          </a:r>
          <a:endParaRPr lang="en-US" sz="1100" kern="1200" dirty="0"/>
        </a:p>
      </dsp:txBody>
      <dsp:txXfrm>
        <a:off x="3723" y="3000780"/>
        <a:ext cx="3431250" cy="720000"/>
      </dsp:txXfrm>
    </dsp:sp>
    <dsp:sp modelId="{39BF02A3-F13B-45C6-A578-838AD2AA679B}">
      <dsp:nvSpPr>
        <dsp:cNvPr id="0" name=""/>
        <dsp:cNvSpPr/>
      </dsp:nvSpPr>
      <dsp:spPr>
        <a:xfrm>
          <a:off x="4704536" y="255780"/>
          <a:ext cx="2093062" cy="209306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E4B1B-58CC-44AC-A0AC-D4C61F1F2893}">
      <dsp:nvSpPr>
        <dsp:cNvPr id="0" name=""/>
        <dsp:cNvSpPr/>
      </dsp:nvSpPr>
      <dsp:spPr>
        <a:xfrm>
          <a:off x="5150598" y="701842"/>
          <a:ext cx="1200937" cy="120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D4351-D7F6-41EA-BD7A-6D91AEFD0ADE}">
      <dsp:nvSpPr>
        <dsp:cNvPr id="0" name=""/>
        <dsp:cNvSpPr/>
      </dsp:nvSpPr>
      <dsp:spPr>
        <a:xfrm>
          <a:off x="4035442" y="3000780"/>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dirty="0"/>
            <a:t>This </a:t>
          </a:r>
          <a:r>
            <a:rPr lang="fr-FR" sz="1100" kern="1200" dirty="0" err="1"/>
            <a:t>parameters</a:t>
          </a:r>
          <a:r>
            <a:rPr lang="fr-FR" sz="1100" kern="1200" dirty="0"/>
            <a:t> </a:t>
          </a:r>
          <a:r>
            <a:rPr lang="fr-FR" sz="1100" kern="1200" dirty="0" err="1"/>
            <a:t>give</a:t>
          </a:r>
          <a:r>
            <a:rPr lang="fr-FR" sz="1100" kern="1200" dirty="0"/>
            <a:t> us a </a:t>
          </a:r>
          <a:r>
            <a:rPr lang="fr-FR" sz="1100" kern="1200" dirty="0" err="1"/>
            <a:t>better</a:t>
          </a:r>
          <a:r>
            <a:rPr lang="fr-FR" sz="1100" kern="1200" dirty="0"/>
            <a:t> visualisation and exploitation of the </a:t>
          </a:r>
          <a:r>
            <a:rPr lang="fr-FR" sz="1100" kern="1200" dirty="0" err="1"/>
            <a:t>dataset</a:t>
          </a:r>
          <a:r>
            <a:rPr lang="fr-FR" sz="1100" kern="1200" dirty="0"/>
            <a:t>. This </a:t>
          </a:r>
          <a:r>
            <a:rPr lang="fr-FR" sz="1100" kern="1200" dirty="0" err="1"/>
            <a:t>is</a:t>
          </a:r>
          <a:r>
            <a:rPr lang="fr-FR" sz="1100" kern="1200" dirty="0"/>
            <a:t> due to a </a:t>
          </a:r>
          <a:r>
            <a:rPr lang="fr-FR" sz="1100" kern="1200" dirty="0" err="1"/>
            <a:t>better</a:t>
          </a:r>
          <a:r>
            <a:rPr lang="fr-FR" sz="1100" kern="1200" dirty="0"/>
            <a:t> </a:t>
          </a:r>
          <a:r>
            <a:rPr lang="fr-FR" sz="1100" kern="1200" dirty="0" err="1"/>
            <a:t>separation</a:t>
          </a:r>
          <a:r>
            <a:rPr lang="fr-FR" sz="1100" kern="1200" dirty="0"/>
            <a:t> of the information </a:t>
          </a:r>
          <a:r>
            <a:rPr lang="fr-FR" sz="1100" kern="1200" dirty="0" err="1"/>
            <a:t>that</a:t>
          </a:r>
          <a:r>
            <a:rPr lang="fr-FR" sz="1100" kern="1200" dirty="0"/>
            <a:t> are in the </a:t>
          </a:r>
          <a:r>
            <a:rPr lang="fr-FR" sz="1100" kern="1200" dirty="0" err="1"/>
            <a:t>dataset</a:t>
          </a:r>
          <a:r>
            <a:rPr lang="fr-FR" sz="1100" kern="1200" dirty="0"/>
            <a:t>.</a:t>
          </a:r>
          <a:endParaRPr lang="en-US" sz="1100" kern="1200" dirty="0"/>
        </a:p>
      </dsp:txBody>
      <dsp:txXfrm>
        <a:off x="4035442" y="3000780"/>
        <a:ext cx="3431250" cy="720000"/>
      </dsp:txXfrm>
    </dsp:sp>
    <dsp:sp modelId="{CA4DE3D1-08FC-4658-BF15-CD933A4623F6}">
      <dsp:nvSpPr>
        <dsp:cNvPr id="0" name=""/>
        <dsp:cNvSpPr/>
      </dsp:nvSpPr>
      <dsp:spPr>
        <a:xfrm>
          <a:off x="8736255" y="255780"/>
          <a:ext cx="2093062" cy="2093062"/>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84417-B64C-48A4-BDA9-57C1AA0E83D6}">
      <dsp:nvSpPr>
        <dsp:cNvPr id="0" name=""/>
        <dsp:cNvSpPr/>
      </dsp:nvSpPr>
      <dsp:spPr>
        <a:xfrm>
          <a:off x="9182317" y="701842"/>
          <a:ext cx="1200937" cy="1200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0A972-FD1E-4DEC-9539-B989DFAD6E62}">
      <dsp:nvSpPr>
        <dsp:cNvPr id="0" name=""/>
        <dsp:cNvSpPr/>
      </dsp:nvSpPr>
      <dsp:spPr>
        <a:xfrm>
          <a:off x="8067161" y="3000780"/>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kern="1200" dirty="0"/>
            <a:t>For </a:t>
          </a:r>
          <a:r>
            <a:rPr lang="fr-FR" sz="1100" kern="1200" dirty="0" err="1"/>
            <a:t>example</a:t>
          </a:r>
          <a:r>
            <a:rPr lang="fr-FR" sz="1100" kern="1200" dirty="0"/>
            <a:t>, </a:t>
          </a:r>
          <a:r>
            <a:rPr lang="fr-FR" sz="1100" kern="1200" dirty="0" err="1"/>
            <a:t>we</a:t>
          </a:r>
          <a:r>
            <a:rPr lang="fr-FR" sz="1100" kern="1200" dirty="0"/>
            <a:t> </a:t>
          </a:r>
          <a:r>
            <a:rPr lang="fr-FR" sz="1100" kern="1200" dirty="0" err="1"/>
            <a:t>separated</a:t>
          </a:r>
          <a:r>
            <a:rPr lang="fr-FR" sz="1100" kern="1200" dirty="0"/>
            <a:t> the </a:t>
          </a:r>
          <a:r>
            <a:rPr lang="fr-FR" sz="1100" kern="1200" dirty="0" err="1"/>
            <a:t>seasons</a:t>
          </a:r>
          <a:r>
            <a:rPr lang="fr-FR" sz="1100" kern="1200" dirty="0"/>
            <a:t> or the </a:t>
          </a:r>
          <a:r>
            <a:rPr lang="fr-FR" sz="1100" kern="1200" dirty="0" err="1"/>
            <a:t>weekday</a:t>
          </a:r>
          <a:r>
            <a:rPr lang="fr-FR" sz="1100" kern="1200" dirty="0"/>
            <a:t>, </a:t>
          </a:r>
          <a:r>
            <a:rPr lang="fr-FR" sz="1100" kern="1200" dirty="0" err="1"/>
            <a:t>which</a:t>
          </a:r>
          <a:r>
            <a:rPr lang="fr-FR" sz="1100" kern="1200" dirty="0"/>
            <a:t> </a:t>
          </a:r>
          <a:r>
            <a:rPr lang="fr-FR" sz="1100" kern="1200" dirty="0" err="1"/>
            <a:t>is</a:t>
          </a:r>
          <a:r>
            <a:rPr lang="fr-FR" sz="1100" kern="1200" dirty="0"/>
            <a:t> more relevant </a:t>
          </a:r>
          <a:r>
            <a:rPr lang="fr-FR" sz="1100" kern="1200" dirty="0" err="1"/>
            <a:t>than</a:t>
          </a:r>
          <a:r>
            <a:rPr lang="fr-FR" sz="1100" kern="1200" dirty="0"/>
            <a:t> a </a:t>
          </a:r>
          <a:r>
            <a:rPr lang="fr-FR" sz="1100" kern="1200" dirty="0" err="1"/>
            <a:t>comparison</a:t>
          </a:r>
          <a:r>
            <a:rPr lang="fr-FR" sz="1100" kern="1200" dirty="0"/>
            <a:t> by </a:t>
          </a:r>
          <a:r>
            <a:rPr lang="fr-FR" sz="1100" kern="1200" dirty="0" err="1"/>
            <a:t>month</a:t>
          </a:r>
          <a:r>
            <a:rPr lang="fr-FR" sz="1100" kern="1200" dirty="0"/>
            <a:t>.</a:t>
          </a:r>
          <a:endParaRPr lang="en-US" sz="1100" kern="1200" dirty="0"/>
        </a:p>
      </dsp:txBody>
      <dsp:txXfrm>
        <a:off x="8067161" y="3000780"/>
        <a:ext cx="343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1EBD3-3290-4286-9A81-0E273B40450E}">
      <dsp:nvSpPr>
        <dsp:cNvPr id="0" name=""/>
        <dsp:cNvSpPr/>
      </dsp:nvSpPr>
      <dsp:spPr>
        <a:xfrm>
          <a:off x="0" y="752"/>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7FF8D-8E8A-4FE5-9BDC-B8DB58A200B7}">
      <dsp:nvSpPr>
        <dsp:cNvPr id="0" name=""/>
        <dsp:cNvSpPr/>
      </dsp:nvSpPr>
      <dsp:spPr>
        <a:xfrm>
          <a:off x="532614" y="396911"/>
          <a:ext cx="968389" cy="968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FC63DE-EE3B-48FF-BE6E-0A09AC41A88D}">
      <dsp:nvSpPr>
        <dsp:cNvPr id="0" name=""/>
        <dsp:cNvSpPr/>
      </dsp:nvSpPr>
      <dsp:spPr>
        <a:xfrm>
          <a:off x="2033618" y="752"/>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fr-FR" sz="2500" kern="1200" dirty="0"/>
            <a:t>We </a:t>
          </a:r>
          <a:r>
            <a:rPr lang="fr-FR" sz="2500" kern="1200" dirty="0" err="1"/>
            <a:t>scale</a:t>
          </a:r>
          <a:r>
            <a:rPr lang="fr-FR" sz="2500" kern="1200" dirty="0"/>
            <a:t> data</a:t>
          </a:r>
          <a:endParaRPr lang="en-US" sz="2500" kern="1200" dirty="0"/>
        </a:p>
      </dsp:txBody>
      <dsp:txXfrm>
        <a:off x="2033618" y="752"/>
        <a:ext cx="5778943" cy="1760708"/>
      </dsp:txXfrm>
    </dsp:sp>
    <dsp:sp modelId="{C7975A73-29AC-485E-8E55-6476F6C54550}">
      <dsp:nvSpPr>
        <dsp:cNvPr id="0" name=""/>
        <dsp:cNvSpPr/>
      </dsp:nvSpPr>
      <dsp:spPr>
        <a:xfrm>
          <a:off x="0" y="2201638"/>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51967-7003-4B71-AF66-35F2F2820397}">
      <dsp:nvSpPr>
        <dsp:cNvPr id="0" name=""/>
        <dsp:cNvSpPr/>
      </dsp:nvSpPr>
      <dsp:spPr>
        <a:xfrm>
          <a:off x="532614" y="2597798"/>
          <a:ext cx="968389" cy="968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2E8C58-A137-48E5-96FE-19922BFDBF8E}">
      <dsp:nvSpPr>
        <dsp:cNvPr id="0" name=""/>
        <dsp:cNvSpPr/>
      </dsp:nvSpPr>
      <dsp:spPr>
        <a:xfrm>
          <a:off x="2033618" y="2201638"/>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fr-FR" sz="2500" kern="1200" dirty="0"/>
            <a:t>We </a:t>
          </a:r>
          <a:r>
            <a:rPr lang="fr-FR" sz="2500" kern="1200" dirty="0" err="1"/>
            <a:t>prepare</a:t>
          </a:r>
          <a:r>
            <a:rPr lang="fr-FR" sz="2500" kern="1200" dirty="0"/>
            <a:t> date for future </a:t>
          </a:r>
          <a:r>
            <a:rPr lang="fr-FR" sz="2500" kern="1200" dirty="0" err="1"/>
            <a:t>Regression</a:t>
          </a:r>
          <a:endParaRPr lang="en-US" sz="2500" kern="1200" dirty="0"/>
        </a:p>
      </dsp:txBody>
      <dsp:txXfrm>
        <a:off x="2033618" y="2201638"/>
        <a:ext cx="5778943" cy="1760708"/>
      </dsp:txXfrm>
    </dsp:sp>
    <dsp:sp modelId="{A9798B4C-285D-4AB9-81EA-7AA71847C8F9}">
      <dsp:nvSpPr>
        <dsp:cNvPr id="0" name=""/>
        <dsp:cNvSpPr/>
      </dsp:nvSpPr>
      <dsp:spPr>
        <a:xfrm>
          <a:off x="0" y="4402524"/>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1F226-C0ED-4273-921A-398BCDD9CBA5}">
      <dsp:nvSpPr>
        <dsp:cNvPr id="0" name=""/>
        <dsp:cNvSpPr/>
      </dsp:nvSpPr>
      <dsp:spPr>
        <a:xfrm>
          <a:off x="532614" y="4798684"/>
          <a:ext cx="968389" cy="968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896790-A7BE-403D-ADC0-E340EF0AF6ED}">
      <dsp:nvSpPr>
        <dsp:cNvPr id="0" name=""/>
        <dsp:cNvSpPr/>
      </dsp:nvSpPr>
      <dsp:spPr>
        <a:xfrm>
          <a:off x="2033618" y="4402524"/>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1111250">
            <a:lnSpc>
              <a:spcPct val="90000"/>
            </a:lnSpc>
            <a:spcBef>
              <a:spcPct val="0"/>
            </a:spcBef>
            <a:spcAft>
              <a:spcPct val="35000"/>
            </a:spcAft>
            <a:buNone/>
          </a:pPr>
          <a:r>
            <a:rPr lang="fr-FR" sz="2500" kern="1200" dirty="0"/>
            <a:t>We </a:t>
          </a:r>
          <a:r>
            <a:rPr lang="fr-FR" sz="2500" kern="1200" dirty="0" err="1"/>
            <a:t>perform</a:t>
          </a:r>
          <a:r>
            <a:rPr lang="fr-FR" sz="2500" kern="1200" dirty="0"/>
            <a:t> a </a:t>
          </a:r>
          <a:r>
            <a:rPr lang="fr-FR" sz="2500" kern="1200" dirty="0" err="1"/>
            <a:t>grid</a:t>
          </a:r>
          <a:r>
            <a:rPr lang="fr-FR" sz="2500" kern="1200" dirty="0"/>
            <a:t> </a:t>
          </a:r>
          <a:r>
            <a:rPr lang="fr-FR" sz="2500" kern="1200" dirty="0" err="1"/>
            <a:t>search</a:t>
          </a:r>
          <a:r>
            <a:rPr lang="fr-FR" sz="2500" kern="1200" dirty="0"/>
            <a:t> to </a:t>
          </a:r>
          <a:r>
            <a:rPr lang="fr-FR" sz="2500" kern="1200" dirty="0" err="1"/>
            <a:t>search</a:t>
          </a:r>
          <a:r>
            <a:rPr lang="fr-FR" sz="2500" kern="1200" dirty="0"/>
            <a:t> for the best model and best hyper </a:t>
          </a:r>
          <a:r>
            <a:rPr lang="fr-FR" sz="2500" kern="1200" dirty="0" err="1"/>
            <a:t>parameters</a:t>
          </a:r>
          <a:endParaRPr lang="en-US" sz="2500" kern="1200" dirty="0"/>
        </a:p>
      </dsp:txBody>
      <dsp:txXfrm>
        <a:off x="2033618" y="4402524"/>
        <a:ext cx="5778943" cy="176070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1/4/2022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70881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1/4/2022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54078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1/4/2022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28576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1/4/2022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316270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1/4/2022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347455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1/4/2022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64776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1/4/2022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24929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1/4/2022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18877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1/4/2022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4563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1/4/2022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813171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1/4/2022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a:t>
            </a:fld>
            <a:endParaRPr lang="en-US"/>
          </a:p>
        </p:txBody>
      </p:sp>
    </p:spTree>
    <p:extLst>
      <p:ext uri="{BB962C8B-B14F-4D97-AF65-F5344CB8AC3E}">
        <p14:creationId xmlns:p14="http://schemas.microsoft.com/office/powerpoint/2010/main" val="264691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1/4/2022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45416206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81818D2B-96F4-437E-90C1-0F78B0E380E6}"/>
              </a:ext>
            </a:extLst>
          </p:cNvPr>
          <p:cNvSpPr>
            <a:spLocks noGrp="1"/>
          </p:cNvSpPr>
          <p:nvPr>
            <p:ph type="ctrTitle"/>
          </p:nvPr>
        </p:nvSpPr>
        <p:spPr>
          <a:xfrm>
            <a:off x="453142" y="725467"/>
            <a:ext cx="5414255" cy="2784496"/>
          </a:xfrm>
        </p:spPr>
        <p:txBody>
          <a:bodyPr>
            <a:normAutofit/>
          </a:bodyPr>
          <a:lstStyle/>
          <a:p>
            <a:pPr algn="l"/>
            <a:r>
              <a:rPr lang="fr-FR" dirty="0">
                <a:solidFill>
                  <a:schemeClr val="tx2">
                    <a:alpha val="80000"/>
                  </a:schemeClr>
                </a:solidFill>
              </a:rPr>
              <a:t>Bike sharing in Seoul</a:t>
            </a:r>
          </a:p>
        </p:txBody>
      </p:sp>
      <p:sp>
        <p:nvSpPr>
          <p:cNvPr id="3" name="Sous-titre 2">
            <a:extLst>
              <a:ext uri="{FF2B5EF4-FFF2-40B4-BE49-F238E27FC236}">
                <a16:creationId xmlns:a16="http://schemas.microsoft.com/office/drawing/2014/main" id="{788C66CB-EA7A-4EEB-AE3D-48AA9A1FBDD4}"/>
              </a:ext>
            </a:extLst>
          </p:cNvPr>
          <p:cNvSpPr>
            <a:spLocks noGrp="1"/>
          </p:cNvSpPr>
          <p:nvPr>
            <p:ph type="subTitle" idx="1"/>
          </p:nvPr>
        </p:nvSpPr>
        <p:spPr>
          <a:xfrm>
            <a:off x="453142" y="3602038"/>
            <a:ext cx="5414255" cy="1560594"/>
          </a:xfrm>
        </p:spPr>
        <p:txBody>
          <a:bodyPr>
            <a:normAutofit/>
          </a:bodyPr>
          <a:lstStyle/>
          <a:p>
            <a:pPr algn="l"/>
            <a:r>
              <a:rPr lang="fr-FR" dirty="0">
                <a:solidFill>
                  <a:schemeClr val="tx2">
                    <a:alpha val="80000"/>
                  </a:schemeClr>
                </a:solidFill>
              </a:rPr>
              <a:t>Nicolas BONNET</a:t>
            </a:r>
          </a:p>
          <a:p>
            <a:pPr algn="l"/>
            <a:r>
              <a:rPr lang="fr-FR" dirty="0">
                <a:solidFill>
                  <a:schemeClr val="tx2">
                    <a:alpha val="80000"/>
                  </a:schemeClr>
                </a:solidFill>
              </a:rPr>
              <a:t>DIA3</a:t>
            </a:r>
          </a:p>
        </p:txBody>
      </p:sp>
      <p:pic>
        <p:nvPicPr>
          <p:cNvPr id="4" name="Picture 3" descr="Old Bicycle parked against a worn yellow wall">
            <a:extLst>
              <a:ext uri="{FF2B5EF4-FFF2-40B4-BE49-F238E27FC236}">
                <a16:creationId xmlns:a16="http://schemas.microsoft.com/office/drawing/2014/main" id="{67B6C608-5E6D-4CE9-8EAD-F338802D2EF0}"/>
              </a:ext>
            </a:extLst>
          </p:cNvPr>
          <p:cNvPicPr>
            <a:picLocks noChangeAspect="1"/>
          </p:cNvPicPr>
          <p:nvPr/>
        </p:nvPicPr>
        <p:blipFill rotWithShape="1">
          <a:blip r:embed="rId2"/>
          <a:srcRect l="2930" r="33861" b="-2"/>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1933699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0D006531-E03C-49E6-AF20-76E22DC519DD}"/>
              </a:ext>
            </a:extLst>
          </p:cNvPr>
          <p:cNvSpPr>
            <a:spLocks noGrp="1"/>
          </p:cNvSpPr>
          <p:nvPr>
            <p:ph type="title"/>
          </p:nvPr>
        </p:nvSpPr>
        <p:spPr>
          <a:xfrm>
            <a:off x="304804" y="339991"/>
            <a:ext cx="11502142" cy="1499851"/>
          </a:xfrm>
        </p:spPr>
        <p:txBody>
          <a:bodyPr>
            <a:normAutofit/>
          </a:bodyPr>
          <a:lstStyle/>
          <a:p>
            <a:pPr algn="ctr"/>
            <a:r>
              <a:rPr lang="fr-FR">
                <a:solidFill>
                  <a:schemeClr val="tx2">
                    <a:alpha val="80000"/>
                  </a:schemeClr>
                </a:solidFill>
              </a:rPr>
              <a:t>…to create more valuable parameters</a:t>
            </a:r>
          </a:p>
        </p:txBody>
      </p:sp>
      <p:graphicFrame>
        <p:nvGraphicFramePr>
          <p:cNvPr id="5" name="Espace réservé du contenu 2">
            <a:extLst>
              <a:ext uri="{FF2B5EF4-FFF2-40B4-BE49-F238E27FC236}">
                <a16:creationId xmlns:a16="http://schemas.microsoft.com/office/drawing/2014/main" id="{AE684917-3F2A-4115-B50A-018133DF7809}"/>
              </a:ext>
            </a:extLst>
          </p:cNvPr>
          <p:cNvGraphicFramePr>
            <a:graphicFrameLocks noGrp="1"/>
          </p:cNvGraphicFramePr>
          <p:nvPr>
            <p:ph idx="1"/>
            <p:extLst>
              <p:ext uri="{D42A27DB-BD31-4B8C-83A1-F6EECF244321}">
                <p14:modId xmlns:p14="http://schemas.microsoft.com/office/powerpoint/2010/main" val="3390581218"/>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9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4" name="Group 1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Freeform: Shape 4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 name="Rectangle 4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1" name="Group 5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Freeform: Shape 8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4" name="Group 8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5" name="Rectangle 11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ectangle 11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ight Triangle 118">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Document 120">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3" name="Group 12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 name="Straight Connector 12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93584DD3-A11B-4D37-908E-2D49993BF9CA}"/>
              </a:ext>
            </a:extLst>
          </p:cNvPr>
          <p:cNvSpPr>
            <a:spLocks noGrp="1"/>
          </p:cNvSpPr>
          <p:nvPr>
            <p:ph type="title"/>
          </p:nvPr>
        </p:nvSpPr>
        <p:spPr>
          <a:xfrm>
            <a:off x="453142" y="2954226"/>
            <a:ext cx="5414249" cy="2232199"/>
          </a:xfrm>
        </p:spPr>
        <p:txBody>
          <a:bodyPr vert="horz" lIns="91440" tIns="45720" rIns="91440" bIns="45720" rtlCol="0" anchor="t">
            <a:normAutofit/>
          </a:bodyPr>
          <a:lstStyle/>
          <a:p>
            <a:r>
              <a:rPr lang="en-US" sz="5400" dirty="0"/>
              <a:t>Data </a:t>
            </a:r>
            <a:r>
              <a:rPr lang="en-US" sz="5400" dirty="0" err="1"/>
              <a:t>visualisation</a:t>
            </a:r>
            <a:endParaRPr lang="en-US" sz="5400" dirty="0"/>
          </a:p>
        </p:txBody>
      </p:sp>
      <p:pic>
        <p:nvPicPr>
          <p:cNvPr id="7" name="Graphic 6" descr="Base de données">
            <a:extLst>
              <a:ext uri="{FF2B5EF4-FFF2-40B4-BE49-F238E27FC236}">
                <a16:creationId xmlns:a16="http://schemas.microsoft.com/office/drawing/2014/main" id="{1ECF8E3E-47CD-422B-910E-87D31F9E5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7" y="301459"/>
            <a:ext cx="5810316" cy="5810316"/>
          </a:xfrm>
          <a:prstGeom prst="rect">
            <a:avLst/>
          </a:prstGeom>
        </p:spPr>
      </p:pic>
    </p:spTree>
    <p:extLst>
      <p:ext uri="{BB962C8B-B14F-4D97-AF65-F5344CB8AC3E}">
        <p14:creationId xmlns:p14="http://schemas.microsoft.com/office/powerpoint/2010/main" val="70724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6" name="Group 15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7" name="Straight Connector 15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7" name="Freeform: Shape 18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9" name="Freeform: Shape 18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1" name="Rectangle 190">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3" name="Group 192">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4" name="Straight Connector 193">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4" name="Freeform: Shape 223">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6" name="Group 225">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7" name="Straight Connector 226">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7" name="Rectangle 25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9" name="Rectangle 258">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1" name="Right Triangle 26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lowchart: Document 262">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65" name="Group 26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66" name="Straight Connector 26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F29F33CD-7334-4FC0-A416-32DDE8CEE415}"/>
              </a:ext>
            </a:extLst>
          </p:cNvPr>
          <p:cNvSpPr>
            <a:spLocks noGrp="1"/>
          </p:cNvSpPr>
          <p:nvPr>
            <p:ph type="title"/>
          </p:nvPr>
        </p:nvSpPr>
        <p:spPr>
          <a:xfrm>
            <a:off x="5791200" y="732348"/>
            <a:ext cx="5410199" cy="2240735"/>
          </a:xfrm>
        </p:spPr>
        <p:txBody>
          <a:bodyPr vert="horz" lIns="91440" tIns="45720" rIns="91440" bIns="45720" rtlCol="0" anchor="ctr">
            <a:normAutofit/>
          </a:bodyPr>
          <a:lstStyle/>
          <a:p>
            <a:r>
              <a:rPr lang="en-US">
                <a:solidFill>
                  <a:schemeClr val="tx2"/>
                </a:solidFill>
              </a:rPr>
              <a:t>Correlation Matrix</a:t>
            </a:r>
          </a:p>
        </p:txBody>
      </p:sp>
      <p:pic>
        <p:nvPicPr>
          <p:cNvPr id="4" name="Image 3">
            <a:extLst>
              <a:ext uri="{FF2B5EF4-FFF2-40B4-BE49-F238E27FC236}">
                <a16:creationId xmlns:a16="http://schemas.microsoft.com/office/drawing/2014/main" id="{79DE6539-C4BE-4DD8-A8BF-E63D4351636C}"/>
              </a:ext>
            </a:extLst>
          </p:cNvPr>
          <p:cNvPicPr>
            <a:picLocks noChangeAspect="1"/>
          </p:cNvPicPr>
          <p:nvPr/>
        </p:nvPicPr>
        <p:blipFill>
          <a:blip r:embed="rId2"/>
          <a:stretch>
            <a:fillRect/>
          </a:stretch>
        </p:blipFill>
        <p:spPr>
          <a:xfrm>
            <a:off x="217222" y="853300"/>
            <a:ext cx="5009616" cy="5259438"/>
          </a:xfrm>
          <a:prstGeom prst="rect">
            <a:avLst/>
          </a:prstGeom>
        </p:spPr>
      </p:pic>
      <p:sp>
        <p:nvSpPr>
          <p:cNvPr id="3" name="ZoneTexte 2">
            <a:extLst>
              <a:ext uri="{FF2B5EF4-FFF2-40B4-BE49-F238E27FC236}">
                <a16:creationId xmlns:a16="http://schemas.microsoft.com/office/drawing/2014/main" id="{C61392F7-5135-4D04-B27B-DC899C17E6C8}"/>
              </a:ext>
            </a:extLst>
          </p:cNvPr>
          <p:cNvSpPr txBox="1"/>
          <p:nvPr/>
        </p:nvSpPr>
        <p:spPr>
          <a:xfrm>
            <a:off x="5791200" y="3264832"/>
            <a:ext cx="5410199" cy="2980124"/>
          </a:xfrm>
          <a:prstGeom prst="rect">
            <a:avLst/>
          </a:prstGeom>
        </p:spPr>
        <p:txBody>
          <a:bodyPr vert="horz" lIns="91440" tIns="45720" rIns="91440" bIns="45720" rtlCol="0">
            <a:normAutofit/>
          </a:bodyPr>
          <a:lstStyle/>
          <a:p>
            <a:pPr algn="just">
              <a:lnSpc>
                <a:spcPct val="110000"/>
              </a:lnSpc>
              <a:spcAft>
                <a:spcPts val="600"/>
              </a:spcAft>
              <a:buClr>
                <a:schemeClr val="bg1"/>
              </a:buClr>
              <a:buSzPct val="75000"/>
            </a:pPr>
            <a:r>
              <a:rPr lang="en-US" dirty="0">
                <a:solidFill>
                  <a:schemeClr val="tx2"/>
                </a:solidFill>
              </a:rPr>
              <a:t>The more the correlation number is close to 1, the more correlated is the Rented Bike Count to the Parameter.</a:t>
            </a:r>
          </a:p>
          <a:p>
            <a:pPr algn="just">
              <a:lnSpc>
                <a:spcPct val="110000"/>
              </a:lnSpc>
              <a:spcAft>
                <a:spcPts val="600"/>
              </a:spcAft>
              <a:buClr>
                <a:schemeClr val="bg1"/>
              </a:buClr>
              <a:buSzPct val="75000"/>
            </a:pPr>
            <a:r>
              <a:rPr lang="en-US" dirty="0">
                <a:solidFill>
                  <a:schemeClr val="tx2"/>
                </a:solidFill>
              </a:rPr>
              <a:t>For example, here, we can see that the number of bikes rented is highly correlated to the temperature, the hour or the dew point temperature.</a:t>
            </a:r>
          </a:p>
        </p:txBody>
      </p:sp>
    </p:spTree>
    <p:extLst>
      <p:ext uri="{BB962C8B-B14F-4D97-AF65-F5344CB8AC3E}">
        <p14:creationId xmlns:p14="http://schemas.microsoft.com/office/powerpoint/2010/main" val="73478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927700-8CE9-4399-A28B-BB2E36CE69EC}"/>
              </a:ext>
            </a:extLst>
          </p:cNvPr>
          <p:cNvSpPr>
            <a:spLocks noGrp="1"/>
          </p:cNvSpPr>
          <p:nvPr>
            <p:ph type="title"/>
          </p:nvPr>
        </p:nvSpPr>
        <p:spPr>
          <a:xfrm>
            <a:off x="457200" y="365125"/>
            <a:ext cx="11155680" cy="1325563"/>
          </a:xfrm>
        </p:spPr>
        <p:txBody>
          <a:bodyPr/>
          <a:lstStyle/>
          <a:p>
            <a:r>
              <a:rPr lang="fr-FR" dirty="0" err="1"/>
              <a:t>Repartition</a:t>
            </a:r>
            <a:r>
              <a:rPr lang="fr-FR" dirty="0"/>
              <a:t> </a:t>
            </a:r>
            <a:r>
              <a:rPr lang="fr-FR" dirty="0" err="1"/>
              <a:t>Functioning</a:t>
            </a:r>
            <a:r>
              <a:rPr lang="fr-FR" dirty="0"/>
              <a:t>/Holiday Day data</a:t>
            </a:r>
          </a:p>
        </p:txBody>
      </p:sp>
      <p:pic>
        <p:nvPicPr>
          <p:cNvPr id="3" name="Image 2">
            <a:extLst>
              <a:ext uri="{FF2B5EF4-FFF2-40B4-BE49-F238E27FC236}">
                <a16:creationId xmlns:a16="http://schemas.microsoft.com/office/drawing/2014/main" id="{F27BF6F9-4145-4A63-B237-84D6055B8082}"/>
              </a:ext>
            </a:extLst>
          </p:cNvPr>
          <p:cNvPicPr>
            <a:picLocks noChangeAspect="1"/>
          </p:cNvPicPr>
          <p:nvPr/>
        </p:nvPicPr>
        <p:blipFill>
          <a:blip r:embed="rId2"/>
          <a:stretch>
            <a:fillRect/>
          </a:stretch>
        </p:blipFill>
        <p:spPr>
          <a:xfrm>
            <a:off x="223520" y="1665287"/>
            <a:ext cx="5658640" cy="4010585"/>
          </a:xfrm>
          <a:prstGeom prst="rect">
            <a:avLst/>
          </a:prstGeom>
        </p:spPr>
      </p:pic>
      <p:pic>
        <p:nvPicPr>
          <p:cNvPr id="4" name="Image 3">
            <a:extLst>
              <a:ext uri="{FF2B5EF4-FFF2-40B4-BE49-F238E27FC236}">
                <a16:creationId xmlns:a16="http://schemas.microsoft.com/office/drawing/2014/main" id="{E4D72B7A-F293-40EE-8ECC-E6F4A53B15E4}"/>
              </a:ext>
            </a:extLst>
          </p:cNvPr>
          <p:cNvPicPr>
            <a:picLocks noChangeAspect="1"/>
          </p:cNvPicPr>
          <p:nvPr/>
        </p:nvPicPr>
        <p:blipFill>
          <a:blip r:embed="rId3"/>
          <a:stretch>
            <a:fillRect/>
          </a:stretch>
        </p:blipFill>
        <p:spPr>
          <a:xfrm>
            <a:off x="6300314" y="1670050"/>
            <a:ext cx="5668166" cy="4001058"/>
          </a:xfrm>
          <a:prstGeom prst="rect">
            <a:avLst/>
          </a:prstGeom>
        </p:spPr>
      </p:pic>
      <p:sp>
        <p:nvSpPr>
          <p:cNvPr id="6" name="ZoneTexte 5">
            <a:extLst>
              <a:ext uri="{FF2B5EF4-FFF2-40B4-BE49-F238E27FC236}">
                <a16:creationId xmlns:a16="http://schemas.microsoft.com/office/drawing/2014/main" id="{45D242CB-1756-4E4B-A335-03FC5A24261D}"/>
              </a:ext>
            </a:extLst>
          </p:cNvPr>
          <p:cNvSpPr txBox="1"/>
          <p:nvPr/>
        </p:nvSpPr>
        <p:spPr>
          <a:xfrm>
            <a:off x="278448" y="5801022"/>
            <a:ext cx="11635105" cy="646331"/>
          </a:xfrm>
          <a:prstGeom prst="rect">
            <a:avLst/>
          </a:prstGeom>
          <a:noFill/>
        </p:spPr>
        <p:txBody>
          <a:bodyPr wrap="square">
            <a:spAutoFit/>
          </a:bodyPr>
          <a:lstStyle/>
          <a:p>
            <a:pPr algn="just"/>
            <a:r>
              <a:rPr lang="fr-FR" dirty="0">
                <a:solidFill>
                  <a:schemeClr val="bg1"/>
                </a:solidFill>
              </a:rPr>
              <a:t>This shows us </a:t>
            </a:r>
            <a:r>
              <a:rPr lang="fr-FR" dirty="0" err="1">
                <a:solidFill>
                  <a:schemeClr val="bg1"/>
                </a:solidFill>
              </a:rPr>
              <a:t>that</a:t>
            </a:r>
            <a:r>
              <a:rPr lang="fr-FR" dirty="0">
                <a:solidFill>
                  <a:schemeClr val="bg1"/>
                </a:solidFill>
              </a:rPr>
              <a:t> </a:t>
            </a:r>
            <a:r>
              <a:rPr lang="fr-FR" dirty="0" err="1">
                <a:solidFill>
                  <a:schemeClr val="bg1"/>
                </a:solidFill>
              </a:rPr>
              <a:t>we</a:t>
            </a:r>
            <a:r>
              <a:rPr lang="fr-FR" dirty="0">
                <a:solidFill>
                  <a:schemeClr val="bg1"/>
                </a:solidFill>
              </a:rPr>
              <a:t> have to </a:t>
            </a:r>
            <a:r>
              <a:rPr lang="fr-FR" dirty="0" err="1">
                <a:solidFill>
                  <a:schemeClr val="bg1"/>
                </a:solidFill>
              </a:rPr>
              <a:t>be</a:t>
            </a:r>
            <a:r>
              <a:rPr lang="fr-FR" dirty="0">
                <a:solidFill>
                  <a:schemeClr val="bg1"/>
                </a:solidFill>
              </a:rPr>
              <a:t> </a:t>
            </a:r>
            <a:r>
              <a:rPr lang="fr-FR" dirty="0" err="1">
                <a:solidFill>
                  <a:schemeClr val="bg1"/>
                </a:solidFill>
              </a:rPr>
              <a:t>careful</a:t>
            </a:r>
            <a:r>
              <a:rPr lang="fr-FR" dirty="0">
                <a:solidFill>
                  <a:schemeClr val="bg1"/>
                </a:solidFill>
              </a:rPr>
              <a:t> </a:t>
            </a:r>
            <a:r>
              <a:rPr lang="fr-FR" dirty="0" err="1">
                <a:solidFill>
                  <a:schemeClr val="bg1"/>
                </a:solidFill>
              </a:rPr>
              <a:t>because</a:t>
            </a:r>
            <a:r>
              <a:rPr lang="fr-FR" dirty="0">
                <a:solidFill>
                  <a:schemeClr val="bg1"/>
                </a:solidFill>
              </a:rPr>
              <a:t> the model </a:t>
            </a:r>
            <a:r>
              <a:rPr lang="fr-FR" dirty="0" err="1">
                <a:solidFill>
                  <a:schemeClr val="bg1"/>
                </a:solidFill>
              </a:rPr>
              <a:t>will</a:t>
            </a:r>
            <a:r>
              <a:rPr lang="fr-FR" dirty="0">
                <a:solidFill>
                  <a:schemeClr val="bg1"/>
                </a:solidFill>
              </a:rPr>
              <a:t> </a:t>
            </a:r>
            <a:r>
              <a:rPr lang="fr-FR" dirty="0" err="1">
                <a:solidFill>
                  <a:schemeClr val="bg1"/>
                </a:solidFill>
              </a:rPr>
              <a:t>learn</a:t>
            </a:r>
            <a:r>
              <a:rPr lang="fr-FR" dirty="0">
                <a:solidFill>
                  <a:schemeClr val="bg1"/>
                </a:solidFill>
              </a:rPr>
              <a:t> more on the </a:t>
            </a:r>
            <a:r>
              <a:rPr lang="fr-FR" dirty="0" err="1">
                <a:solidFill>
                  <a:schemeClr val="bg1"/>
                </a:solidFill>
              </a:rPr>
              <a:t>periods</a:t>
            </a:r>
            <a:r>
              <a:rPr lang="fr-FR" dirty="0">
                <a:solidFill>
                  <a:schemeClr val="bg1"/>
                </a:solidFill>
              </a:rPr>
              <a:t> out of </a:t>
            </a:r>
            <a:r>
              <a:rPr lang="fr-FR" dirty="0" err="1">
                <a:solidFill>
                  <a:schemeClr val="bg1"/>
                </a:solidFill>
              </a:rPr>
              <a:t>holidays</a:t>
            </a:r>
            <a:r>
              <a:rPr lang="fr-FR" dirty="0">
                <a:solidFill>
                  <a:schemeClr val="bg1"/>
                </a:solidFill>
              </a:rPr>
              <a:t> and </a:t>
            </a:r>
            <a:r>
              <a:rPr lang="fr-FR" dirty="0" err="1">
                <a:solidFill>
                  <a:schemeClr val="bg1"/>
                </a:solidFill>
              </a:rPr>
              <a:t>will</a:t>
            </a:r>
            <a:r>
              <a:rPr lang="fr-FR" dirty="0">
                <a:solidFill>
                  <a:schemeClr val="bg1"/>
                </a:solidFill>
              </a:rPr>
              <a:t> </a:t>
            </a:r>
            <a:r>
              <a:rPr lang="fr-FR" dirty="0" err="1">
                <a:solidFill>
                  <a:schemeClr val="bg1"/>
                </a:solidFill>
              </a:rPr>
              <a:t>be</a:t>
            </a:r>
            <a:r>
              <a:rPr lang="fr-FR" dirty="0">
                <a:solidFill>
                  <a:schemeClr val="bg1"/>
                </a:solidFill>
              </a:rPr>
              <a:t> </a:t>
            </a:r>
            <a:r>
              <a:rPr lang="fr-FR" dirty="0" err="1">
                <a:solidFill>
                  <a:schemeClr val="bg1"/>
                </a:solidFill>
              </a:rPr>
              <a:t>maybe</a:t>
            </a:r>
            <a:r>
              <a:rPr lang="fr-FR" dirty="0">
                <a:solidFill>
                  <a:schemeClr val="bg1"/>
                </a:solidFill>
              </a:rPr>
              <a:t> </a:t>
            </a:r>
            <a:r>
              <a:rPr lang="fr-FR" dirty="0" err="1">
                <a:solidFill>
                  <a:schemeClr val="bg1"/>
                </a:solidFill>
              </a:rPr>
              <a:t>less</a:t>
            </a:r>
            <a:r>
              <a:rPr lang="fr-FR" dirty="0">
                <a:solidFill>
                  <a:schemeClr val="bg1"/>
                </a:solidFill>
              </a:rPr>
              <a:t> </a:t>
            </a:r>
            <a:r>
              <a:rPr lang="fr-FR" dirty="0" err="1">
                <a:solidFill>
                  <a:schemeClr val="bg1"/>
                </a:solidFill>
              </a:rPr>
              <a:t>precise</a:t>
            </a:r>
            <a:r>
              <a:rPr lang="fr-FR" dirty="0">
                <a:solidFill>
                  <a:schemeClr val="bg1"/>
                </a:solidFill>
              </a:rPr>
              <a:t> on vacations</a:t>
            </a:r>
          </a:p>
        </p:txBody>
      </p:sp>
    </p:spTree>
    <p:extLst>
      <p:ext uri="{BB962C8B-B14F-4D97-AF65-F5344CB8AC3E}">
        <p14:creationId xmlns:p14="http://schemas.microsoft.com/office/powerpoint/2010/main" val="393835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5" name="Rectangle 29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7" name="Group 29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8" name="Straight Connector 29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8" name="Freeform: Shape 32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30" name="Freeform: Shape 32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32" name="Rectangle 331">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4" name="Group 333">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5" name="Straight Connector 334">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5" name="Freeform: Shape 364">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67" name="Group 366">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8" name="Straight Connector 367">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98" name="Rectangle 397">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0" name="Rectangle 399">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2" name="Freeform: Shape 401">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14" y="1"/>
            <a:ext cx="12197916"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04" name="Right Triangle 403">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6" name="Group 405">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07" name="Straight Connector 406">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98B850CA-AB1C-4BE9-AC56-05078B92D8B0}"/>
              </a:ext>
            </a:extLst>
          </p:cNvPr>
          <p:cNvSpPr>
            <a:spLocks noGrp="1"/>
          </p:cNvSpPr>
          <p:nvPr>
            <p:ph type="title"/>
          </p:nvPr>
        </p:nvSpPr>
        <p:spPr>
          <a:xfrm>
            <a:off x="453142" y="3673477"/>
            <a:ext cx="6542916" cy="2574923"/>
          </a:xfrm>
        </p:spPr>
        <p:txBody>
          <a:bodyPr vert="horz" lIns="91440" tIns="45720" rIns="91440" bIns="45720" rtlCol="0" anchor="ctr">
            <a:normAutofit/>
          </a:bodyPr>
          <a:lstStyle/>
          <a:p>
            <a:r>
              <a:rPr lang="en-US" sz="5400" dirty="0">
                <a:solidFill>
                  <a:schemeClr val="tx2"/>
                </a:solidFill>
              </a:rPr>
              <a:t>Rented Bike Count </a:t>
            </a:r>
            <a:r>
              <a:rPr lang="en-US" sz="5400" dirty="0" err="1">
                <a:solidFill>
                  <a:schemeClr val="tx2"/>
                </a:solidFill>
              </a:rPr>
              <a:t>Visualisation</a:t>
            </a:r>
            <a:endParaRPr lang="en-US" sz="5400" dirty="0">
              <a:solidFill>
                <a:schemeClr val="tx2"/>
              </a:solidFill>
            </a:endParaRPr>
          </a:p>
        </p:txBody>
      </p:sp>
      <p:pic>
        <p:nvPicPr>
          <p:cNvPr id="4" name="Image 3">
            <a:extLst>
              <a:ext uri="{FF2B5EF4-FFF2-40B4-BE49-F238E27FC236}">
                <a16:creationId xmlns:a16="http://schemas.microsoft.com/office/drawing/2014/main" id="{F0B5C0B9-6E3F-4DBC-B68F-693F17918B7C}"/>
              </a:ext>
            </a:extLst>
          </p:cNvPr>
          <p:cNvPicPr>
            <a:picLocks noChangeAspect="1"/>
          </p:cNvPicPr>
          <p:nvPr/>
        </p:nvPicPr>
        <p:blipFill rotWithShape="1">
          <a:blip r:embed="rId2"/>
          <a:srcRect l="882" t="1403" r="-2" b="743"/>
          <a:stretch/>
        </p:blipFill>
        <p:spPr>
          <a:xfrm>
            <a:off x="518358" y="195789"/>
            <a:ext cx="4861336" cy="3371470"/>
          </a:xfrm>
          <a:prstGeom prst="rect">
            <a:avLst/>
          </a:prstGeom>
        </p:spPr>
      </p:pic>
      <p:pic>
        <p:nvPicPr>
          <p:cNvPr id="3" name="Image 2">
            <a:extLst>
              <a:ext uri="{FF2B5EF4-FFF2-40B4-BE49-F238E27FC236}">
                <a16:creationId xmlns:a16="http://schemas.microsoft.com/office/drawing/2014/main" id="{B315B09C-321E-4C24-8C22-4F00DE451F93}"/>
              </a:ext>
            </a:extLst>
          </p:cNvPr>
          <p:cNvPicPr>
            <a:picLocks noChangeAspect="1"/>
          </p:cNvPicPr>
          <p:nvPr/>
        </p:nvPicPr>
        <p:blipFill rotWithShape="1">
          <a:blip r:embed="rId3"/>
          <a:srcRect r="-2" b="3041"/>
          <a:stretch/>
        </p:blipFill>
        <p:spPr>
          <a:xfrm>
            <a:off x="5530896" y="195789"/>
            <a:ext cx="6127364" cy="3371468"/>
          </a:xfrm>
          <a:prstGeom prst="rect">
            <a:avLst/>
          </a:prstGeom>
        </p:spPr>
      </p:pic>
    </p:spTree>
    <p:extLst>
      <p:ext uri="{BB962C8B-B14F-4D97-AF65-F5344CB8AC3E}">
        <p14:creationId xmlns:p14="http://schemas.microsoft.com/office/powerpoint/2010/main" val="180088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0" name="Group 49">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4" name="Rectangle 11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Right Triangle 117">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2" name="Group 121">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Straight Connector 124">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6" name="Straight Connector 125">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Straight Connector 127">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Straight Connector 128">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Straight Connector 130">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2" name="Straight Connector 131">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Straight Connector 133">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Straight Connector 134">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Straight Connector 135">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9" name="Straight Connector 138">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Straight Connector 140">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2" name="Straight Connector 141">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Connector 149">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a:extLst>
              <a:ext uri="{FF2B5EF4-FFF2-40B4-BE49-F238E27FC236}">
                <a16:creationId xmlns:a16="http://schemas.microsoft.com/office/drawing/2014/main" id="{D8D4F8FF-31FA-4501-9EC0-62426770F59C}"/>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dirty="0"/>
              <a:t>Rented Bike Count </a:t>
            </a:r>
            <a:r>
              <a:rPr lang="en-US" sz="5400" dirty="0" err="1"/>
              <a:t>Visualisation</a:t>
            </a:r>
            <a:endParaRPr lang="en-US" sz="5400" dirty="0"/>
          </a:p>
        </p:txBody>
      </p:sp>
      <p:pic>
        <p:nvPicPr>
          <p:cNvPr id="4" name="Image 3">
            <a:extLst>
              <a:ext uri="{FF2B5EF4-FFF2-40B4-BE49-F238E27FC236}">
                <a16:creationId xmlns:a16="http://schemas.microsoft.com/office/drawing/2014/main" id="{52FFBEAA-3DFF-4362-BAA3-9BAB3CC0CB84}"/>
              </a:ext>
            </a:extLst>
          </p:cNvPr>
          <p:cNvPicPr>
            <a:picLocks noChangeAspect="1"/>
          </p:cNvPicPr>
          <p:nvPr/>
        </p:nvPicPr>
        <p:blipFill>
          <a:blip r:embed="rId2"/>
          <a:stretch>
            <a:fillRect/>
          </a:stretch>
        </p:blipFill>
        <p:spPr>
          <a:xfrm>
            <a:off x="851059" y="2559268"/>
            <a:ext cx="4935035" cy="3688939"/>
          </a:xfrm>
          <a:prstGeom prst="rect">
            <a:avLst/>
          </a:prstGeom>
        </p:spPr>
      </p:pic>
      <p:pic>
        <p:nvPicPr>
          <p:cNvPr id="6" name="Image 5">
            <a:extLst>
              <a:ext uri="{FF2B5EF4-FFF2-40B4-BE49-F238E27FC236}">
                <a16:creationId xmlns:a16="http://schemas.microsoft.com/office/drawing/2014/main" id="{ADBCF797-D2EA-424D-94E0-65ADFDCCC1D6}"/>
              </a:ext>
            </a:extLst>
          </p:cNvPr>
          <p:cNvPicPr>
            <a:picLocks noChangeAspect="1"/>
          </p:cNvPicPr>
          <p:nvPr/>
        </p:nvPicPr>
        <p:blipFill>
          <a:blip r:embed="rId3"/>
          <a:stretch>
            <a:fillRect/>
          </a:stretch>
        </p:blipFill>
        <p:spPr>
          <a:xfrm>
            <a:off x="5978646" y="2559268"/>
            <a:ext cx="5307825" cy="3688939"/>
          </a:xfrm>
          <a:prstGeom prst="rect">
            <a:avLst/>
          </a:prstGeom>
        </p:spPr>
      </p:pic>
    </p:spTree>
    <p:extLst>
      <p:ext uri="{BB962C8B-B14F-4D97-AF65-F5344CB8AC3E}">
        <p14:creationId xmlns:p14="http://schemas.microsoft.com/office/powerpoint/2010/main" val="315575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4" name="Group 1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Freeform: Shape 4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 name="Rectangle 4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1" name="Group 5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Freeform: Shape 8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4" name="Group 8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5" name="Rectangle 11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ectangle 11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ight Triangle 118">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Document 120">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3" name="Group 12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 name="Straight Connector 12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93584DD3-A11B-4D37-908E-2D49993BF9CA}"/>
              </a:ext>
            </a:extLst>
          </p:cNvPr>
          <p:cNvSpPr>
            <a:spLocks noGrp="1"/>
          </p:cNvSpPr>
          <p:nvPr>
            <p:ph type="title"/>
          </p:nvPr>
        </p:nvSpPr>
        <p:spPr>
          <a:xfrm>
            <a:off x="453142" y="2954226"/>
            <a:ext cx="5414249" cy="2232199"/>
          </a:xfrm>
        </p:spPr>
        <p:txBody>
          <a:bodyPr vert="horz" lIns="91440" tIns="45720" rIns="91440" bIns="45720" rtlCol="0" anchor="t">
            <a:normAutofit/>
          </a:bodyPr>
          <a:lstStyle/>
          <a:p>
            <a:r>
              <a:rPr lang="en-US" sz="5400" dirty="0"/>
              <a:t>Data modeling</a:t>
            </a:r>
          </a:p>
        </p:txBody>
      </p:sp>
      <p:pic>
        <p:nvPicPr>
          <p:cNvPr id="7" name="Graphic 6" descr="Base de données">
            <a:extLst>
              <a:ext uri="{FF2B5EF4-FFF2-40B4-BE49-F238E27FC236}">
                <a16:creationId xmlns:a16="http://schemas.microsoft.com/office/drawing/2014/main" id="{1ECF8E3E-47CD-422B-910E-87D31F9E5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7" y="301459"/>
            <a:ext cx="5810316" cy="5810316"/>
          </a:xfrm>
          <a:prstGeom prst="rect">
            <a:avLst/>
          </a:prstGeom>
        </p:spPr>
      </p:pic>
    </p:spTree>
    <p:extLst>
      <p:ext uri="{BB962C8B-B14F-4D97-AF65-F5344CB8AC3E}">
        <p14:creationId xmlns:p14="http://schemas.microsoft.com/office/powerpoint/2010/main" val="134960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C61EAA7B-2AB6-451B-8B3D-61EAB9E68DC6}"/>
              </a:ext>
            </a:extLst>
          </p:cNvPr>
          <p:cNvSpPr>
            <a:spLocks noGrp="1"/>
          </p:cNvSpPr>
          <p:nvPr>
            <p:ph type="title"/>
          </p:nvPr>
        </p:nvSpPr>
        <p:spPr>
          <a:xfrm>
            <a:off x="457200" y="720772"/>
            <a:ext cx="3718767" cy="5531079"/>
          </a:xfrm>
        </p:spPr>
        <p:txBody>
          <a:bodyPr>
            <a:normAutofit/>
          </a:bodyPr>
          <a:lstStyle/>
          <a:p>
            <a:r>
              <a:rPr lang="fr-FR">
                <a:solidFill>
                  <a:schemeClr val="tx2">
                    <a:alpha val="80000"/>
                  </a:schemeClr>
                </a:solidFill>
              </a:rPr>
              <a:t>Search for the best model</a:t>
            </a: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Espace réservé du contenu 2">
            <a:extLst>
              <a:ext uri="{FF2B5EF4-FFF2-40B4-BE49-F238E27FC236}">
                <a16:creationId xmlns:a16="http://schemas.microsoft.com/office/drawing/2014/main" id="{3FB71E36-3C5F-4E8C-A37C-6F9F3CC0F4A4}"/>
              </a:ext>
            </a:extLst>
          </p:cNvPr>
          <p:cNvGraphicFramePr>
            <a:graphicFrameLocks noGrp="1"/>
          </p:cNvGraphicFramePr>
          <p:nvPr>
            <p:ph idx="1"/>
            <p:extLst>
              <p:ext uri="{D42A27DB-BD31-4B8C-83A1-F6EECF244321}">
                <p14:modId xmlns:p14="http://schemas.microsoft.com/office/powerpoint/2010/main" val="301736854"/>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413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a:extLst>
              <a:ext uri="{FF2B5EF4-FFF2-40B4-BE49-F238E27FC236}">
                <a16:creationId xmlns:a16="http://schemas.microsoft.com/office/drawing/2014/main" id="{7CD0C321-0265-4C85-836E-A5866E8DC0AC}"/>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5400"/>
              <a:t>Visualisation of the best model</a:t>
            </a:r>
          </a:p>
        </p:txBody>
      </p:sp>
      <p:pic>
        <p:nvPicPr>
          <p:cNvPr id="4" name="Image 3">
            <a:extLst>
              <a:ext uri="{FF2B5EF4-FFF2-40B4-BE49-F238E27FC236}">
                <a16:creationId xmlns:a16="http://schemas.microsoft.com/office/drawing/2014/main" id="{2EF36331-5DEE-440B-85A9-C4E65179863A}"/>
              </a:ext>
            </a:extLst>
          </p:cNvPr>
          <p:cNvPicPr>
            <a:picLocks noChangeAspect="1"/>
          </p:cNvPicPr>
          <p:nvPr/>
        </p:nvPicPr>
        <p:blipFill>
          <a:blip r:embed="rId2"/>
          <a:stretch>
            <a:fillRect/>
          </a:stretch>
        </p:blipFill>
        <p:spPr>
          <a:xfrm>
            <a:off x="1730404" y="2431246"/>
            <a:ext cx="8718764" cy="3967038"/>
          </a:xfrm>
          <a:prstGeom prst="rect">
            <a:avLst/>
          </a:prstGeom>
        </p:spPr>
      </p:pic>
    </p:spTree>
    <p:extLst>
      <p:ext uri="{BB962C8B-B14F-4D97-AF65-F5344CB8AC3E}">
        <p14:creationId xmlns:p14="http://schemas.microsoft.com/office/powerpoint/2010/main" val="131414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BBA68A4F-8641-4D2A-A527-49F5C80E8922}"/>
              </a:ext>
            </a:extLst>
          </p:cNvPr>
          <p:cNvSpPr>
            <a:spLocks noGrp="1"/>
          </p:cNvSpPr>
          <p:nvPr>
            <p:ph type="title"/>
          </p:nvPr>
        </p:nvSpPr>
        <p:spPr>
          <a:xfrm>
            <a:off x="6399794" y="107334"/>
            <a:ext cx="5410199" cy="2240735"/>
          </a:xfrm>
        </p:spPr>
        <p:txBody>
          <a:bodyPr vert="horz" lIns="91440" tIns="45720" rIns="91440" bIns="45720" rtlCol="0" anchor="ctr">
            <a:normAutofit/>
          </a:bodyPr>
          <a:lstStyle/>
          <a:p>
            <a:r>
              <a:rPr lang="en-US" dirty="0">
                <a:solidFill>
                  <a:schemeClr val="tx2"/>
                </a:solidFill>
              </a:rPr>
              <a:t>We study more in depth each model</a:t>
            </a:r>
          </a:p>
        </p:txBody>
      </p:sp>
      <p:pic>
        <p:nvPicPr>
          <p:cNvPr id="4" name="Image 3">
            <a:extLst>
              <a:ext uri="{FF2B5EF4-FFF2-40B4-BE49-F238E27FC236}">
                <a16:creationId xmlns:a16="http://schemas.microsoft.com/office/drawing/2014/main" id="{9CEF6590-C256-4080-B0F7-FFB4BE8E9BD2}"/>
              </a:ext>
            </a:extLst>
          </p:cNvPr>
          <p:cNvPicPr>
            <a:picLocks noChangeAspect="1"/>
          </p:cNvPicPr>
          <p:nvPr/>
        </p:nvPicPr>
        <p:blipFill>
          <a:blip r:embed="rId2"/>
          <a:stretch>
            <a:fillRect/>
          </a:stretch>
        </p:blipFill>
        <p:spPr>
          <a:xfrm>
            <a:off x="211090" y="1256227"/>
            <a:ext cx="5971931" cy="3956404"/>
          </a:xfrm>
          <a:prstGeom prst="rect">
            <a:avLst/>
          </a:prstGeom>
        </p:spPr>
      </p:pic>
      <p:sp>
        <p:nvSpPr>
          <p:cNvPr id="5" name="ZoneTexte 4">
            <a:extLst>
              <a:ext uri="{FF2B5EF4-FFF2-40B4-BE49-F238E27FC236}">
                <a16:creationId xmlns:a16="http://schemas.microsoft.com/office/drawing/2014/main" id="{7DFF4286-CAB9-4D8F-953E-490F1AA452C8}"/>
              </a:ext>
            </a:extLst>
          </p:cNvPr>
          <p:cNvSpPr txBox="1"/>
          <p:nvPr/>
        </p:nvSpPr>
        <p:spPr>
          <a:xfrm>
            <a:off x="6781801" y="3079790"/>
            <a:ext cx="5410199" cy="298012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en-US" sz="3200" dirty="0">
                <a:solidFill>
                  <a:schemeClr val="tx2"/>
                </a:solidFill>
              </a:rPr>
              <a:t>Ridge Model</a:t>
            </a:r>
          </a:p>
        </p:txBody>
      </p:sp>
      <p:sp>
        <p:nvSpPr>
          <p:cNvPr id="48" name="ZoneTexte 47">
            <a:extLst>
              <a:ext uri="{FF2B5EF4-FFF2-40B4-BE49-F238E27FC236}">
                <a16:creationId xmlns:a16="http://schemas.microsoft.com/office/drawing/2014/main" id="{60DB22EB-1F64-4332-B546-3CD7E8225A66}"/>
              </a:ext>
            </a:extLst>
          </p:cNvPr>
          <p:cNvSpPr txBox="1"/>
          <p:nvPr/>
        </p:nvSpPr>
        <p:spPr>
          <a:xfrm>
            <a:off x="97554" y="5410921"/>
            <a:ext cx="2008883" cy="876587"/>
          </a:xfrm>
          <a:prstGeom prst="rect">
            <a:avLst/>
          </a:prstGeom>
          <a:noFill/>
        </p:spPr>
        <p:txBody>
          <a:bodyPr wrap="none" rtlCol="0">
            <a:spAutoFit/>
          </a:bodyPr>
          <a:lstStyle/>
          <a:p>
            <a:pPr>
              <a:lnSpc>
                <a:spcPct val="150000"/>
              </a:lnSpc>
            </a:pPr>
            <a:r>
              <a:rPr lang="fr-FR" dirty="0"/>
              <a:t>MAE : 186.22029</a:t>
            </a:r>
          </a:p>
          <a:p>
            <a:pPr>
              <a:lnSpc>
                <a:spcPct val="150000"/>
              </a:lnSpc>
            </a:pPr>
            <a:r>
              <a:rPr lang="fr-FR" dirty="0"/>
              <a:t>MSE : 77083.25</a:t>
            </a:r>
          </a:p>
        </p:txBody>
      </p:sp>
    </p:spTree>
    <p:extLst>
      <p:ext uri="{BB962C8B-B14F-4D97-AF65-F5344CB8AC3E}">
        <p14:creationId xmlns:p14="http://schemas.microsoft.com/office/powerpoint/2010/main" val="203312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7" name="Rectangle 136">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9" name="Right Triangle 13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42" name="Straight Connector 14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2493E88A-E0CF-46D1-B50D-B14B14D41101}"/>
              </a:ext>
            </a:extLst>
          </p:cNvPr>
          <p:cNvSpPr>
            <a:spLocks noGrp="1"/>
          </p:cNvSpPr>
          <p:nvPr>
            <p:ph type="title"/>
          </p:nvPr>
        </p:nvSpPr>
        <p:spPr>
          <a:xfrm>
            <a:off x="457200" y="728907"/>
            <a:ext cx="4952999" cy="2244176"/>
          </a:xfrm>
        </p:spPr>
        <p:txBody>
          <a:bodyPr>
            <a:normAutofit/>
          </a:bodyPr>
          <a:lstStyle/>
          <a:p>
            <a:r>
              <a:rPr lang="fr-FR" dirty="0">
                <a:solidFill>
                  <a:schemeClr val="tx2"/>
                </a:solidFill>
              </a:rPr>
              <a:t>Topic</a:t>
            </a:r>
          </a:p>
        </p:txBody>
      </p:sp>
      <p:sp>
        <p:nvSpPr>
          <p:cNvPr id="3" name="Espace réservé du contenu 2">
            <a:extLst>
              <a:ext uri="{FF2B5EF4-FFF2-40B4-BE49-F238E27FC236}">
                <a16:creationId xmlns:a16="http://schemas.microsoft.com/office/drawing/2014/main" id="{1C65AFB4-316C-4EB8-B982-02AA305EE112}"/>
              </a:ext>
            </a:extLst>
          </p:cNvPr>
          <p:cNvSpPr>
            <a:spLocks noGrp="1"/>
          </p:cNvSpPr>
          <p:nvPr>
            <p:ph idx="1"/>
          </p:nvPr>
        </p:nvSpPr>
        <p:spPr>
          <a:xfrm>
            <a:off x="457200" y="2396249"/>
            <a:ext cx="5314947" cy="3878077"/>
          </a:xfrm>
        </p:spPr>
        <p:txBody>
          <a:bodyPr>
            <a:normAutofit fontScale="92500"/>
          </a:bodyPr>
          <a:lstStyle/>
          <a:p>
            <a:pPr algn="just">
              <a:lnSpc>
                <a:spcPct val="100000"/>
              </a:lnSpc>
            </a:pPr>
            <a:r>
              <a:rPr lang="en-US" sz="1800" dirty="0">
                <a:solidFill>
                  <a:schemeClr val="tx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a:t>
            </a:r>
            <a:r>
              <a:rPr lang="en-US" sz="1800" b="1" dirty="0">
                <a:solidFill>
                  <a:schemeClr val="tx2"/>
                </a:solidFill>
              </a:rPr>
              <a:t>The crucial part is the prediction of bike count required at each hour for the stable supply of rental bikes</a:t>
            </a:r>
            <a:r>
              <a:rPr lang="en-US" sz="1800" dirty="0">
                <a:solidFill>
                  <a:schemeClr val="tx2"/>
                </a:solidFill>
              </a:rPr>
              <a:t>.</a:t>
            </a:r>
          </a:p>
          <a:p>
            <a:pPr algn="just">
              <a:lnSpc>
                <a:spcPct val="100000"/>
              </a:lnSpc>
            </a:pPr>
            <a:r>
              <a:rPr lang="en-US" sz="1800" dirty="0">
                <a:solidFill>
                  <a:schemeClr val="tx2"/>
                </a:solidFill>
              </a:rPr>
              <a:t>The dataset contains weather information (Temperature, Humidity, Windspeed, Visibility, Dewpoint, Solar radiation, Snowfall, Rainfall), the number of bikes rented per hour and date information.</a:t>
            </a:r>
            <a:endParaRPr lang="fr-FR" sz="1800" dirty="0">
              <a:solidFill>
                <a:schemeClr val="tx2"/>
              </a:solidFill>
            </a:endParaRPr>
          </a:p>
        </p:txBody>
      </p:sp>
      <p:pic>
        <p:nvPicPr>
          <p:cNvPr id="1026" name="Picture 2">
            <a:extLst>
              <a:ext uri="{FF2B5EF4-FFF2-40B4-BE49-F238E27FC236}">
                <a16:creationId xmlns:a16="http://schemas.microsoft.com/office/drawing/2014/main" id="{F551890A-2DF3-4223-9868-2B11834769C3}"/>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7017" r="7017" b="2"/>
          <a:stretch/>
        </p:blipFill>
        <p:spPr bwMode="auto">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52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DFF4286-CAB9-4D8F-953E-490F1AA452C8}"/>
              </a:ext>
            </a:extLst>
          </p:cNvPr>
          <p:cNvSpPr txBox="1"/>
          <p:nvPr/>
        </p:nvSpPr>
        <p:spPr>
          <a:xfrm>
            <a:off x="6781801" y="3055282"/>
            <a:ext cx="5410199" cy="298012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en-US" sz="3200" dirty="0">
                <a:solidFill>
                  <a:schemeClr val="tx2"/>
                </a:solidFill>
              </a:rPr>
              <a:t>Decision Tree</a:t>
            </a:r>
          </a:p>
        </p:txBody>
      </p:sp>
      <p:sp>
        <p:nvSpPr>
          <p:cNvPr id="48" name="ZoneTexte 47">
            <a:extLst>
              <a:ext uri="{FF2B5EF4-FFF2-40B4-BE49-F238E27FC236}">
                <a16:creationId xmlns:a16="http://schemas.microsoft.com/office/drawing/2014/main" id="{60DB22EB-1F64-4332-B546-3CD7E8225A66}"/>
              </a:ext>
            </a:extLst>
          </p:cNvPr>
          <p:cNvSpPr txBox="1"/>
          <p:nvPr/>
        </p:nvSpPr>
        <p:spPr>
          <a:xfrm>
            <a:off x="74916" y="5400675"/>
            <a:ext cx="2611612" cy="876587"/>
          </a:xfrm>
          <a:prstGeom prst="rect">
            <a:avLst/>
          </a:prstGeom>
          <a:noFill/>
        </p:spPr>
        <p:txBody>
          <a:bodyPr wrap="none" rtlCol="0">
            <a:spAutoFit/>
          </a:bodyPr>
          <a:lstStyle/>
          <a:p>
            <a:pPr>
              <a:lnSpc>
                <a:spcPct val="150000"/>
              </a:lnSpc>
            </a:pPr>
            <a:r>
              <a:rPr lang="fr-FR" dirty="0"/>
              <a:t>MAE : 129.98744…</a:t>
            </a:r>
          </a:p>
          <a:p>
            <a:pPr>
              <a:lnSpc>
                <a:spcPct val="150000"/>
              </a:lnSpc>
            </a:pPr>
            <a:r>
              <a:rPr lang="fr-FR" dirty="0"/>
              <a:t>MSE : 54158.654065…</a:t>
            </a:r>
          </a:p>
        </p:txBody>
      </p:sp>
      <p:pic>
        <p:nvPicPr>
          <p:cNvPr id="50" name="Image 49">
            <a:extLst>
              <a:ext uri="{FF2B5EF4-FFF2-40B4-BE49-F238E27FC236}">
                <a16:creationId xmlns:a16="http://schemas.microsoft.com/office/drawing/2014/main" id="{68F57522-352A-460D-AE78-59B3727E1FDD}"/>
              </a:ext>
            </a:extLst>
          </p:cNvPr>
          <p:cNvPicPr>
            <a:picLocks noChangeAspect="1"/>
          </p:cNvPicPr>
          <p:nvPr/>
        </p:nvPicPr>
        <p:blipFill>
          <a:blip r:embed="rId2"/>
          <a:stretch>
            <a:fillRect/>
          </a:stretch>
        </p:blipFill>
        <p:spPr>
          <a:xfrm>
            <a:off x="217221" y="1371600"/>
            <a:ext cx="5929323" cy="3765076"/>
          </a:xfrm>
          <a:prstGeom prst="rect">
            <a:avLst/>
          </a:prstGeom>
        </p:spPr>
      </p:pic>
    </p:spTree>
    <p:extLst>
      <p:ext uri="{BB962C8B-B14F-4D97-AF65-F5344CB8AC3E}">
        <p14:creationId xmlns:p14="http://schemas.microsoft.com/office/powerpoint/2010/main" val="1181567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Document 6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3" name="Group 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 name="Straight Connector 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0" name="Image 49">
            <a:extLst>
              <a:ext uri="{FF2B5EF4-FFF2-40B4-BE49-F238E27FC236}">
                <a16:creationId xmlns:a16="http://schemas.microsoft.com/office/drawing/2014/main" id="{38C93079-9DEB-4709-9D0B-32E1515ADE13}"/>
              </a:ext>
            </a:extLst>
          </p:cNvPr>
          <p:cNvPicPr>
            <a:picLocks noChangeAspect="1"/>
          </p:cNvPicPr>
          <p:nvPr/>
        </p:nvPicPr>
        <p:blipFill>
          <a:blip r:embed="rId2"/>
          <a:stretch>
            <a:fillRect/>
          </a:stretch>
        </p:blipFill>
        <p:spPr>
          <a:xfrm>
            <a:off x="217221" y="1300249"/>
            <a:ext cx="6097849" cy="3704442"/>
          </a:xfrm>
          <a:prstGeom prst="rect">
            <a:avLst/>
          </a:prstGeom>
        </p:spPr>
      </p:pic>
      <p:sp>
        <p:nvSpPr>
          <p:cNvPr id="48" name="ZoneTexte 47">
            <a:extLst>
              <a:ext uri="{FF2B5EF4-FFF2-40B4-BE49-F238E27FC236}">
                <a16:creationId xmlns:a16="http://schemas.microsoft.com/office/drawing/2014/main" id="{60DB22EB-1F64-4332-B546-3CD7E8225A66}"/>
              </a:ext>
            </a:extLst>
          </p:cNvPr>
          <p:cNvSpPr txBox="1"/>
          <p:nvPr/>
        </p:nvSpPr>
        <p:spPr>
          <a:xfrm>
            <a:off x="99201" y="5401925"/>
            <a:ext cx="5410199" cy="2980124"/>
          </a:xfrm>
          <a:prstGeom prst="rect">
            <a:avLst/>
          </a:prstGeom>
        </p:spPr>
        <p:txBody>
          <a:bodyPr vert="horz" lIns="91440" tIns="45720" rIns="91440" bIns="45720" rtlCol="0">
            <a:normAutofit/>
          </a:bodyPr>
          <a:lstStyle/>
          <a:p>
            <a:pPr>
              <a:lnSpc>
                <a:spcPct val="150000"/>
              </a:lnSpc>
              <a:spcAft>
                <a:spcPts val="600"/>
              </a:spcAft>
              <a:buClr>
                <a:schemeClr val="bg1"/>
              </a:buClr>
              <a:buSzPct val="75000"/>
            </a:pPr>
            <a:r>
              <a:rPr lang="en-US" dirty="0">
                <a:solidFill>
                  <a:schemeClr val="tx2"/>
                </a:solidFill>
              </a:rPr>
              <a:t>MAE : 158.185571…</a:t>
            </a:r>
          </a:p>
          <a:p>
            <a:pPr>
              <a:lnSpc>
                <a:spcPct val="150000"/>
              </a:lnSpc>
              <a:spcAft>
                <a:spcPts val="600"/>
              </a:spcAft>
              <a:buClr>
                <a:schemeClr val="bg1"/>
              </a:buClr>
              <a:buSzPct val="75000"/>
            </a:pPr>
            <a:r>
              <a:rPr lang="en-US" dirty="0">
                <a:solidFill>
                  <a:schemeClr val="tx2"/>
                </a:solidFill>
              </a:rPr>
              <a:t>MSE : 58809.840246…</a:t>
            </a:r>
          </a:p>
        </p:txBody>
      </p:sp>
      <p:sp>
        <p:nvSpPr>
          <p:cNvPr id="39" name="ZoneTexte 38">
            <a:extLst>
              <a:ext uri="{FF2B5EF4-FFF2-40B4-BE49-F238E27FC236}">
                <a16:creationId xmlns:a16="http://schemas.microsoft.com/office/drawing/2014/main" id="{7770D17D-BA38-44E2-B904-064848343F79}"/>
              </a:ext>
            </a:extLst>
          </p:cNvPr>
          <p:cNvSpPr txBox="1"/>
          <p:nvPr/>
        </p:nvSpPr>
        <p:spPr>
          <a:xfrm>
            <a:off x="6765187" y="3053319"/>
            <a:ext cx="5410199" cy="2980124"/>
          </a:xfrm>
          <a:prstGeom prst="rect">
            <a:avLst/>
          </a:prstGeom>
        </p:spPr>
        <p:txBody>
          <a:bodyPr vert="horz" lIns="91440" tIns="45720" rIns="91440" bIns="45720" rtlCol="0">
            <a:normAutofit/>
          </a:bodyPr>
          <a:lstStyle/>
          <a:p>
            <a:pPr>
              <a:lnSpc>
                <a:spcPct val="110000"/>
              </a:lnSpc>
              <a:spcAft>
                <a:spcPts val="600"/>
              </a:spcAft>
              <a:buClr>
                <a:schemeClr val="bg1"/>
              </a:buClr>
              <a:buSzPct val="75000"/>
            </a:pPr>
            <a:r>
              <a:rPr lang="en-US" sz="3200" dirty="0">
                <a:solidFill>
                  <a:schemeClr val="tx2"/>
                </a:solidFill>
              </a:rPr>
              <a:t>Gradient Boosting</a:t>
            </a:r>
          </a:p>
        </p:txBody>
      </p:sp>
    </p:spTree>
    <p:extLst>
      <p:ext uri="{BB962C8B-B14F-4D97-AF65-F5344CB8AC3E}">
        <p14:creationId xmlns:p14="http://schemas.microsoft.com/office/powerpoint/2010/main" val="82252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A03B-CC99-41BD-9D28-A52F8C29345B}"/>
              </a:ext>
            </a:extLst>
          </p:cNvPr>
          <p:cNvSpPr>
            <a:spLocks noGrp="1"/>
          </p:cNvSpPr>
          <p:nvPr>
            <p:ph type="title"/>
          </p:nvPr>
        </p:nvSpPr>
        <p:spPr/>
        <p:txBody>
          <a:bodyPr/>
          <a:lstStyle/>
          <a:p>
            <a:r>
              <a:rPr lang="fr-FR" dirty="0"/>
              <a:t>Bonus : We test a real time </a:t>
            </a:r>
            <a:r>
              <a:rPr lang="fr-FR" dirty="0" err="1"/>
              <a:t>prediction</a:t>
            </a:r>
            <a:endParaRPr lang="fr-FR" dirty="0"/>
          </a:p>
        </p:txBody>
      </p:sp>
      <p:pic>
        <p:nvPicPr>
          <p:cNvPr id="1026" name="Picture 2" descr="Aucune description disponible.">
            <a:extLst>
              <a:ext uri="{FF2B5EF4-FFF2-40B4-BE49-F238E27FC236}">
                <a16:creationId xmlns:a16="http://schemas.microsoft.com/office/drawing/2014/main" id="{D5DCDF70-4FE3-4E78-8C5F-4E8529B818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33" t="4492" r="10140" b="20531"/>
          <a:stretch/>
        </p:blipFill>
        <p:spPr bwMode="auto">
          <a:xfrm>
            <a:off x="228600" y="1504950"/>
            <a:ext cx="6908018" cy="368681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C6B0564-CC5C-4962-ADA1-D87FD6B01371}"/>
              </a:ext>
            </a:extLst>
          </p:cNvPr>
          <p:cNvSpPr txBox="1"/>
          <p:nvPr/>
        </p:nvSpPr>
        <p:spPr>
          <a:xfrm>
            <a:off x="8134349" y="2491016"/>
            <a:ext cx="3703008" cy="1754326"/>
          </a:xfrm>
          <a:prstGeom prst="rect">
            <a:avLst/>
          </a:prstGeom>
          <a:noFill/>
        </p:spPr>
        <p:txBody>
          <a:bodyPr wrap="square">
            <a:spAutoFit/>
          </a:bodyPr>
          <a:lstStyle/>
          <a:p>
            <a:pPr algn="just"/>
            <a:r>
              <a:rPr lang="en-US" b="0" i="0" dirty="0">
                <a:solidFill>
                  <a:schemeClr val="bg1"/>
                </a:solidFill>
                <a:effectLst/>
                <a:latin typeface="Segoe UI Historic" panose="020B0502040204020203" pitchFamily="34" charset="0"/>
              </a:rPr>
              <a:t>We add a column with the number of bikes rented during the last hour. The company might not always have this information, but this could lead to a strategy of live gestion of bikes in the city.</a:t>
            </a:r>
            <a:endParaRPr lang="fr-FR" dirty="0">
              <a:solidFill>
                <a:schemeClr val="bg1"/>
              </a:solidFill>
            </a:endParaRPr>
          </a:p>
        </p:txBody>
      </p:sp>
      <p:sp>
        <p:nvSpPr>
          <p:cNvPr id="8" name="ZoneTexte 7">
            <a:extLst>
              <a:ext uri="{FF2B5EF4-FFF2-40B4-BE49-F238E27FC236}">
                <a16:creationId xmlns:a16="http://schemas.microsoft.com/office/drawing/2014/main" id="{A8E40851-33A9-4548-8ECA-FE7E6BA022A0}"/>
              </a:ext>
            </a:extLst>
          </p:cNvPr>
          <p:cNvSpPr txBox="1"/>
          <p:nvPr/>
        </p:nvSpPr>
        <p:spPr>
          <a:xfrm>
            <a:off x="113192" y="5367938"/>
            <a:ext cx="5410199" cy="2980124"/>
          </a:xfrm>
          <a:prstGeom prst="rect">
            <a:avLst/>
          </a:prstGeom>
        </p:spPr>
        <p:txBody>
          <a:bodyPr vert="horz" lIns="91440" tIns="45720" rIns="91440" bIns="45720" rtlCol="0">
            <a:normAutofit/>
          </a:bodyPr>
          <a:lstStyle/>
          <a:p>
            <a:pPr>
              <a:lnSpc>
                <a:spcPct val="150000"/>
              </a:lnSpc>
              <a:spcAft>
                <a:spcPts val="600"/>
              </a:spcAft>
              <a:buClr>
                <a:schemeClr val="bg1"/>
              </a:buClr>
              <a:buSzPct val="75000"/>
            </a:pPr>
            <a:r>
              <a:rPr lang="en-US" dirty="0">
                <a:solidFill>
                  <a:schemeClr val="tx2"/>
                </a:solidFill>
              </a:rPr>
              <a:t>MAE : 91.39186990…</a:t>
            </a:r>
          </a:p>
          <a:p>
            <a:pPr>
              <a:lnSpc>
                <a:spcPct val="150000"/>
              </a:lnSpc>
              <a:spcAft>
                <a:spcPts val="600"/>
              </a:spcAft>
              <a:buClr>
                <a:schemeClr val="bg1"/>
              </a:buClr>
              <a:buSzPct val="75000"/>
            </a:pPr>
            <a:r>
              <a:rPr lang="en-US" dirty="0">
                <a:solidFill>
                  <a:schemeClr val="tx2"/>
                </a:solidFill>
              </a:rPr>
              <a:t>MSE : 23484.216761…</a:t>
            </a:r>
          </a:p>
        </p:txBody>
      </p:sp>
    </p:spTree>
    <p:extLst>
      <p:ext uri="{BB962C8B-B14F-4D97-AF65-F5344CB8AC3E}">
        <p14:creationId xmlns:p14="http://schemas.microsoft.com/office/powerpoint/2010/main" val="202103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7" name="Group 1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8" name="Straight Connector 1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8" name="Freeform: Shape 1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0" name="Freeform: Shape 1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2" name="Rectangle 191">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4" name="Group 193">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5" name="Straight Connector 194">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5" name="Freeform: Shape 224">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7" name="Group 226">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8" name="Straight Connector 227">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8" name="Rectangle 25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0" name="Rectangle 25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2" name="Right Triangle 261">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lowchart: Document 263">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266" name="Group 265">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7" name="Straight Connector 266">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93584DD3-A11B-4D37-908E-2D49993BF9CA}"/>
              </a:ext>
            </a:extLst>
          </p:cNvPr>
          <p:cNvSpPr>
            <a:spLocks noGrp="1"/>
          </p:cNvSpPr>
          <p:nvPr>
            <p:ph type="title"/>
          </p:nvPr>
        </p:nvSpPr>
        <p:spPr>
          <a:xfrm>
            <a:off x="453142" y="2954226"/>
            <a:ext cx="5414249" cy="2232199"/>
          </a:xfrm>
        </p:spPr>
        <p:txBody>
          <a:bodyPr vert="horz" lIns="91440" tIns="45720" rIns="91440" bIns="45720" rtlCol="0" anchor="t">
            <a:normAutofit/>
          </a:bodyPr>
          <a:lstStyle/>
          <a:p>
            <a:r>
              <a:rPr lang="en-US" sz="5400"/>
              <a:t>Dataset composition</a:t>
            </a:r>
          </a:p>
        </p:txBody>
      </p:sp>
      <p:pic>
        <p:nvPicPr>
          <p:cNvPr id="7" name="Graphic 6" descr="Base de données">
            <a:extLst>
              <a:ext uri="{FF2B5EF4-FFF2-40B4-BE49-F238E27FC236}">
                <a16:creationId xmlns:a16="http://schemas.microsoft.com/office/drawing/2014/main" id="{1ECF8E3E-47CD-422B-910E-87D31F9E5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7" y="301459"/>
            <a:ext cx="5810316" cy="5810316"/>
          </a:xfrm>
          <a:prstGeom prst="rect">
            <a:avLst/>
          </a:prstGeom>
        </p:spPr>
      </p:pic>
    </p:spTree>
    <p:extLst>
      <p:ext uri="{BB962C8B-B14F-4D97-AF65-F5344CB8AC3E}">
        <p14:creationId xmlns:p14="http://schemas.microsoft.com/office/powerpoint/2010/main" val="334349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6" name="Group 5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7" name="Freeform: Shape 8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9" name="Freeform: Shape 8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91" name="Rectangle 90">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3" name="Group 92">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4" name="Freeform: Shape 123">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6" name="Group 125">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7" name="Straight Connector 126">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7" name="Rectangle 15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9" name="Rectangle 158">
            <a:extLst>
              <a:ext uri="{FF2B5EF4-FFF2-40B4-BE49-F238E27FC236}">
                <a16:creationId xmlns:a16="http://schemas.microsoft.com/office/drawing/2014/main" id="{95AD374E-E6EB-4F34-968E-2D6FA466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1" name="Group 160">
            <a:extLst>
              <a:ext uri="{FF2B5EF4-FFF2-40B4-BE49-F238E27FC236}">
                <a16:creationId xmlns:a16="http://schemas.microsoft.com/office/drawing/2014/main" id="{21ED88E7-B8FA-426A-B4CC-739C7250D5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2" name="Straight Connector 161">
              <a:extLst>
                <a:ext uri="{FF2B5EF4-FFF2-40B4-BE49-F238E27FC236}">
                  <a16:creationId xmlns:a16="http://schemas.microsoft.com/office/drawing/2014/main" id="{767CA37B-475D-4FAA-A45B-E4C78E553B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E4D5C6E-C31A-4B83-845B-3F966851C9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643BEBE-0B1A-49DC-B403-8F07200261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55CFC8B-B01F-420D-AD66-CEE7A97D05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95A340E-32D3-4CC2-9340-8496EDD2F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A7E4BB1-957A-46DA-9D2E-F878FBAF5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F198FDD-7762-449C-947A-8950803B1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BDB21D1-A6CA-4484-9AE1-25707CC87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9C9040A-EEE5-44DE-9CD1-C99CE506E7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7DD4AC58-4B5F-42C0-8326-4CC91AF44E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AA3F646-A436-46A0-9F13-5C36C551C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08141FA-333B-4BA3-A693-850211483C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DCFC782-A44A-4D86-9E84-DE5D2E922F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B47201A-1CC7-4163-A5BB-255421005D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6D8B7D8-D342-4FA7-B065-496E463F6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DFF306A4-4E17-43E6-9182-36816D59C5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4C532FB-38AD-4978-80D5-9AFAD1265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A31B1CC-9F82-4731-8678-A02CCEF87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CD32C93-FC1A-4542-B0A9-27474BB2DB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5E0A5976-559C-48BF-AC62-9CCC483624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0084302-7B22-4F78-AD5D-0CA51C095E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2BC9A40-DFD7-43E2-829A-3E98328D9F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089800E-E43B-4BDD-AA28-872C3073CA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DF88F35-9856-4704-BBA1-EF75E9CB6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9323565-AB4D-4F28-BF2C-85B3A8734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1A69969-A098-4889-AD87-A6155ED8B3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4043375-E84E-4AFB-9A84-89A271B6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30DA6C1-FFCD-4048-8FBA-FE2EB13FC8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06E1F42-80B6-4FFD-AC80-FBFE52A43F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8B758973-2E8A-4608-A5B3-625D21E1B2D0}"/>
              </a:ext>
            </a:extLst>
          </p:cNvPr>
          <p:cNvSpPr>
            <a:spLocks noGrp="1"/>
          </p:cNvSpPr>
          <p:nvPr>
            <p:ph type="title"/>
          </p:nvPr>
        </p:nvSpPr>
        <p:spPr>
          <a:xfrm>
            <a:off x="457200" y="720772"/>
            <a:ext cx="3718767" cy="5531079"/>
          </a:xfrm>
        </p:spPr>
        <p:txBody>
          <a:bodyPr>
            <a:normAutofit/>
          </a:bodyPr>
          <a:lstStyle/>
          <a:p>
            <a:r>
              <a:rPr lang="fr-FR">
                <a:solidFill>
                  <a:schemeClr val="tx2">
                    <a:alpha val="80000"/>
                  </a:schemeClr>
                </a:solidFill>
              </a:rPr>
              <a:t>General composition	</a:t>
            </a:r>
          </a:p>
        </p:txBody>
      </p:sp>
      <p:graphicFrame>
        <p:nvGraphicFramePr>
          <p:cNvPr id="7" name="Espace réservé du contenu 2">
            <a:extLst>
              <a:ext uri="{FF2B5EF4-FFF2-40B4-BE49-F238E27FC236}">
                <a16:creationId xmlns:a16="http://schemas.microsoft.com/office/drawing/2014/main" id="{31078074-2B2B-41EB-A4F8-56DD995A1167}"/>
              </a:ext>
            </a:extLst>
          </p:cNvPr>
          <p:cNvGraphicFramePr>
            <a:graphicFrameLocks noGrp="1"/>
          </p:cNvGraphicFramePr>
          <p:nvPr>
            <p:ph idx="1"/>
            <p:extLst>
              <p:ext uri="{D42A27DB-BD31-4B8C-83A1-F6EECF244321}">
                <p14:modId xmlns:p14="http://schemas.microsoft.com/office/powerpoint/2010/main" val="573740054"/>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62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5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8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6" name="Freeform: Shape 8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8" name="Rectangle 87">
            <a:extLst>
              <a:ext uri="{FF2B5EF4-FFF2-40B4-BE49-F238E27FC236}">
                <a16:creationId xmlns:a16="http://schemas.microsoft.com/office/drawing/2014/main" id="{326AD51D-D59E-4689-A5DF-6A9857053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05578CCE-1E06-4634-B7D3-B75915B79B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1" name="Straight Connector 90">
              <a:extLst>
                <a:ext uri="{FF2B5EF4-FFF2-40B4-BE49-F238E27FC236}">
                  <a16:creationId xmlns:a16="http://schemas.microsoft.com/office/drawing/2014/main" id="{758694FA-DDF2-4463-8E27-E40C7B70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66F117C-BB6F-4A4D-B9E6-7352647BF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FDD06D7-A858-4BE9-B269-78645172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B9716CE-4E07-44BE-9271-E478BBE78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4E8B64A-EF2F-47BF-AF60-22693FBD5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9EBB16F-B1A9-45AE-9C7A-503A402FB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F44818A-E73A-4763-8B27-B5244AD16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43A7F77-4F07-4CD4-B62F-B3AF76ADF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64748D-7F97-429F-8A7B-8D7EEB1E2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BB97A24-973F-442A-99BA-8AC5FB1D1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9732AE5-4438-4E42-834A-653713C0B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3E2B6CE-9310-4CD9-B1C7-2DBFB5613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959B4D1-86FF-4165-945E-3265E3F00D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8B56538-E579-4678-B2C4-190218F65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C898F5F-7AAE-453A-82FE-F4247F2F4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7D95DBF-0AAC-4741-91B1-649F6FE7D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B3F59BE-64EE-4780-9361-E231148A4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BE6D2F5-CA3E-4BC3-B8FE-49E3FAC000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F74E0F-547D-4E30-B042-E040A1639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948BBB3-C56E-4DCA-B93A-71D475476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6449CBA-E814-4F9C-9FC8-0B2E05BFB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F9BC37-BDF5-45BE-B728-B10A9565A1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14572B9-7D58-48F6-A290-9EF097595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2C4CAC2-0AC5-408F-92EA-7FB0F63A5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504E629-A4AD-411E-B4C0-B205748A1B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9BA5C51-7F10-4E99-BF13-383E0B5D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7F8EAE2-B22F-48D7-875C-C68B07B5C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7E1B9FF-384B-455E-88A2-93A4CC791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9A8FF40-B2F4-4522-9598-E0F027915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21" name="Freeform: Shape 120">
            <a:extLst>
              <a:ext uri="{FF2B5EF4-FFF2-40B4-BE49-F238E27FC236}">
                <a16:creationId xmlns:a16="http://schemas.microsoft.com/office/drawing/2014/main" id="{7A6DA27B-24A2-4FAF-9CB9-A814BF8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3" name="Group 122">
            <a:extLst>
              <a:ext uri="{FF2B5EF4-FFF2-40B4-BE49-F238E27FC236}">
                <a16:creationId xmlns:a16="http://schemas.microsoft.com/office/drawing/2014/main" id="{ED48258A-6826-4A24-97F8-B65FE4D99A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 name="Straight Connector 123">
              <a:extLst>
                <a:ext uri="{FF2B5EF4-FFF2-40B4-BE49-F238E27FC236}">
                  <a16:creationId xmlns:a16="http://schemas.microsoft.com/office/drawing/2014/main" id="{A43F6B7F-6CF7-4212-8A4C-0AF81FCC7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CD379A7-2614-4A67-8607-5A9FF0118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972002F-2AF6-4170-83C8-3AC461AEA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F1082F6-3D56-4AD7-A271-A7CDEE46C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CCEA333-BCA4-414F-8235-43D426595D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87971C1-BBD6-4201-A93D-DF09B2B42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28F0E17-F524-4028-ABA2-99D293B7F9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9CA3BF8-B976-46BC-9FD8-0BBFED3A5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30B60B9-F7F0-4B6E-848E-94EB0E9D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F33B57A-CBB1-4201-BB5A-75E5AB6F86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16721E5-E31C-4F26-9D10-29EDA029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DADFEDD-1B94-4EA7-B826-5E342BD4B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F0AE683-15D4-4904-BB82-96ADABE67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EF4A50C-5A07-4204-8915-10F2B32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E84E616-3881-4F89-8F3A-EC4C9F3EB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ACE3E7B-5CF6-4605-8EA9-F03A222AA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77AE8FF-E1E0-49F8-972B-3BCAD57D0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8F76A8B-AC15-4215-884C-57C94FE75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29813CA-E925-41BB-A818-AEEBD58D7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ED9DD07-B629-4508-99B3-666544E5D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59C10A-6DEF-4B98-9208-9681745D0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8F930A6-B089-462C-8699-E7DEC651D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9FCA652-5425-4350-80D2-DF3A72932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14C2703-817B-4E61-B0C1-B8A18B7B7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9756F19-602C-437D-89D3-AA582DE6E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D912F9B-FBEE-468E-9E40-4A911738B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3008689-B0A9-46C9-888F-042737287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AA2E07E-83FC-4A07-A945-64C914BB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BC3CD54-7A49-4290-9D69-AC69160EE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4" name="Rectangle 153">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6" name="Rectangle 155">
            <a:extLst>
              <a:ext uri="{FF2B5EF4-FFF2-40B4-BE49-F238E27FC236}">
                <a16:creationId xmlns:a16="http://schemas.microsoft.com/office/drawing/2014/main" id="{95AD374E-E6EB-4F34-968E-2D6FA466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8" name="Group 157">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533399"/>
            <a:ext cx="12214827" cy="6858000"/>
            <a:chOff x="-6214" y="-1"/>
            <a:chExt cx="12214827" cy="6858000"/>
          </a:xfrm>
        </p:grpSpPr>
        <p:cxnSp>
          <p:nvCxnSpPr>
            <p:cNvPr id="159" name="Straight Connector 158">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27D31476-AC62-4C7E-ACED-4C361447CE40}"/>
              </a:ext>
            </a:extLst>
          </p:cNvPr>
          <p:cNvSpPr>
            <a:spLocks noGrp="1"/>
          </p:cNvSpPr>
          <p:nvPr>
            <p:ph type="title"/>
          </p:nvPr>
        </p:nvSpPr>
        <p:spPr>
          <a:xfrm>
            <a:off x="457200" y="720772"/>
            <a:ext cx="3718767" cy="5531079"/>
          </a:xfrm>
        </p:spPr>
        <p:txBody>
          <a:bodyPr>
            <a:normAutofit/>
          </a:bodyPr>
          <a:lstStyle/>
          <a:p>
            <a:r>
              <a:rPr lang="fr-FR">
                <a:solidFill>
                  <a:schemeClr val="tx2">
                    <a:alpha val="80000"/>
                  </a:schemeClr>
                </a:solidFill>
              </a:rPr>
              <a:t>Attribute information</a:t>
            </a:r>
          </a:p>
        </p:txBody>
      </p:sp>
      <p:graphicFrame>
        <p:nvGraphicFramePr>
          <p:cNvPr id="7" name="Espace réservé du contenu 2">
            <a:extLst>
              <a:ext uri="{FF2B5EF4-FFF2-40B4-BE49-F238E27FC236}">
                <a16:creationId xmlns:a16="http://schemas.microsoft.com/office/drawing/2014/main" id="{FB6CEF2D-F493-4E67-827F-D08A1BB4A393}"/>
              </a:ext>
            </a:extLst>
          </p:cNvPr>
          <p:cNvGraphicFramePr>
            <a:graphicFrameLocks noGrp="1"/>
          </p:cNvGraphicFramePr>
          <p:nvPr>
            <p:ph idx="1"/>
            <p:extLst>
              <p:ext uri="{D42A27DB-BD31-4B8C-83A1-F6EECF244321}">
                <p14:modId xmlns:p14="http://schemas.microsoft.com/office/powerpoint/2010/main" val="1016618485"/>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17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8" name="Rectangle 197">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0" name="Right Triangle 19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lowchart: Document 201">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4" name="Group 20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5" name="Straight Connector 20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BE8335CD-792B-4915-BE0D-81791C872FD8}"/>
              </a:ext>
            </a:extLst>
          </p:cNvPr>
          <p:cNvSpPr>
            <a:spLocks noGrp="1"/>
          </p:cNvSpPr>
          <p:nvPr>
            <p:ph type="title"/>
          </p:nvPr>
        </p:nvSpPr>
        <p:spPr>
          <a:xfrm>
            <a:off x="457200" y="732348"/>
            <a:ext cx="6159160" cy="2240735"/>
          </a:xfrm>
        </p:spPr>
        <p:txBody>
          <a:bodyPr vert="horz" lIns="91440" tIns="45720" rIns="91440" bIns="45720" rtlCol="0" anchor="ctr">
            <a:normAutofit/>
          </a:bodyPr>
          <a:lstStyle/>
          <a:p>
            <a:r>
              <a:rPr lang="en-US" dirty="0">
                <a:solidFill>
                  <a:schemeClr val="tx2"/>
                </a:solidFill>
              </a:rPr>
              <a:t>General idea of data </a:t>
            </a:r>
          </a:p>
        </p:txBody>
      </p:sp>
      <p:sp>
        <p:nvSpPr>
          <p:cNvPr id="3" name="ZoneTexte 2">
            <a:extLst>
              <a:ext uri="{FF2B5EF4-FFF2-40B4-BE49-F238E27FC236}">
                <a16:creationId xmlns:a16="http://schemas.microsoft.com/office/drawing/2014/main" id="{A52B76AB-1ED1-48E3-9584-BB42C4730AB4}"/>
              </a:ext>
            </a:extLst>
          </p:cNvPr>
          <p:cNvSpPr txBox="1"/>
          <p:nvPr/>
        </p:nvSpPr>
        <p:spPr>
          <a:xfrm>
            <a:off x="457200" y="3264832"/>
            <a:ext cx="6159160" cy="2980124"/>
          </a:xfrm>
          <a:prstGeom prst="rect">
            <a:avLst/>
          </a:prstGeom>
        </p:spPr>
        <p:txBody>
          <a:bodyPr vert="horz" lIns="91440" tIns="45720" rIns="91440" bIns="45720" rtlCol="0">
            <a:normAutofit/>
          </a:bodyPr>
          <a:lstStyle/>
          <a:p>
            <a:pPr algn="just">
              <a:lnSpc>
                <a:spcPct val="110000"/>
              </a:lnSpc>
              <a:spcAft>
                <a:spcPts val="600"/>
              </a:spcAft>
              <a:buClr>
                <a:schemeClr val="bg1"/>
              </a:buClr>
              <a:buSzPct val="75000"/>
            </a:pPr>
            <a:r>
              <a:rPr lang="en-US" dirty="0">
                <a:solidFill>
                  <a:schemeClr val="tx2"/>
                </a:solidFill>
              </a:rPr>
              <a:t>Thanks to the </a:t>
            </a:r>
            <a:r>
              <a:rPr lang="en-US" dirty="0" err="1">
                <a:solidFill>
                  <a:schemeClr val="tx2"/>
                </a:solidFill>
              </a:rPr>
              <a:t>data.describe</a:t>
            </a:r>
            <a:r>
              <a:rPr lang="en-US" dirty="0">
                <a:solidFill>
                  <a:schemeClr val="tx2"/>
                </a:solidFill>
              </a:rPr>
              <a:t>().T function, we can pin up a general idea of the dataset. Thus, we can scale each parameters by knowing the mean, min or max value.</a:t>
            </a:r>
          </a:p>
          <a:p>
            <a:pPr algn="just">
              <a:lnSpc>
                <a:spcPct val="110000"/>
              </a:lnSpc>
              <a:spcAft>
                <a:spcPts val="600"/>
              </a:spcAft>
              <a:buClr>
                <a:schemeClr val="bg1"/>
              </a:buClr>
              <a:buSzPct val="75000"/>
            </a:pPr>
            <a:r>
              <a:rPr lang="en-US" dirty="0">
                <a:solidFill>
                  <a:schemeClr val="tx2"/>
                </a:solidFill>
              </a:rPr>
              <a:t>We can also know if values are missing or wrong.</a:t>
            </a:r>
          </a:p>
          <a:p>
            <a:pPr algn="just">
              <a:lnSpc>
                <a:spcPct val="110000"/>
              </a:lnSpc>
              <a:spcAft>
                <a:spcPts val="600"/>
              </a:spcAft>
              <a:buClr>
                <a:schemeClr val="bg1"/>
              </a:buClr>
              <a:buSzPct val="75000"/>
            </a:pPr>
            <a:r>
              <a:rPr lang="en-US" dirty="0">
                <a:solidFill>
                  <a:schemeClr val="tx2"/>
                </a:solidFill>
              </a:rPr>
              <a:t>This is an important phase to prepare data in order to execute visualization and modeling</a:t>
            </a:r>
          </a:p>
        </p:txBody>
      </p:sp>
      <p:pic>
        <p:nvPicPr>
          <p:cNvPr id="4" name="Image 3">
            <a:extLst>
              <a:ext uri="{FF2B5EF4-FFF2-40B4-BE49-F238E27FC236}">
                <a16:creationId xmlns:a16="http://schemas.microsoft.com/office/drawing/2014/main" id="{2689F69B-C701-466C-80C1-64EB543FE744}"/>
              </a:ext>
            </a:extLst>
          </p:cNvPr>
          <p:cNvPicPr>
            <a:picLocks noChangeAspect="1"/>
          </p:cNvPicPr>
          <p:nvPr/>
        </p:nvPicPr>
        <p:blipFill>
          <a:blip r:embed="rId2"/>
          <a:stretch>
            <a:fillRect/>
          </a:stretch>
        </p:blipFill>
        <p:spPr>
          <a:xfrm>
            <a:off x="6983514" y="2424738"/>
            <a:ext cx="5009616" cy="2116563"/>
          </a:xfrm>
          <a:prstGeom prst="rect">
            <a:avLst/>
          </a:prstGeom>
        </p:spPr>
      </p:pic>
    </p:spTree>
    <p:extLst>
      <p:ext uri="{BB962C8B-B14F-4D97-AF65-F5344CB8AC3E}">
        <p14:creationId xmlns:p14="http://schemas.microsoft.com/office/powerpoint/2010/main" val="246081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4" name="Group 1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Freeform: Shape 4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 name="Rectangle 4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1" name="Group 5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Freeform: Shape 8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4" name="Group 8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5" name="Rectangle 11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Rectangle 116">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Right Triangle 118">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lowchart: Document 120">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3" name="Group 12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 name="Straight Connector 12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93584DD3-A11B-4D37-908E-2D49993BF9CA}"/>
              </a:ext>
            </a:extLst>
          </p:cNvPr>
          <p:cNvSpPr>
            <a:spLocks noGrp="1"/>
          </p:cNvSpPr>
          <p:nvPr>
            <p:ph type="title"/>
          </p:nvPr>
        </p:nvSpPr>
        <p:spPr>
          <a:xfrm>
            <a:off x="453142" y="2954226"/>
            <a:ext cx="5414249" cy="2232199"/>
          </a:xfrm>
        </p:spPr>
        <p:txBody>
          <a:bodyPr vert="horz" lIns="91440" tIns="45720" rIns="91440" bIns="45720" rtlCol="0" anchor="t">
            <a:normAutofit/>
          </a:bodyPr>
          <a:lstStyle/>
          <a:p>
            <a:r>
              <a:rPr lang="en-US" sz="5400" dirty="0"/>
              <a:t>Data preparation</a:t>
            </a:r>
          </a:p>
        </p:txBody>
      </p:sp>
      <p:pic>
        <p:nvPicPr>
          <p:cNvPr id="7" name="Graphic 6" descr="Base de données">
            <a:extLst>
              <a:ext uri="{FF2B5EF4-FFF2-40B4-BE49-F238E27FC236}">
                <a16:creationId xmlns:a16="http://schemas.microsoft.com/office/drawing/2014/main" id="{1ECF8E3E-47CD-422B-910E-87D31F9E5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7" y="301459"/>
            <a:ext cx="5810316" cy="5810316"/>
          </a:xfrm>
          <a:prstGeom prst="rect">
            <a:avLst/>
          </a:prstGeom>
        </p:spPr>
      </p:pic>
    </p:spTree>
    <p:extLst>
      <p:ext uri="{BB962C8B-B14F-4D97-AF65-F5344CB8AC3E}">
        <p14:creationId xmlns:p14="http://schemas.microsoft.com/office/powerpoint/2010/main" val="184506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9" name="Rectangle 29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1" name="Rectangle 300">
            <a:extLst>
              <a:ext uri="{FF2B5EF4-FFF2-40B4-BE49-F238E27FC236}">
                <a16:creationId xmlns:a16="http://schemas.microsoft.com/office/drawing/2014/main" id="{29DE0A55-4738-464C-A9A4-55F2A8FA3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3" name="Freeform: Shape 302">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262" y="0"/>
            <a:ext cx="12208609"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305" name="Right Triangle 304">
            <a:extLst>
              <a:ext uri="{FF2B5EF4-FFF2-40B4-BE49-F238E27FC236}">
                <a16:creationId xmlns:a16="http://schemas.microsoft.com/office/drawing/2014/main" id="{B2B76EF6-C0E7-4526-9E75-91C7C020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9437" y="490236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 name="Group 30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08" name="Straight Connector 30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375218BE-2CB8-43CF-A813-4D9EBE42BD34}"/>
              </a:ext>
            </a:extLst>
          </p:cNvPr>
          <p:cNvSpPr>
            <a:spLocks noGrp="1"/>
          </p:cNvSpPr>
          <p:nvPr>
            <p:ph type="title"/>
          </p:nvPr>
        </p:nvSpPr>
        <p:spPr>
          <a:xfrm>
            <a:off x="267722" y="317112"/>
            <a:ext cx="5552414" cy="2170296"/>
          </a:xfrm>
        </p:spPr>
        <p:txBody>
          <a:bodyPr vert="horz" lIns="91440" tIns="45720" rIns="91440" bIns="45720" rtlCol="0" anchor="ctr">
            <a:normAutofit/>
          </a:bodyPr>
          <a:lstStyle/>
          <a:p>
            <a:r>
              <a:rPr lang="en-US" dirty="0">
                <a:solidFill>
                  <a:schemeClr val="tx2"/>
                </a:solidFill>
              </a:rPr>
              <a:t>Verification of NaN values</a:t>
            </a:r>
          </a:p>
        </p:txBody>
      </p:sp>
      <p:pic>
        <p:nvPicPr>
          <p:cNvPr id="4" name="Image 3">
            <a:extLst>
              <a:ext uri="{FF2B5EF4-FFF2-40B4-BE49-F238E27FC236}">
                <a16:creationId xmlns:a16="http://schemas.microsoft.com/office/drawing/2014/main" id="{6B56C199-1DBB-4790-AC6A-E8980DC28C29}"/>
              </a:ext>
            </a:extLst>
          </p:cNvPr>
          <p:cNvPicPr>
            <a:picLocks noChangeAspect="1"/>
          </p:cNvPicPr>
          <p:nvPr/>
        </p:nvPicPr>
        <p:blipFill>
          <a:blip r:embed="rId2"/>
          <a:stretch>
            <a:fillRect/>
          </a:stretch>
        </p:blipFill>
        <p:spPr>
          <a:xfrm>
            <a:off x="835728" y="2964443"/>
            <a:ext cx="5859361" cy="3366016"/>
          </a:xfrm>
          <a:prstGeom prst="rect">
            <a:avLst/>
          </a:prstGeom>
        </p:spPr>
      </p:pic>
      <p:sp>
        <p:nvSpPr>
          <p:cNvPr id="3" name="ZoneTexte 2">
            <a:extLst>
              <a:ext uri="{FF2B5EF4-FFF2-40B4-BE49-F238E27FC236}">
                <a16:creationId xmlns:a16="http://schemas.microsoft.com/office/drawing/2014/main" id="{BEF4CFEB-A438-42B5-AF9B-EA9719A1CF53}"/>
              </a:ext>
            </a:extLst>
          </p:cNvPr>
          <p:cNvSpPr txBox="1"/>
          <p:nvPr/>
        </p:nvSpPr>
        <p:spPr>
          <a:xfrm>
            <a:off x="7194807" y="2375251"/>
            <a:ext cx="4491170" cy="2182408"/>
          </a:xfrm>
          <a:prstGeom prst="rect">
            <a:avLst/>
          </a:prstGeom>
        </p:spPr>
        <p:txBody>
          <a:bodyPr vert="horz" lIns="91440" tIns="45720" rIns="91440" bIns="45720" rtlCol="0" anchor="ctr">
            <a:normAutofit lnSpcReduction="10000"/>
          </a:bodyPr>
          <a:lstStyle/>
          <a:p>
            <a:pPr algn="just">
              <a:lnSpc>
                <a:spcPct val="110000"/>
              </a:lnSpc>
              <a:spcAft>
                <a:spcPts val="600"/>
              </a:spcAft>
              <a:buClr>
                <a:schemeClr val="bg1"/>
              </a:buClr>
              <a:buSzPct val="75000"/>
            </a:pPr>
            <a:r>
              <a:rPr lang="en-US" dirty="0">
                <a:solidFill>
                  <a:schemeClr val="tx2"/>
                </a:solidFill>
              </a:rPr>
              <a:t>We have to check if all parameters and information are coherent. In order to manipulate data the best way, we check the NaN (Not a Number) or Null values. Those are all the values that could be wrong in the dataset and that could distort our work.</a:t>
            </a:r>
          </a:p>
        </p:txBody>
      </p:sp>
    </p:spTree>
    <p:extLst>
      <p:ext uri="{BB962C8B-B14F-4D97-AF65-F5344CB8AC3E}">
        <p14:creationId xmlns:p14="http://schemas.microsoft.com/office/powerpoint/2010/main" val="227107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6" name="Group 15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7" name="Straight Connector 156">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7" name="Freeform: Shape 18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9" name="Freeform: Shape 18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1" name="Rectangle 190">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3" name="Group 192">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4" name="Straight Connector 193">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4" name="Freeform: Shape 223">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6" name="Group 225">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7" name="Straight Connector 226">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7" name="Rectangle 25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9" name="Rectangle 258">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1" name="Right Triangle 26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64" name="Straight Connector 2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5ED2ECA9-A4C8-4CBB-98AD-6F4F6673895F}"/>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t>We perform One Hot Encoding…</a:t>
            </a:r>
          </a:p>
        </p:txBody>
      </p:sp>
      <p:sp>
        <p:nvSpPr>
          <p:cNvPr id="4" name="ZoneTexte 3">
            <a:extLst>
              <a:ext uri="{FF2B5EF4-FFF2-40B4-BE49-F238E27FC236}">
                <a16:creationId xmlns:a16="http://schemas.microsoft.com/office/drawing/2014/main" id="{0C3D95B6-92B7-4A75-B096-C22DE972D316}"/>
              </a:ext>
            </a:extLst>
          </p:cNvPr>
          <p:cNvSpPr txBox="1"/>
          <p:nvPr/>
        </p:nvSpPr>
        <p:spPr>
          <a:xfrm>
            <a:off x="457201" y="3264832"/>
            <a:ext cx="4419600" cy="3009494"/>
          </a:xfrm>
          <a:prstGeom prst="rect">
            <a:avLst/>
          </a:prstGeom>
        </p:spPr>
        <p:txBody>
          <a:bodyPr vert="horz" lIns="91440" tIns="45720" rIns="91440" bIns="45720" rtlCol="0">
            <a:normAutofit/>
          </a:bodyPr>
          <a:lstStyle/>
          <a:p>
            <a:pPr algn="just">
              <a:lnSpc>
                <a:spcPct val="110000"/>
              </a:lnSpc>
              <a:spcAft>
                <a:spcPts val="600"/>
              </a:spcAft>
              <a:buClr>
                <a:schemeClr val="bg1"/>
              </a:buClr>
              <a:buSzPct val="75000"/>
            </a:pPr>
            <a:r>
              <a:rPr lang="en-US" dirty="0">
                <a:solidFill>
                  <a:srgbClr val="FFFFFF"/>
                </a:solidFill>
              </a:rPr>
              <a:t>This helps us to manipulate data. It creates new distinct columns for each parameter that has less than 12 values. We can therefore compare data according to seasons or month for example. </a:t>
            </a:r>
          </a:p>
        </p:txBody>
      </p:sp>
      <p:sp>
        <p:nvSpPr>
          <p:cNvPr id="294"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3" name="Image 2">
            <a:extLst>
              <a:ext uri="{FF2B5EF4-FFF2-40B4-BE49-F238E27FC236}">
                <a16:creationId xmlns:a16="http://schemas.microsoft.com/office/drawing/2014/main" id="{27A214F1-1817-474A-A695-90C2D2EB6C98}"/>
              </a:ext>
            </a:extLst>
          </p:cNvPr>
          <p:cNvPicPr>
            <a:picLocks noChangeAspect="1"/>
          </p:cNvPicPr>
          <p:nvPr/>
        </p:nvPicPr>
        <p:blipFill>
          <a:blip r:embed="rId2"/>
          <a:stretch>
            <a:fillRect/>
          </a:stretch>
        </p:blipFill>
        <p:spPr>
          <a:xfrm>
            <a:off x="5795555" y="732348"/>
            <a:ext cx="5612125" cy="5541973"/>
          </a:xfrm>
          <a:prstGeom prst="rect">
            <a:avLst/>
          </a:prstGeom>
        </p:spPr>
      </p:pic>
    </p:spTree>
    <p:extLst>
      <p:ext uri="{BB962C8B-B14F-4D97-AF65-F5344CB8AC3E}">
        <p14:creationId xmlns:p14="http://schemas.microsoft.com/office/powerpoint/2010/main" val="1586167882"/>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3E3423"/>
      </a:dk2>
      <a:lt2>
        <a:srgbClr val="E8E2E6"/>
      </a:lt2>
      <a:accent1>
        <a:srgbClr val="26B752"/>
      </a:accent1>
      <a:accent2>
        <a:srgbClr val="2AB819"/>
      </a:accent2>
      <a:accent3>
        <a:srgbClr val="6EB124"/>
      </a:accent3>
      <a:accent4>
        <a:srgbClr val="9FA717"/>
      </a:accent4>
      <a:accent5>
        <a:srgbClr val="D2962B"/>
      </a:accent5>
      <a:accent6>
        <a:srgbClr val="D0451D"/>
      </a:accent6>
      <a:hlink>
        <a:srgbClr val="948131"/>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779</TotalTime>
  <Words>691</Words>
  <Application>Microsoft Office PowerPoint</Application>
  <PresentationFormat>Grand écran</PresentationFormat>
  <Paragraphs>68</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Avenir Next LT Pro</vt:lpstr>
      <vt:lpstr>Posterama</vt:lpstr>
      <vt:lpstr>Segoe UI Historic</vt:lpstr>
      <vt:lpstr>SineVTI</vt:lpstr>
      <vt:lpstr>Bike sharing in Seoul</vt:lpstr>
      <vt:lpstr>Topic</vt:lpstr>
      <vt:lpstr>Dataset composition</vt:lpstr>
      <vt:lpstr>General composition </vt:lpstr>
      <vt:lpstr>Attribute information</vt:lpstr>
      <vt:lpstr>General idea of data </vt:lpstr>
      <vt:lpstr>Data preparation</vt:lpstr>
      <vt:lpstr>Verification of NaN values</vt:lpstr>
      <vt:lpstr>We perform One Hot Encoding…</vt:lpstr>
      <vt:lpstr>…to create more valuable parameters</vt:lpstr>
      <vt:lpstr>Data visualisation</vt:lpstr>
      <vt:lpstr>Correlation Matrix</vt:lpstr>
      <vt:lpstr>Repartition Functioning/Holiday Day data</vt:lpstr>
      <vt:lpstr>Rented Bike Count Visualisation</vt:lpstr>
      <vt:lpstr>Rented Bike Count Visualisation</vt:lpstr>
      <vt:lpstr>Data modeling</vt:lpstr>
      <vt:lpstr>Search for the best model</vt:lpstr>
      <vt:lpstr>Visualisation of the best model</vt:lpstr>
      <vt:lpstr>We study more in depth each model</vt:lpstr>
      <vt:lpstr>Présentation PowerPoint</vt:lpstr>
      <vt:lpstr>Présentation PowerPoint</vt:lpstr>
      <vt:lpstr>Bonus : We test a real time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in Seoul</dc:title>
  <dc:creator>Nicolas BONNET</dc:creator>
  <cp:lastModifiedBy>BONNET, NICOLAS</cp:lastModifiedBy>
  <cp:revision>9</cp:revision>
  <dcterms:created xsi:type="dcterms:W3CDTF">2021-12-28T17:35:29Z</dcterms:created>
  <dcterms:modified xsi:type="dcterms:W3CDTF">2022-01-04T15:03:45Z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9934039-ae21-42ab-8848-d62b6328cef8_Enabled">
    <vt:lpwstr>true</vt:lpwstr>
  </property>
  <property fmtid="{D5CDD505-2E9C-101B-9397-08002B2CF9AE}" pid="3" name="MSIP_Label_59934039-ae21-42ab-8848-d62b6328cef8_SetDate">
    <vt:lpwstr>2022-01-04T09:54:22Z</vt:lpwstr>
  </property>
  <property fmtid="{D5CDD505-2E9C-101B-9397-08002B2CF9AE}" pid="4" name="MSIP_Label_59934039-ae21-42ab-8848-d62b6328cef8_Method">
    <vt:lpwstr>Standard</vt:lpwstr>
  </property>
  <property fmtid="{D5CDD505-2E9C-101B-9397-08002B2CF9AE}" pid="5" name="MSIP_Label_59934039-ae21-42ab-8848-d62b6328cef8_Name">
    <vt:lpwstr>LBL_05</vt:lpwstr>
  </property>
  <property fmtid="{D5CDD505-2E9C-101B-9397-08002B2CF9AE}" pid="6" name="MSIP_Label_59934039-ae21-42ab-8848-d62b6328cef8_SiteId">
    <vt:lpwstr>61ed2b68-f880-49d7-bbc9-9a645e9dcf7c</vt:lpwstr>
  </property>
  <property fmtid="{D5CDD505-2E9C-101B-9397-08002B2CF9AE}" pid="7" name="MSIP_Label_59934039-ae21-42ab-8848-d62b6328cef8_ActionId">
    <vt:lpwstr>87d63bbe-2981-4da4-bec6-3151b81213f8</vt:lpwstr>
  </property>
  <property fmtid="{D5CDD505-2E9C-101B-9397-08002B2CF9AE}" pid="8" name="MSIP_Label_59934039-ae21-42ab-8848-d62b6328cef8_ContentBits">
    <vt:lpwstr>0</vt:lpwstr>
  </property>
</Properties>
</file>