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D05-AE5A-421F-9D4D-D440EE96F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DC475-A814-48B4-9606-74D84844A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9FA6B-E256-49EF-A4C0-F7502ED8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E44C-7748-4546-B6B2-702777FDD0D6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6C712-0317-495E-9369-C3E2DE58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F0CCB-718E-4D65-BD2D-974B1200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D4E2-0725-4C43-ABE9-70D4160C7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67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99A9-8691-4E2C-B826-B411219C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EFA68-0FD4-4936-B0EA-A474CBFB4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B22B0-4831-4D3E-BC65-843543978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E44C-7748-4546-B6B2-702777FDD0D6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7FFAD-B474-402F-B931-E52414AF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AB924-C078-454E-BD94-96E2341F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D4E2-0725-4C43-ABE9-70D4160C7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81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6FEBC5-79A8-4DCB-A5DC-C3A39FC81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AE4F3-7E87-4A7B-90D1-5D76888A5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6BD2C-C9D5-45C4-ADE2-39F7ACE9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E44C-7748-4546-B6B2-702777FDD0D6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65D95-DB9D-4E47-995B-4DBB2847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312E6-1DD9-4111-B489-5CBA23C2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D4E2-0725-4C43-ABE9-70D4160C7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52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7208-247A-4161-82B0-43E06FA0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6DCFB-F6F1-4E7B-9DE0-E8AB1A7CB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6C98B-CD13-49F2-925B-94852067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E44C-7748-4546-B6B2-702777FDD0D6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C7095-95BA-4462-9ADF-16E299C4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7F9E9-1E8B-4C00-B96A-A52D4F35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D4E2-0725-4C43-ABE9-70D4160C7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1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925F-9B09-4640-A5D5-8572CBCD7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B0D02-3327-4ABB-8B1D-2BE276682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D1B09-CE79-4BA4-B424-4B826D99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E44C-7748-4546-B6B2-702777FDD0D6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E6252-750F-4752-9B3E-B9FB19FE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A0C3F-2AB7-4BAF-B517-5FCCCDEE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D4E2-0725-4C43-ABE9-70D4160C7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06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F9A9F-5739-4E03-A1DC-3F0C68C5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7DCB-784F-4DF3-B9E8-59314F602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3ECD6-DA2D-457C-B5E3-A6BBD3CE1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22ED4-93D4-42C9-8350-415078F1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E44C-7748-4546-B6B2-702777FDD0D6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613B0-6E58-4282-94E8-F4C8B266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B4D47-E8A2-437F-A3F7-BCA74B14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D4E2-0725-4C43-ABE9-70D4160C7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69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681F-7D7D-4D6B-B253-46B50993D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F6B90-E088-48C8-A6EB-5786E4DD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97739-B5D5-4018-A880-AE1AC3F1F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91014-242B-418C-8CD7-23DB982AE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8834B-9C2E-48EB-ADD8-4D20B59BD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3A2721-387B-4B5E-B42D-40F24A7EC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E44C-7748-4546-B6B2-702777FDD0D6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561123-430D-4C4C-97AC-797893F1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20F63C-8C49-4E9A-96E3-5FEF1C20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D4E2-0725-4C43-ABE9-70D4160C7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11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DCA7-DB4C-4AEB-A0F5-1C3727E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F0678-C35B-473B-9721-6E53BA92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E44C-7748-4546-B6B2-702777FDD0D6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46838-D75E-46B8-B980-A12B6D4B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BE3AF-60D1-4638-AE45-22C0E2DB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D4E2-0725-4C43-ABE9-70D4160C7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15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65925-076F-44A6-A284-D8BF8051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E44C-7748-4546-B6B2-702777FDD0D6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4D0AB-9D49-4F5E-8AF8-E4D0E2821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0F674-F564-4198-BE87-1F466F05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D4E2-0725-4C43-ABE9-70D4160C7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8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1B75-2202-45ED-9635-8BEB8E70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BEB3F-17C8-4A39-8D7C-8E6F2E44C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1F39C-E33D-4684-BCD2-0C7D478F4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3FC6A-129E-4F43-900B-53D5B31E9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E44C-7748-4546-B6B2-702777FDD0D6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94B85-F00F-4BD7-A4BF-1B04D167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B14F3-3B9B-4C36-920B-93CE61B4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D4E2-0725-4C43-ABE9-70D4160C7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02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F82F-BB16-464A-A2DC-54FD380FF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DD1972-E836-4957-ACE1-52D0F309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318E2-1947-4D6F-A2F2-04F4F2FE4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C8E67-48F0-4D7B-B589-9D35AC55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E44C-7748-4546-B6B2-702777FDD0D6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E0F60-FB47-4EBE-A838-C74C3057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90581-43C7-477C-BDDF-77F5B6F0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D4E2-0725-4C43-ABE9-70D4160C7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19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BECCA-D0D0-4FE2-A582-2E6D4BF3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29F45-B979-41EA-8EB5-43535DF69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8CE3B-DDD9-4BEA-9E70-3B59DE4FB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7E44C-7748-4546-B6B2-702777FDD0D6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9710A-B4A5-4646-8E1D-3BDCCB01B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2DAEE-14C5-4244-8119-B1D981552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CD4E2-0725-4C43-ABE9-70D4160C7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50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A4B824-CF22-4E25-BE28-BF2ABD746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0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4658D7-6A72-4626-9AE7-A64191D92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7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046206-1B3A-4F31-AE56-4E4A91963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6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ACBAAD-46E3-4226-9793-29B928FD2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5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45E2EF-08CA-4701-8EF1-678C34D94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8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Nirmal Avhad</dc:creator>
  <cp:lastModifiedBy>Nirmal Avhad</cp:lastModifiedBy>
  <cp:revision>1</cp:revision>
  <dcterms:created xsi:type="dcterms:W3CDTF">2023-07-11T12:33:39Z</dcterms:created>
  <dcterms:modified xsi:type="dcterms:W3CDTF">2023-07-11T12:35:47Z</dcterms:modified>
</cp:coreProperties>
</file>