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Condensed"/>
      <p:regular r:id="rId19"/>
      <p:bold r:id="rId20"/>
      <p:italic r:id="rId21"/>
      <p:boldItalic r:id="rId22"/>
    </p:embeddedFont>
    <p:embeddedFont>
      <p:font typeface="Lakki Reddy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3" Type="http://schemas.openxmlformats.org/officeDocument/2006/relationships/font" Target="fonts/LakkiRedd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Condense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17892a6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17892a6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7892a68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17892a68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17892a68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917892a68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17892a6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17892a6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7892a68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7892a6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83747e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83747e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82c7b38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82c7b38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7046b1b4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7046b1b4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e5da597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e5da597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046b1b4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046b1b4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17892a687_1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17892a687_1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17892a6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17892a6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17892a6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17892a6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10" name="Google Shape;10;p2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24900" y="2833525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17475" y="2998375"/>
              <a:ext cx="636075" cy="556925"/>
            </a:xfrm>
            <a:custGeom>
              <a:rect b="b" l="l" r="r" t="t"/>
              <a:pathLst>
                <a:path extrusionOk="0" h="22277" w="25443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348350" y="1288350"/>
            <a:ext cx="6447300" cy="20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Lakki Reddy"/>
              <a:buNone/>
              <a:defRPr sz="10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652025" y="3402325"/>
            <a:ext cx="3768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103462" y="384837"/>
            <a:ext cx="7278393" cy="4297223"/>
            <a:chOff x="337381" y="2907305"/>
            <a:chExt cx="1177372" cy="695119"/>
          </a:xfrm>
        </p:grpSpPr>
        <p:sp>
          <p:nvSpPr>
            <p:cNvPr id="18" name="Google Shape;18;p2"/>
            <p:cNvSpPr/>
            <p:nvPr/>
          </p:nvSpPr>
          <p:spPr>
            <a:xfrm>
              <a:off x="992934" y="2907305"/>
              <a:ext cx="21725" cy="25100"/>
            </a:xfrm>
            <a:custGeom>
              <a:rect b="b" l="l" r="r" t="t"/>
              <a:pathLst>
                <a:path extrusionOk="0" h="1004" w="869">
                  <a:moveTo>
                    <a:pt x="434" y="0"/>
                  </a:moveTo>
                  <a:cubicBezTo>
                    <a:pt x="353" y="461"/>
                    <a:pt x="0" y="488"/>
                    <a:pt x="0" y="488"/>
                  </a:cubicBezTo>
                  <a:cubicBezTo>
                    <a:pt x="0" y="488"/>
                    <a:pt x="353" y="543"/>
                    <a:pt x="434" y="1004"/>
                  </a:cubicBezTo>
                  <a:cubicBezTo>
                    <a:pt x="543" y="543"/>
                    <a:pt x="868" y="488"/>
                    <a:pt x="868" y="488"/>
                  </a:cubicBezTo>
                  <a:cubicBezTo>
                    <a:pt x="868" y="488"/>
                    <a:pt x="543" y="461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789997" y="3577299"/>
              <a:ext cx="21725" cy="25125"/>
            </a:xfrm>
            <a:custGeom>
              <a:rect b="b" l="l" r="r" t="t"/>
              <a:pathLst>
                <a:path extrusionOk="0" h="1005" w="869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82853" y="3377008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7105" y="2932404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7381" y="3066504"/>
              <a:ext cx="32575" cy="37325"/>
            </a:xfrm>
            <a:custGeom>
              <a:rect b="b" l="l" r="r" t="t"/>
              <a:pathLst>
                <a:path extrusionOk="0" h="1493" w="1303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TWO_COLUMNS_1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1"/>
          <p:cNvGrpSpPr/>
          <p:nvPr/>
        </p:nvGrpSpPr>
        <p:grpSpPr>
          <a:xfrm rot="-837884">
            <a:off x="3385122" y="1068774"/>
            <a:ext cx="8317345" cy="7273149"/>
            <a:chOff x="2273583" y="3157093"/>
            <a:chExt cx="1192125" cy="1042475"/>
          </a:xfrm>
        </p:grpSpPr>
        <p:sp>
          <p:nvSpPr>
            <p:cNvPr id="94" name="Google Shape;94;p11"/>
            <p:cNvSpPr/>
            <p:nvPr/>
          </p:nvSpPr>
          <p:spPr>
            <a:xfrm>
              <a:off x="2273583" y="3157093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364458" y="3233093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2455333" y="3310418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720000" y="1725000"/>
            <a:ext cx="48054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173075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TITLE_AND_TWO_COLUMNS_1_2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rot="1629149">
            <a:off x="-454153" y="325475"/>
            <a:ext cx="6323201" cy="5529343"/>
          </a:xfrm>
          <a:custGeom>
            <a:rect b="b" l="l" r="r" t="t"/>
            <a:pathLst>
              <a:path extrusionOk="0" h="41699" w="47685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idx="1" type="subTitle"/>
          </p:nvPr>
        </p:nvSpPr>
        <p:spPr>
          <a:xfrm>
            <a:off x="3684900" y="1826400"/>
            <a:ext cx="48054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 rot="-837884">
            <a:off x="1037848" y="-523512"/>
            <a:ext cx="7068304" cy="6190523"/>
          </a:xfrm>
          <a:custGeom>
            <a:rect b="b" l="l" r="r" t="t"/>
            <a:pathLst>
              <a:path extrusionOk="0" h="35492" w="40524">
                <a:moveTo>
                  <a:pt x="22727" y="0"/>
                </a:moveTo>
                <a:cubicBezTo>
                  <a:pt x="22564" y="0"/>
                  <a:pt x="22402" y="3"/>
                  <a:pt x="22242" y="10"/>
                </a:cubicBezTo>
                <a:cubicBezTo>
                  <a:pt x="18065" y="227"/>
                  <a:pt x="11067" y="2098"/>
                  <a:pt x="11067" y="2098"/>
                </a:cubicBezTo>
                <a:cubicBezTo>
                  <a:pt x="11067" y="2098"/>
                  <a:pt x="6646" y="4594"/>
                  <a:pt x="4042" y="8310"/>
                </a:cubicBezTo>
                <a:cubicBezTo>
                  <a:pt x="1438" y="11998"/>
                  <a:pt x="0" y="20054"/>
                  <a:pt x="1058" y="23499"/>
                </a:cubicBezTo>
                <a:cubicBezTo>
                  <a:pt x="2116" y="26916"/>
                  <a:pt x="6347" y="32775"/>
                  <a:pt x="9738" y="33833"/>
                </a:cubicBezTo>
                <a:cubicBezTo>
                  <a:pt x="11952" y="34524"/>
                  <a:pt x="19184" y="35492"/>
                  <a:pt x="24730" y="35492"/>
                </a:cubicBezTo>
                <a:cubicBezTo>
                  <a:pt x="27678" y="35492"/>
                  <a:pt x="30150" y="35218"/>
                  <a:pt x="31139" y="34484"/>
                </a:cubicBezTo>
                <a:cubicBezTo>
                  <a:pt x="34014" y="32341"/>
                  <a:pt x="40523" y="27323"/>
                  <a:pt x="40523" y="23038"/>
                </a:cubicBezTo>
                <a:cubicBezTo>
                  <a:pt x="40523" y="18752"/>
                  <a:pt x="37567" y="6736"/>
                  <a:pt x="34692" y="4295"/>
                </a:cubicBezTo>
                <a:cubicBezTo>
                  <a:pt x="31926" y="1947"/>
                  <a:pt x="26852" y="0"/>
                  <a:pt x="227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3"/>
          <p:cNvGrpSpPr/>
          <p:nvPr/>
        </p:nvGrpSpPr>
        <p:grpSpPr>
          <a:xfrm>
            <a:off x="746287" y="444427"/>
            <a:ext cx="7758579" cy="769524"/>
            <a:chOff x="746287" y="444427"/>
            <a:chExt cx="7758579" cy="769524"/>
          </a:xfrm>
        </p:grpSpPr>
        <p:grpSp>
          <p:nvGrpSpPr>
            <p:cNvPr id="106" name="Google Shape;106;p13"/>
            <p:cNvGrpSpPr/>
            <p:nvPr/>
          </p:nvGrpSpPr>
          <p:grpSpPr>
            <a:xfrm>
              <a:off x="7903895" y="444427"/>
              <a:ext cx="600971" cy="722149"/>
              <a:chOff x="638950" y="2935171"/>
              <a:chExt cx="97215" cy="116815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638950" y="2965673"/>
                <a:ext cx="33925" cy="39350"/>
              </a:xfrm>
              <a:custGeom>
                <a:rect b="b" l="l" r="r" t="t"/>
                <a:pathLst>
                  <a:path extrusionOk="0" h="1574" w="1357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14440" y="2935171"/>
                <a:ext cx="21725" cy="25800"/>
              </a:xfrm>
              <a:custGeom>
                <a:rect b="b" l="l" r="r" t="t"/>
                <a:pathLst>
                  <a:path extrusionOk="0" h="1032" w="869">
                    <a:moveTo>
                      <a:pt x="435" y="1"/>
                    </a:moveTo>
                    <a:cubicBezTo>
                      <a:pt x="326" y="462"/>
                      <a:pt x="1" y="516"/>
                      <a:pt x="1" y="516"/>
                    </a:cubicBezTo>
                    <a:cubicBezTo>
                      <a:pt x="1" y="516"/>
                      <a:pt x="326" y="543"/>
                      <a:pt x="435" y="1032"/>
                    </a:cubicBezTo>
                    <a:cubicBezTo>
                      <a:pt x="543" y="543"/>
                      <a:pt x="869" y="516"/>
                      <a:pt x="869" y="516"/>
                    </a:cubicBezTo>
                    <a:cubicBezTo>
                      <a:pt x="869" y="516"/>
                      <a:pt x="543" y="516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01359" y="3027963"/>
                <a:ext cx="21724" cy="24022"/>
              </a:xfrm>
              <a:custGeom>
                <a:rect b="b" l="l" r="r" t="t"/>
                <a:pathLst>
                  <a:path extrusionOk="0" h="1411" w="1276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 flipH="1">
              <a:off x="746287" y="782127"/>
              <a:ext cx="600971" cy="431824"/>
              <a:chOff x="663615" y="2933582"/>
              <a:chExt cx="97215" cy="69852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663615" y="2964084"/>
                <a:ext cx="33925" cy="39350"/>
              </a:xfrm>
              <a:custGeom>
                <a:rect b="b" l="l" r="r" t="t"/>
                <a:pathLst>
                  <a:path extrusionOk="0" h="1574" w="1357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739105" y="2933582"/>
                <a:ext cx="21725" cy="25800"/>
              </a:xfrm>
              <a:custGeom>
                <a:rect b="b" l="l" r="r" t="t"/>
                <a:pathLst>
                  <a:path extrusionOk="0" h="1032" w="869">
                    <a:moveTo>
                      <a:pt x="435" y="1"/>
                    </a:moveTo>
                    <a:cubicBezTo>
                      <a:pt x="326" y="462"/>
                      <a:pt x="1" y="516"/>
                      <a:pt x="1" y="516"/>
                    </a:cubicBezTo>
                    <a:cubicBezTo>
                      <a:pt x="1" y="516"/>
                      <a:pt x="326" y="543"/>
                      <a:pt x="435" y="1032"/>
                    </a:cubicBezTo>
                    <a:cubicBezTo>
                      <a:pt x="543" y="543"/>
                      <a:pt x="869" y="516"/>
                      <a:pt x="869" y="516"/>
                    </a:cubicBezTo>
                    <a:cubicBezTo>
                      <a:pt x="869" y="516"/>
                      <a:pt x="543" y="516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13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612000" y="2344275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" type="subTitle"/>
          </p:nvPr>
        </p:nvSpPr>
        <p:spPr>
          <a:xfrm>
            <a:off x="933750" y="1838938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3" type="subTitle"/>
          </p:nvPr>
        </p:nvSpPr>
        <p:spPr>
          <a:xfrm>
            <a:off x="612000" y="3657488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933750" y="3152163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5" type="subTitle"/>
          </p:nvPr>
        </p:nvSpPr>
        <p:spPr>
          <a:xfrm>
            <a:off x="3492000" y="2344263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3813750" y="1838938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7" type="subTitle"/>
          </p:nvPr>
        </p:nvSpPr>
        <p:spPr>
          <a:xfrm>
            <a:off x="3492000" y="3657488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3813750" y="3152163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9" type="subTitle"/>
          </p:nvPr>
        </p:nvSpPr>
        <p:spPr>
          <a:xfrm>
            <a:off x="6372000" y="2344263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6693750" y="1838938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6372000" y="3657488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6693750" y="3152163"/>
            <a:ext cx="1516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 rot="-837890">
            <a:off x="391080" y="-1071842"/>
            <a:ext cx="8320531" cy="7287171"/>
          </a:xfrm>
          <a:custGeom>
            <a:rect b="b" l="l" r="r" t="t"/>
            <a:pathLst>
              <a:path extrusionOk="0" h="35492" w="40524">
                <a:moveTo>
                  <a:pt x="22727" y="0"/>
                </a:moveTo>
                <a:cubicBezTo>
                  <a:pt x="22564" y="0"/>
                  <a:pt x="22402" y="3"/>
                  <a:pt x="22242" y="10"/>
                </a:cubicBezTo>
                <a:cubicBezTo>
                  <a:pt x="18065" y="227"/>
                  <a:pt x="11067" y="2098"/>
                  <a:pt x="11067" y="2098"/>
                </a:cubicBezTo>
                <a:cubicBezTo>
                  <a:pt x="11067" y="2098"/>
                  <a:pt x="6646" y="4594"/>
                  <a:pt x="4042" y="8310"/>
                </a:cubicBezTo>
                <a:cubicBezTo>
                  <a:pt x="1438" y="11998"/>
                  <a:pt x="0" y="20054"/>
                  <a:pt x="1058" y="23499"/>
                </a:cubicBezTo>
                <a:cubicBezTo>
                  <a:pt x="2116" y="26916"/>
                  <a:pt x="6347" y="32775"/>
                  <a:pt x="9738" y="33833"/>
                </a:cubicBezTo>
                <a:cubicBezTo>
                  <a:pt x="11952" y="34524"/>
                  <a:pt x="19184" y="35492"/>
                  <a:pt x="24730" y="35492"/>
                </a:cubicBezTo>
                <a:cubicBezTo>
                  <a:pt x="27678" y="35492"/>
                  <a:pt x="30150" y="35218"/>
                  <a:pt x="31139" y="34484"/>
                </a:cubicBezTo>
                <a:cubicBezTo>
                  <a:pt x="34014" y="32341"/>
                  <a:pt x="40523" y="27323"/>
                  <a:pt x="40523" y="23038"/>
                </a:cubicBezTo>
                <a:cubicBezTo>
                  <a:pt x="40523" y="18752"/>
                  <a:pt x="37567" y="6736"/>
                  <a:pt x="34692" y="4295"/>
                </a:cubicBezTo>
                <a:cubicBezTo>
                  <a:pt x="31926" y="1947"/>
                  <a:pt x="26852" y="0"/>
                  <a:pt x="227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19132" y="846139"/>
            <a:ext cx="7962664" cy="3521586"/>
            <a:chOff x="241645" y="2971460"/>
            <a:chExt cx="1288061" cy="569652"/>
          </a:xfrm>
        </p:grpSpPr>
        <p:sp>
          <p:nvSpPr>
            <p:cNvPr id="129" name="Google Shape;129;p14"/>
            <p:cNvSpPr/>
            <p:nvPr/>
          </p:nvSpPr>
          <p:spPr>
            <a:xfrm>
              <a:off x="241645" y="3042201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87389" y="3180182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494417" y="2971460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491031" y="3497011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441734" y="3055920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4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-837890">
            <a:off x="391080" y="-1071842"/>
            <a:ext cx="8320531" cy="7287171"/>
          </a:xfrm>
          <a:custGeom>
            <a:rect b="b" l="l" r="r" t="t"/>
            <a:pathLst>
              <a:path extrusionOk="0" h="35492" w="40524">
                <a:moveTo>
                  <a:pt x="22727" y="0"/>
                </a:moveTo>
                <a:cubicBezTo>
                  <a:pt x="22564" y="0"/>
                  <a:pt x="22402" y="3"/>
                  <a:pt x="22242" y="10"/>
                </a:cubicBezTo>
                <a:cubicBezTo>
                  <a:pt x="18065" y="227"/>
                  <a:pt x="11067" y="2098"/>
                  <a:pt x="11067" y="2098"/>
                </a:cubicBezTo>
                <a:cubicBezTo>
                  <a:pt x="11067" y="2098"/>
                  <a:pt x="6646" y="4594"/>
                  <a:pt x="4042" y="8310"/>
                </a:cubicBezTo>
                <a:cubicBezTo>
                  <a:pt x="1438" y="11998"/>
                  <a:pt x="0" y="20054"/>
                  <a:pt x="1058" y="23499"/>
                </a:cubicBezTo>
                <a:cubicBezTo>
                  <a:pt x="2116" y="26916"/>
                  <a:pt x="6347" y="32775"/>
                  <a:pt x="9738" y="33833"/>
                </a:cubicBezTo>
                <a:cubicBezTo>
                  <a:pt x="11952" y="34524"/>
                  <a:pt x="19184" y="35492"/>
                  <a:pt x="24730" y="35492"/>
                </a:cubicBezTo>
                <a:cubicBezTo>
                  <a:pt x="27678" y="35492"/>
                  <a:pt x="30150" y="35218"/>
                  <a:pt x="31139" y="34484"/>
                </a:cubicBezTo>
                <a:cubicBezTo>
                  <a:pt x="34014" y="32341"/>
                  <a:pt x="40523" y="27323"/>
                  <a:pt x="40523" y="23038"/>
                </a:cubicBezTo>
                <a:cubicBezTo>
                  <a:pt x="40523" y="18752"/>
                  <a:pt x="37567" y="6736"/>
                  <a:pt x="34692" y="4295"/>
                </a:cubicBezTo>
                <a:cubicBezTo>
                  <a:pt x="31926" y="1947"/>
                  <a:pt x="26852" y="0"/>
                  <a:pt x="227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38" name="Google Shape;138;p15"/>
          <p:cNvGrpSpPr/>
          <p:nvPr/>
        </p:nvGrpSpPr>
        <p:grpSpPr>
          <a:xfrm>
            <a:off x="918902" y="1007790"/>
            <a:ext cx="7620470" cy="1136663"/>
            <a:chOff x="492619" y="2953052"/>
            <a:chExt cx="1232707" cy="183867"/>
          </a:xfrm>
        </p:grpSpPr>
        <p:sp>
          <p:nvSpPr>
            <p:cNvPr id="139" name="Google Shape;139;p15"/>
            <p:cNvSpPr/>
            <p:nvPr/>
          </p:nvSpPr>
          <p:spPr>
            <a:xfrm>
              <a:off x="1688001" y="3094868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26194" y="2953052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92619" y="301284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751400" y="368525"/>
            <a:ext cx="56412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2_1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-3449544">
            <a:off x="190197" y="-1556082"/>
            <a:ext cx="9192552" cy="7632815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751400" y="368525"/>
            <a:ext cx="56412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977032" y="838065"/>
            <a:ext cx="209721" cy="243262"/>
          </a:xfrm>
          <a:custGeom>
            <a:rect b="b" l="l" r="r" t="t"/>
            <a:pathLst>
              <a:path extrusionOk="0" h="1574" w="1357">
                <a:moveTo>
                  <a:pt x="679" y="0"/>
                </a:moveTo>
                <a:cubicBezTo>
                  <a:pt x="543" y="705"/>
                  <a:pt x="1" y="787"/>
                  <a:pt x="1" y="787"/>
                </a:cubicBezTo>
                <a:cubicBezTo>
                  <a:pt x="1" y="787"/>
                  <a:pt x="543" y="814"/>
                  <a:pt x="679" y="1573"/>
                </a:cubicBezTo>
                <a:cubicBezTo>
                  <a:pt x="814" y="841"/>
                  <a:pt x="1357" y="787"/>
                  <a:pt x="1357" y="787"/>
                </a:cubicBezTo>
                <a:cubicBezTo>
                  <a:pt x="1357" y="787"/>
                  <a:pt x="814" y="760"/>
                  <a:pt x="6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61999" y="1136475"/>
            <a:ext cx="157999" cy="183277"/>
          </a:xfrm>
          <a:custGeom>
            <a:rect b="b" l="l" r="r" t="t"/>
            <a:pathLst>
              <a:path extrusionOk="0" h="1574" w="1357">
                <a:moveTo>
                  <a:pt x="679" y="0"/>
                </a:moveTo>
                <a:cubicBezTo>
                  <a:pt x="543" y="705"/>
                  <a:pt x="1" y="787"/>
                  <a:pt x="1" y="787"/>
                </a:cubicBezTo>
                <a:cubicBezTo>
                  <a:pt x="1" y="787"/>
                  <a:pt x="543" y="814"/>
                  <a:pt x="679" y="1573"/>
                </a:cubicBezTo>
                <a:cubicBezTo>
                  <a:pt x="814" y="841"/>
                  <a:pt x="1357" y="787"/>
                  <a:pt x="1357" y="787"/>
                </a:cubicBezTo>
                <a:cubicBezTo>
                  <a:pt x="1357" y="787"/>
                  <a:pt x="814" y="760"/>
                  <a:pt x="6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8423999" y="4164825"/>
            <a:ext cx="157999" cy="183277"/>
          </a:xfrm>
          <a:custGeom>
            <a:rect b="b" l="l" r="r" t="t"/>
            <a:pathLst>
              <a:path extrusionOk="0" h="1574" w="1357">
                <a:moveTo>
                  <a:pt x="679" y="0"/>
                </a:moveTo>
                <a:cubicBezTo>
                  <a:pt x="543" y="705"/>
                  <a:pt x="1" y="787"/>
                  <a:pt x="1" y="787"/>
                </a:cubicBezTo>
                <a:cubicBezTo>
                  <a:pt x="1" y="787"/>
                  <a:pt x="543" y="814"/>
                  <a:pt x="679" y="1573"/>
                </a:cubicBezTo>
                <a:cubicBezTo>
                  <a:pt x="814" y="841"/>
                  <a:pt x="1357" y="787"/>
                  <a:pt x="1357" y="787"/>
                </a:cubicBezTo>
                <a:cubicBezTo>
                  <a:pt x="1357" y="787"/>
                  <a:pt x="814" y="760"/>
                  <a:pt x="6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8"/>
          <p:cNvGrpSpPr/>
          <p:nvPr/>
        </p:nvGrpSpPr>
        <p:grpSpPr>
          <a:xfrm flipH="1">
            <a:off x="418005" y="540000"/>
            <a:ext cx="8307979" cy="1615997"/>
            <a:chOff x="215114" y="2923666"/>
            <a:chExt cx="1343920" cy="261404"/>
          </a:xfrm>
        </p:grpSpPr>
        <p:sp>
          <p:nvSpPr>
            <p:cNvPr id="152" name="Google Shape;152;p18"/>
            <p:cNvSpPr/>
            <p:nvPr/>
          </p:nvSpPr>
          <p:spPr>
            <a:xfrm>
              <a:off x="289183" y="299247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527145" y="2923666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63964" y="3147744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15114" y="3085719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520359" y="3024539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434932" y="2955147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8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4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1079450" y="1135124"/>
            <a:ext cx="3970479" cy="3454456"/>
          </a:xfrm>
          <a:custGeom>
            <a:rect b="b" l="l" r="r" t="t"/>
            <a:pathLst>
              <a:path extrusionOk="0" h="70184" w="80668">
                <a:moveTo>
                  <a:pt x="45603" y="1"/>
                </a:moveTo>
                <a:cubicBezTo>
                  <a:pt x="42080" y="1"/>
                  <a:pt x="41699" y="1614"/>
                  <a:pt x="36808" y="2371"/>
                </a:cubicBezTo>
                <a:cubicBezTo>
                  <a:pt x="36640" y="2398"/>
                  <a:pt x="36468" y="2411"/>
                  <a:pt x="36294" y="2411"/>
                </a:cubicBezTo>
                <a:cubicBezTo>
                  <a:pt x="34227" y="2411"/>
                  <a:pt x="31768" y="674"/>
                  <a:pt x="29680" y="674"/>
                </a:cubicBezTo>
                <a:cubicBezTo>
                  <a:pt x="29447" y="674"/>
                  <a:pt x="29219" y="696"/>
                  <a:pt x="28996" y="744"/>
                </a:cubicBezTo>
                <a:cubicBezTo>
                  <a:pt x="25741" y="1503"/>
                  <a:pt x="25687" y="4270"/>
                  <a:pt x="22758" y="5436"/>
                </a:cubicBezTo>
                <a:cubicBezTo>
                  <a:pt x="22330" y="5600"/>
                  <a:pt x="21906" y="5656"/>
                  <a:pt x="21486" y="5656"/>
                </a:cubicBezTo>
                <a:cubicBezTo>
                  <a:pt x="20597" y="5656"/>
                  <a:pt x="19723" y="5407"/>
                  <a:pt x="18855" y="5407"/>
                </a:cubicBezTo>
                <a:cubicBezTo>
                  <a:pt x="18365" y="5407"/>
                  <a:pt x="17876" y="5487"/>
                  <a:pt x="17387" y="5735"/>
                </a:cubicBezTo>
                <a:cubicBezTo>
                  <a:pt x="15082" y="6928"/>
                  <a:pt x="16031" y="9288"/>
                  <a:pt x="14322" y="10861"/>
                </a:cubicBezTo>
                <a:cubicBezTo>
                  <a:pt x="8518" y="16096"/>
                  <a:pt x="8952" y="14686"/>
                  <a:pt x="6348" y="21901"/>
                </a:cubicBezTo>
                <a:cubicBezTo>
                  <a:pt x="2578" y="32370"/>
                  <a:pt x="1" y="40101"/>
                  <a:pt x="4530" y="51059"/>
                </a:cubicBezTo>
                <a:cubicBezTo>
                  <a:pt x="7541" y="58192"/>
                  <a:pt x="17930" y="66112"/>
                  <a:pt x="24982" y="66601"/>
                </a:cubicBezTo>
                <a:cubicBezTo>
                  <a:pt x="32332" y="67062"/>
                  <a:pt x="40253" y="70045"/>
                  <a:pt x="47359" y="70181"/>
                </a:cubicBezTo>
                <a:cubicBezTo>
                  <a:pt x="47452" y="70183"/>
                  <a:pt x="47545" y="70184"/>
                  <a:pt x="47637" y="70184"/>
                </a:cubicBezTo>
                <a:cubicBezTo>
                  <a:pt x="53149" y="70184"/>
                  <a:pt x="56795" y="67026"/>
                  <a:pt x="61491" y="64892"/>
                </a:cubicBezTo>
                <a:cubicBezTo>
                  <a:pt x="68489" y="61718"/>
                  <a:pt x="80206" y="51818"/>
                  <a:pt x="80477" y="43328"/>
                </a:cubicBezTo>
                <a:cubicBezTo>
                  <a:pt x="80667" y="38744"/>
                  <a:pt x="76219" y="32750"/>
                  <a:pt x="75676" y="27786"/>
                </a:cubicBezTo>
                <a:cubicBezTo>
                  <a:pt x="74836" y="20029"/>
                  <a:pt x="75215" y="18266"/>
                  <a:pt x="70089" y="11919"/>
                </a:cubicBezTo>
                <a:cubicBezTo>
                  <a:pt x="63416" y="3646"/>
                  <a:pt x="57992" y="1531"/>
                  <a:pt x="47874" y="174"/>
                </a:cubicBezTo>
                <a:cubicBezTo>
                  <a:pt x="46984" y="54"/>
                  <a:pt x="46242" y="1"/>
                  <a:pt x="45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 flipH="1">
            <a:off x="418005" y="540000"/>
            <a:ext cx="8307979" cy="3803672"/>
            <a:chOff x="215114" y="2923666"/>
            <a:chExt cx="1343920" cy="615282"/>
          </a:xfrm>
        </p:grpSpPr>
        <p:sp>
          <p:nvSpPr>
            <p:cNvPr id="162" name="Google Shape;162;p19"/>
            <p:cNvSpPr/>
            <p:nvPr/>
          </p:nvSpPr>
          <p:spPr>
            <a:xfrm>
              <a:off x="289183" y="299247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527145" y="2923666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420137" y="3501622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15114" y="3085719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520359" y="3024539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434932" y="2955147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3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71" name="Google Shape;171;p20"/>
          <p:cNvGrpSpPr/>
          <p:nvPr/>
        </p:nvGrpSpPr>
        <p:grpSpPr>
          <a:xfrm>
            <a:off x="537732" y="540002"/>
            <a:ext cx="8089564" cy="1098772"/>
            <a:chOff x="634130" y="2894052"/>
            <a:chExt cx="1308589" cy="177737"/>
          </a:xfrm>
        </p:grpSpPr>
        <p:sp>
          <p:nvSpPr>
            <p:cNvPr id="172" name="Google Shape;172;p20"/>
            <p:cNvSpPr/>
            <p:nvPr/>
          </p:nvSpPr>
          <p:spPr>
            <a:xfrm>
              <a:off x="1905394" y="2964087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34130" y="296324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804881" y="289405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726856" y="3027690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850908" y="3027689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2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5" name="Google Shape;25;p3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24900" y="2833525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17475" y="2998375"/>
              <a:ext cx="636075" cy="556925"/>
            </a:xfrm>
            <a:custGeom>
              <a:rect b="b" l="l" r="r" t="t"/>
              <a:pathLst>
                <a:path extrusionOk="0" h="22277" w="25443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flipH="1">
            <a:off x="1079446" y="965374"/>
            <a:ext cx="7646538" cy="3378297"/>
            <a:chOff x="215114" y="2992474"/>
            <a:chExt cx="1236924" cy="546473"/>
          </a:xfrm>
        </p:grpSpPr>
        <p:sp>
          <p:nvSpPr>
            <p:cNvPr id="31" name="Google Shape;31;p3"/>
            <p:cNvSpPr/>
            <p:nvPr/>
          </p:nvSpPr>
          <p:spPr>
            <a:xfrm>
              <a:off x="289183" y="299247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420137" y="3501622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15114" y="3085719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79" name="Google Shape;179;p21"/>
          <p:cNvGrpSpPr/>
          <p:nvPr/>
        </p:nvGrpSpPr>
        <p:grpSpPr>
          <a:xfrm>
            <a:off x="414792" y="540000"/>
            <a:ext cx="8307979" cy="3959997"/>
            <a:chOff x="215114" y="2923666"/>
            <a:chExt cx="1343920" cy="640569"/>
          </a:xfrm>
        </p:grpSpPr>
        <p:sp>
          <p:nvSpPr>
            <p:cNvPr id="180" name="Google Shape;180;p21"/>
            <p:cNvSpPr/>
            <p:nvPr/>
          </p:nvSpPr>
          <p:spPr>
            <a:xfrm>
              <a:off x="289183" y="299247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527145" y="2923666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42361" y="3526909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15114" y="3085719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520359" y="3024539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434932" y="2955147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_1_2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rot="-259788">
            <a:off x="2701643" y="1225060"/>
            <a:ext cx="3740716" cy="3271032"/>
          </a:xfrm>
          <a:custGeom>
            <a:rect b="b" l="l" r="r" t="t"/>
            <a:pathLst>
              <a:path extrusionOk="0" h="41699" w="47685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612000" y="2404688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2" type="subTitle"/>
          </p:nvPr>
        </p:nvSpPr>
        <p:spPr>
          <a:xfrm>
            <a:off x="729000" y="1899350"/>
            <a:ext cx="19260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1" name="Google Shape;191;p22"/>
          <p:cNvSpPr txBox="1"/>
          <p:nvPr>
            <p:ph idx="3" type="subTitle"/>
          </p:nvPr>
        </p:nvSpPr>
        <p:spPr>
          <a:xfrm>
            <a:off x="6372000" y="2404013"/>
            <a:ext cx="2160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6489000" y="1898963"/>
            <a:ext cx="19260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93" name="Google Shape;193;p22"/>
          <p:cNvGrpSpPr/>
          <p:nvPr/>
        </p:nvGrpSpPr>
        <p:grpSpPr>
          <a:xfrm flipH="1">
            <a:off x="720002" y="825199"/>
            <a:ext cx="7512669" cy="3405247"/>
            <a:chOff x="720002" y="825199"/>
            <a:chExt cx="7512669" cy="3405247"/>
          </a:xfrm>
        </p:grpSpPr>
        <p:grpSp>
          <p:nvGrpSpPr>
            <p:cNvPr id="194" name="Google Shape;194;p22"/>
            <p:cNvGrpSpPr/>
            <p:nvPr/>
          </p:nvGrpSpPr>
          <p:grpSpPr>
            <a:xfrm>
              <a:off x="720002" y="825199"/>
              <a:ext cx="7512669" cy="1079861"/>
              <a:chOff x="460445" y="2923516"/>
              <a:chExt cx="1215269" cy="174678"/>
            </a:xfrm>
          </p:grpSpPr>
          <p:sp>
            <p:nvSpPr>
              <p:cNvPr id="195" name="Google Shape;195;p22"/>
              <p:cNvSpPr/>
              <p:nvPr/>
            </p:nvSpPr>
            <p:spPr>
              <a:xfrm>
                <a:off x="1577574" y="2923516"/>
                <a:ext cx="37325" cy="42050"/>
              </a:xfrm>
              <a:custGeom>
                <a:rect b="b" l="l" r="r" t="t"/>
                <a:pathLst>
                  <a:path extrusionOk="0" h="1682" w="1493">
                    <a:moveTo>
                      <a:pt x="733" y="0"/>
                    </a:moveTo>
                    <a:cubicBezTo>
                      <a:pt x="570" y="814"/>
                      <a:pt x="0" y="841"/>
                      <a:pt x="0" y="841"/>
                    </a:cubicBezTo>
                    <a:cubicBezTo>
                      <a:pt x="0" y="841"/>
                      <a:pt x="570" y="895"/>
                      <a:pt x="733" y="1682"/>
                    </a:cubicBezTo>
                    <a:cubicBezTo>
                      <a:pt x="896" y="868"/>
                      <a:pt x="1492" y="841"/>
                      <a:pt x="1492" y="841"/>
                    </a:cubicBezTo>
                    <a:cubicBezTo>
                      <a:pt x="1492" y="841"/>
                      <a:pt x="896" y="760"/>
                      <a:pt x="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460445" y="3072394"/>
                <a:ext cx="21725" cy="25800"/>
              </a:xfrm>
              <a:custGeom>
                <a:rect b="b" l="l" r="r" t="t"/>
                <a:pathLst>
                  <a:path extrusionOk="0" h="1032" w="869">
                    <a:moveTo>
                      <a:pt x="435" y="1"/>
                    </a:moveTo>
                    <a:cubicBezTo>
                      <a:pt x="326" y="462"/>
                      <a:pt x="1" y="516"/>
                      <a:pt x="1" y="516"/>
                    </a:cubicBezTo>
                    <a:cubicBezTo>
                      <a:pt x="1" y="516"/>
                      <a:pt x="326" y="543"/>
                      <a:pt x="435" y="1032"/>
                    </a:cubicBezTo>
                    <a:cubicBezTo>
                      <a:pt x="543" y="543"/>
                      <a:pt x="869" y="516"/>
                      <a:pt x="869" y="516"/>
                    </a:cubicBezTo>
                    <a:cubicBezTo>
                      <a:pt x="869" y="516"/>
                      <a:pt x="543" y="516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1637038" y="3020584"/>
                <a:ext cx="38675" cy="44100"/>
              </a:xfrm>
              <a:custGeom>
                <a:rect b="b" l="l" r="r" t="t"/>
                <a:pathLst>
                  <a:path extrusionOk="0" h="1764" w="1547">
                    <a:moveTo>
                      <a:pt x="760" y="0"/>
                    </a:moveTo>
                    <a:cubicBezTo>
                      <a:pt x="597" y="787"/>
                      <a:pt x="1" y="868"/>
                      <a:pt x="1" y="868"/>
                    </a:cubicBezTo>
                    <a:cubicBezTo>
                      <a:pt x="1" y="868"/>
                      <a:pt x="597" y="950"/>
                      <a:pt x="760" y="1764"/>
                    </a:cubicBezTo>
                    <a:cubicBezTo>
                      <a:pt x="950" y="950"/>
                      <a:pt x="1547" y="868"/>
                      <a:pt x="1547" y="868"/>
                    </a:cubicBezTo>
                    <a:cubicBezTo>
                      <a:pt x="1547" y="868"/>
                      <a:pt x="950" y="814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" name="Google Shape;198;p22"/>
            <p:cNvSpPr/>
            <p:nvPr/>
          </p:nvSpPr>
          <p:spPr>
            <a:xfrm>
              <a:off x="2374080" y="4012376"/>
              <a:ext cx="197203" cy="218070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">
    <p:bg>
      <p:bgPr>
        <a:solidFill>
          <a:schemeClr val="l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-6147020">
            <a:off x="3730793" y="377480"/>
            <a:ext cx="3567442" cy="5087572"/>
          </a:xfrm>
          <a:custGeom>
            <a:rect b="b" l="l" r="r" t="t"/>
            <a:pathLst>
              <a:path extrusionOk="0" h="38573" w="39341">
                <a:moveTo>
                  <a:pt x="26336" y="0"/>
                </a:moveTo>
                <a:cubicBezTo>
                  <a:pt x="26053" y="0"/>
                  <a:pt x="25765" y="7"/>
                  <a:pt x="25470" y="21"/>
                </a:cubicBezTo>
                <a:cubicBezTo>
                  <a:pt x="12315" y="617"/>
                  <a:pt x="1" y="9975"/>
                  <a:pt x="2577" y="14857"/>
                </a:cubicBezTo>
                <a:cubicBezTo>
                  <a:pt x="2791" y="15268"/>
                  <a:pt x="3035" y="15438"/>
                  <a:pt x="3306" y="15438"/>
                </a:cubicBezTo>
                <a:cubicBezTo>
                  <a:pt x="4645" y="15438"/>
                  <a:pt x="6627" y="11258"/>
                  <a:pt x="8671" y="11258"/>
                </a:cubicBezTo>
                <a:cubicBezTo>
                  <a:pt x="8891" y="11258"/>
                  <a:pt x="9111" y="11306"/>
                  <a:pt x="9331" y="11413"/>
                </a:cubicBezTo>
                <a:cubicBezTo>
                  <a:pt x="12179" y="12796"/>
                  <a:pt x="3500" y="16214"/>
                  <a:pt x="3554" y="23076"/>
                </a:cubicBezTo>
                <a:cubicBezTo>
                  <a:pt x="3693" y="36184"/>
                  <a:pt x="15594" y="38573"/>
                  <a:pt x="22079" y="38573"/>
                </a:cubicBezTo>
                <a:cubicBezTo>
                  <a:pt x="23203" y="38573"/>
                  <a:pt x="24164" y="38501"/>
                  <a:pt x="24873" y="38401"/>
                </a:cubicBezTo>
                <a:cubicBezTo>
                  <a:pt x="31193" y="37479"/>
                  <a:pt x="36754" y="33871"/>
                  <a:pt x="37622" y="25951"/>
                </a:cubicBezTo>
                <a:cubicBezTo>
                  <a:pt x="39340" y="10217"/>
                  <a:pt x="37321" y="0"/>
                  <a:pt x="26336" y="0"/>
                </a:cubicBezTo>
                <a:close/>
              </a:path>
            </a:pathLst>
          </a:custGeom>
          <a:solidFill>
            <a:srgbClr val="FFD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02" name="Google Shape;202;p23"/>
          <p:cNvGrpSpPr/>
          <p:nvPr/>
        </p:nvGrpSpPr>
        <p:grpSpPr>
          <a:xfrm>
            <a:off x="7817307" y="972774"/>
            <a:ext cx="606689" cy="725125"/>
            <a:chOff x="1608523" y="2947388"/>
            <a:chExt cx="98140" cy="117296"/>
          </a:xfrm>
        </p:grpSpPr>
        <p:sp>
          <p:nvSpPr>
            <p:cNvPr id="203" name="Google Shape;203;p23"/>
            <p:cNvSpPr/>
            <p:nvPr/>
          </p:nvSpPr>
          <p:spPr>
            <a:xfrm>
              <a:off x="1608523" y="2947388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667987" y="3020584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3"/>
          <p:cNvSpPr/>
          <p:nvPr/>
        </p:nvSpPr>
        <p:spPr>
          <a:xfrm>
            <a:off x="7392602" y="4375051"/>
            <a:ext cx="152152" cy="171400"/>
          </a:xfrm>
          <a:custGeom>
            <a:rect b="b" l="l" r="r" t="t"/>
            <a:pathLst>
              <a:path extrusionOk="0" h="1682" w="1493">
                <a:moveTo>
                  <a:pt x="733" y="0"/>
                </a:moveTo>
                <a:cubicBezTo>
                  <a:pt x="570" y="814"/>
                  <a:pt x="0" y="841"/>
                  <a:pt x="0" y="841"/>
                </a:cubicBezTo>
                <a:cubicBezTo>
                  <a:pt x="0" y="841"/>
                  <a:pt x="570" y="895"/>
                  <a:pt x="733" y="1682"/>
                </a:cubicBezTo>
                <a:cubicBezTo>
                  <a:pt x="896" y="868"/>
                  <a:pt x="1492" y="841"/>
                  <a:pt x="1492" y="841"/>
                </a:cubicBezTo>
                <a:cubicBezTo>
                  <a:pt x="1492" y="841"/>
                  <a:pt x="896" y="760"/>
                  <a:pt x="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2497134">
            <a:off x="-2239116" y="-843234"/>
            <a:ext cx="7511123" cy="6016577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4219550" y="1766925"/>
            <a:ext cx="45273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4646250" y="3129750"/>
            <a:ext cx="3685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0" name="Google Shape;210;p24"/>
          <p:cNvSpPr/>
          <p:nvPr/>
        </p:nvSpPr>
        <p:spPr>
          <a:xfrm>
            <a:off x="8304461" y="2779861"/>
            <a:ext cx="239085" cy="272626"/>
          </a:xfrm>
          <a:custGeom>
            <a:rect b="b" l="l" r="r" t="t"/>
            <a:pathLst>
              <a:path extrusionOk="0" h="1764" w="1547">
                <a:moveTo>
                  <a:pt x="760" y="0"/>
                </a:moveTo>
                <a:cubicBezTo>
                  <a:pt x="597" y="787"/>
                  <a:pt x="1" y="868"/>
                  <a:pt x="1" y="868"/>
                </a:cubicBezTo>
                <a:cubicBezTo>
                  <a:pt x="1" y="868"/>
                  <a:pt x="597" y="950"/>
                  <a:pt x="760" y="1764"/>
                </a:cubicBezTo>
                <a:cubicBezTo>
                  <a:pt x="950" y="950"/>
                  <a:pt x="1547" y="868"/>
                  <a:pt x="1547" y="868"/>
                </a:cubicBezTo>
                <a:cubicBezTo>
                  <a:pt x="1547" y="868"/>
                  <a:pt x="950" y="814"/>
                  <a:pt x="7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3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-2357464">
            <a:off x="-1503601" y="1510099"/>
            <a:ext cx="7511174" cy="6016558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5114100" y="1753675"/>
            <a:ext cx="2988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2" type="subTitle"/>
          </p:nvPr>
        </p:nvSpPr>
        <p:spPr>
          <a:xfrm>
            <a:off x="5645375" y="1248613"/>
            <a:ext cx="19260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3" type="subTitle"/>
          </p:nvPr>
        </p:nvSpPr>
        <p:spPr>
          <a:xfrm>
            <a:off x="5114100" y="3385810"/>
            <a:ext cx="2988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idx="4" type="subTitle"/>
          </p:nvPr>
        </p:nvSpPr>
        <p:spPr>
          <a:xfrm>
            <a:off x="5645400" y="2880747"/>
            <a:ext cx="19260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"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6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20" name="Google Shape;220;p26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024900" y="2833525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217475" y="2998375"/>
              <a:ext cx="636075" cy="556925"/>
            </a:xfrm>
            <a:custGeom>
              <a:rect b="b" l="l" r="r" t="t"/>
              <a:pathLst>
                <a:path extrusionOk="0" h="22277" w="25443">
                  <a:moveTo>
                    <a:pt x="14315" y="0"/>
                  </a:moveTo>
                  <a:cubicBezTo>
                    <a:pt x="14207" y="0"/>
                    <a:pt x="14101" y="2"/>
                    <a:pt x="13997" y="7"/>
                  </a:cubicBezTo>
                  <a:cubicBezTo>
                    <a:pt x="11311" y="169"/>
                    <a:pt x="6944" y="1336"/>
                    <a:pt x="6944" y="1336"/>
                  </a:cubicBezTo>
                  <a:cubicBezTo>
                    <a:pt x="6944" y="1336"/>
                    <a:pt x="4178" y="2936"/>
                    <a:pt x="2550" y="5242"/>
                  </a:cubicBezTo>
                  <a:cubicBezTo>
                    <a:pt x="869" y="7547"/>
                    <a:pt x="1" y="12619"/>
                    <a:pt x="679" y="14762"/>
                  </a:cubicBezTo>
                  <a:cubicBezTo>
                    <a:pt x="1357" y="16905"/>
                    <a:pt x="3988" y="20594"/>
                    <a:pt x="6131" y="21245"/>
                  </a:cubicBezTo>
                  <a:cubicBezTo>
                    <a:pt x="7525" y="21686"/>
                    <a:pt x="12032" y="22276"/>
                    <a:pt x="15503" y="22276"/>
                  </a:cubicBezTo>
                  <a:cubicBezTo>
                    <a:pt x="17366" y="22276"/>
                    <a:pt x="18932" y="22106"/>
                    <a:pt x="19557" y="21652"/>
                  </a:cubicBezTo>
                  <a:cubicBezTo>
                    <a:pt x="21347" y="20295"/>
                    <a:pt x="25443" y="17176"/>
                    <a:pt x="25443" y="14464"/>
                  </a:cubicBezTo>
                  <a:cubicBezTo>
                    <a:pt x="25443" y="11778"/>
                    <a:pt x="23598" y="4211"/>
                    <a:pt x="21781" y="2692"/>
                  </a:cubicBezTo>
                  <a:cubicBezTo>
                    <a:pt x="20062" y="1234"/>
                    <a:pt x="16893" y="0"/>
                    <a:pt x="14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>
            <p:ph type="title"/>
          </p:nvPr>
        </p:nvSpPr>
        <p:spPr>
          <a:xfrm>
            <a:off x="2848950" y="925757"/>
            <a:ext cx="34461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4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2727850" y="1855806"/>
            <a:ext cx="36858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7" name="Google Shape;227;p26"/>
          <p:cNvSpPr txBox="1"/>
          <p:nvPr/>
        </p:nvSpPr>
        <p:spPr>
          <a:xfrm>
            <a:off x="2607750" y="3895300"/>
            <a:ext cx="3928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</a:t>
            </a:r>
            <a:r>
              <a:rPr lang="en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b="1" sz="11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1"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34400" y="1766925"/>
            <a:ext cx="38520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1094400" y="3129750"/>
            <a:ext cx="31320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94400" y="1787000"/>
            <a:ext cx="31320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1094400" y="2367750"/>
            <a:ext cx="31320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4" name="Google Shape;234;p28"/>
          <p:cNvSpPr/>
          <p:nvPr/>
        </p:nvSpPr>
        <p:spPr>
          <a:xfrm flipH="1" rot="4750057">
            <a:off x="3493121" y="-321147"/>
            <a:ext cx="7511132" cy="6016508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ONE_COLUMN_TEXT_1_1_2"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094400" y="1787000"/>
            <a:ext cx="31320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1" type="subTitle"/>
          </p:nvPr>
        </p:nvSpPr>
        <p:spPr>
          <a:xfrm>
            <a:off x="1094400" y="2367750"/>
            <a:ext cx="31320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238" name="Google Shape;238;p29"/>
          <p:cNvGrpSpPr/>
          <p:nvPr/>
        </p:nvGrpSpPr>
        <p:grpSpPr>
          <a:xfrm rot="-837884">
            <a:off x="3385122" y="1068774"/>
            <a:ext cx="8317345" cy="7273149"/>
            <a:chOff x="2273583" y="3157093"/>
            <a:chExt cx="1192125" cy="1042475"/>
          </a:xfrm>
        </p:grpSpPr>
        <p:sp>
          <p:nvSpPr>
            <p:cNvPr id="239" name="Google Shape;239;p29"/>
            <p:cNvSpPr/>
            <p:nvPr/>
          </p:nvSpPr>
          <p:spPr>
            <a:xfrm>
              <a:off x="2273583" y="3157093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364458" y="3233093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455333" y="3310418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ONE_COLUMN_TEXT_1_1_1"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 rot="-9047161">
            <a:off x="-1021188" y="476567"/>
            <a:ext cx="4932660" cy="4313260"/>
          </a:xfrm>
          <a:custGeom>
            <a:rect b="b" l="l" r="r" t="t"/>
            <a:pathLst>
              <a:path extrusionOk="0" h="41699" w="47685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4917600" y="1787000"/>
            <a:ext cx="3132000" cy="7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1" type="subTitle"/>
          </p:nvPr>
        </p:nvSpPr>
        <p:spPr>
          <a:xfrm>
            <a:off x="4917600" y="2367750"/>
            <a:ext cx="31320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 rot="-7350456">
            <a:off x="190197" y="-1556082"/>
            <a:ext cx="9192552" cy="7632815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1348350" y="1546650"/>
            <a:ext cx="6447300" cy="20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642416" y="539954"/>
            <a:ext cx="7961860" cy="3976849"/>
            <a:chOff x="642416" y="539954"/>
            <a:chExt cx="7961860" cy="3976849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642416" y="539954"/>
              <a:ext cx="7679939" cy="3976849"/>
              <a:chOff x="492989" y="2927039"/>
              <a:chExt cx="1242327" cy="643295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584962" y="3528284"/>
                <a:ext cx="37325" cy="42050"/>
              </a:xfrm>
              <a:custGeom>
                <a:rect b="b" l="l" r="r" t="t"/>
                <a:pathLst>
                  <a:path extrusionOk="0" h="1682" w="1493">
                    <a:moveTo>
                      <a:pt x="733" y="0"/>
                    </a:moveTo>
                    <a:cubicBezTo>
                      <a:pt x="570" y="814"/>
                      <a:pt x="0" y="841"/>
                      <a:pt x="0" y="841"/>
                    </a:cubicBezTo>
                    <a:cubicBezTo>
                      <a:pt x="0" y="841"/>
                      <a:pt x="570" y="895"/>
                      <a:pt x="733" y="1682"/>
                    </a:cubicBezTo>
                    <a:cubicBezTo>
                      <a:pt x="896" y="868"/>
                      <a:pt x="1492" y="841"/>
                      <a:pt x="1492" y="841"/>
                    </a:cubicBezTo>
                    <a:cubicBezTo>
                      <a:pt x="1492" y="841"/>
                      <a:pt x="896" y="760"/>
                      <a:pt x="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92989" y="3454610"/>
                <a:ext cx="25100" cy="29200"/>
              </a:xfrm>
              <a:custGeom>
                <a:rect b="b" l="l" r="r" t="t"/>
                <a:pathLst>
                  <a:path extrusionOk="0" h="1168" w="1004">
                    <a:moveTo>
                      <a:pt x="516" y="1"/>
                    </a:moveTo>
                    <a:cubicBezTo>
                      <a:pt x="407" y="543"/>
                      <a:pt x="0" y="570"/>
                      <a:pt x="0" y="570"/>
                    </a:cubicBezTo>
                    <a:cubicBezTo>
                      <a:pt x="0" y="570"/>
                      <a:pt x="380" y="625"/>
                      <a:pt x="516" y="1167"/>
                    </a:cubicBezTo>
                    <a:cubicBezTo>
                      <a:pt x="597" y="598"/>
                      <a:pt x="1004" y="570"/>
                      <a:pt x="1004" y="570"/>
                    </a:cubicBezTo>
                    <a:cubicBezTo>
                      <a:pt x="1004" y="570"/>
                      <a:pt x="597" y="543"/>
                      <a:pt x="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703416" y="2927039"/>
                <a:ext cx="31900" cy="37325"/>
              </a:xfrm>
              <a:custGeom>
                <a:rect b="b" l="l" r="r" t="t"/>
                <a:pathLst>
                  <a:path extrusionOk="0" h="1493" w="1276">
                    <a:moveTo>
                      <a:pt x="625" y="1"/>
                    </a:moveTo>
                    <a:cubicBezTo>
                      <a:pt x="489" y="679"/>
                      <a:pt x="1" y="760"/>
                      <a:pt x="1" y="760"/>
                    </a:cubicBezTo>
                    <a:cubicBezTo>
                      <a:pt x="1" y="760"/>
                      <a:pt x="489" y="787"/>
                      <a:pt x="625" y="1492"/>
                    </a:cubicBezTo>
                    <a:cubicBezTo>
                      <a:pt x="760" y="814"/>
                      <a:pt x="1276" y="760"/>
                      <a:pt x="1276" y="760"/>
                    </a:cubicBezTo>
                    <a:cubicBezTo>
                      <a:pt x="1276" y="760"/>
                      <a:pt x="760" y="679"/>
                      <a:pt x="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" name="Google Shape;42;p4"/>
            <p:cNvSpPr/>
            <p:nvPr/>
          </p:nvSpPr>
          <p:spPr>
            <a:xfrm>
              <a:off x="8464675" y="1192700"/>
              <a:ext cx="139601" cy="163349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48" name="Google Shape;248;p31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31"/>
          <p:cNvSpPr txBox="1"/>
          <p:nvPr>
            <p:ph idx="1" type="subTitle"/>
          </p:nvPr>
        </p:nvSpPr>
        <p:spPr>
          <a:xfrm>
            <a:off x="2972100" y="3852250"/>
            <a:ext cx="31998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1158750" y="1406475"/>
            <a:ext cx="6826500" cy="25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grpSp>
        <p:nvGrpSpPr>
          <p:cNvPr id="253" name="Google Shape;253;p31"/>
          <p:cNvGrpSpPr/>
          <p:nvPr/>
        </p:nvGrpSpPr>
        <p:grpSpPr>
          <a:xfrm>
            <a:off x="396049" y="2814905"/>
            <a:ext cx="8027956" cy="1694046"/>
            <a:chOff x="222948" y="3286478"/>
            <a:chExt cx="1298623" cy="274029"/>
          </a:xfrm>
        </p:grpSpPr>
        <p:sp>
          <p:nvSpPr>
            <p:cNvPr id="254" name="Google Shape;254;p31"/>
            <p:cNvSpPr/>
            <p:nvPr/>
          </p:nvSpPr>
          <p:spPr>
            <a:xfrm>
              <a:off x="535157" y="3532006"/>
              <a:ext cx="25100" cy="28500"/>
            </a:xfrm>
            <a:custGeom>
              <a:rect b="b" l="l" r="r" t="t"/>
              <a:pathLst>
                <a:path extrusionOk="0" h="1140" w="1004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1489671" y="3307723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22948" y="3286478"/>
              <a:ext cx="32575" cy="37325"/>
            </a:xfrm>
            <a:custGeom>
              <a:rect b="b" l="l" r="r" t="t"/>
              <a:pathLst>
                <a:path extrusionOk="0" h="1493" w="1303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MAIN_POINT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59" name="Google Shape;259;p32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720000" y="3012075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3" name="Google Shape;263;p32"/>
          <p:cNvSpPr txBox="1"/>
          <p:nvPr>
            <p:ph idx="2" type="subTitle"/>
          </p:nvPr>
        </p:nvSpPr>
        <p:spPr>
          <a:xfrm>
            <a:off x="966953" y="2506750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3" type="subTitle"/>
          </p:nvPr>
        </p:nvSpPr>
        <p:spPr>
          <a:xfrm>
            <a:off x="3386100" y="3012075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5" name="Google Shape;265;p32"/>
          <p:cNvSpPr txBox="1"/>
          <p:nvPr>
            <p:ph idx="4" type="subTitle"/>
          </p:nvPr>
        </p:nvSpPr>
        <p:spPr>
          <a:xfrm>
            <a:off x="3638250" y="2506750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idx="5" type="subTitle"/>
          </p:nvPr>
        </p:nvSpPr>
        <p:spPr>
          <a:xfrm>
            <a:off x="6053700" y="3012075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7" name="Google Shape;267;p32"/>
          <p:cNvSpPr txBox="1"/>
          <p:nvPr>
            <p:ph idx="6" type="subTitle"/>
          </p:nvPr>
        </p:nvSpPr>
        <p:spPr>
          <a:xfrm>
            <a:off x="6300653" y="2506750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1751400" y="368525"/>
            <a:ext cx="56412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32"/>
          <p:cNvSpPr txBox="1"/>
          <p:nvPr>
            <p:ph hasCustomPrompt="1" idx="7" type="title"/>
          </p:nvPr>
        </p:nvSpPr>
        <p:spPr>
          <a:xfrm>
            <a:off x="1408200" y="1898650"/>
            <a:ext cx="9924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32"/>
          <p:cNvSpPr txBox="1"/>
          <p:nvPr>
            <p:ph hasCustomPrompt="1" idx="8" type="title"/>
          </p:nvPr>
        </p:nvSpPr>
        <p:spPr>
          <a:xfrm>
            <a:off x="4075800" y="1897625"/>
            <a:ext cx="9924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2"/>
          <p:cNvSpPr txBox="1"/>
          <p:nvPr>
            <p:ph hasCustomPrompt="1" idx="9" type="title"/>
          </p:nvPr>
        </p:nvSpPr>
        <p:spPr>
          <a:xfrm>
            <a:off x="6743400" y="1898650"/>
            <a:ext cx="9924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kki Reddy"/>
              <a:buNone/>
              <a:defRPr sz="2300">
                <a:solidFill>
                  <a:schemeClr val="l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>
            <a:r>
              <a:t>xx%</a:t>
            </a: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463052" y="1816199"/>
            <a:ext cx="8008719" cy="2788167"/>
            <a:chOff x="418880" y="3083820"/>
            <a:chExt cx="1295511" cy="451014"/>
          </a:xfrm>
        </p:grpSpPr>
        <p:sp>
          <p:nvSpPr>
            <p:cNvPr id="273" name="Google Shape;273;p32"/>
            <p:cNvSpPr/>
            <p:nvPr/>
          </p:nvSpPr>
          <p:spPr>
            <a:xfrm>
              <a:off x="1265659" y="3492783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18880" y="3193138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675716" y="3083820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MAIN_POINT_1_1"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78" name="Google Shape;278;p33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720000" y="3083050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2" type="subTitle"/>
          </p:nvPr>
        </p:nvSpPr>
        <p:spPr>
          <a:xfrm>
            <a:off x="970650" y="2577725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3" type="subTitle"/>
          </p:nvPr>
        </p:nvSpPr>
        <p:spPr>
          <a:xfrm>
            <a:off x="3386100" y="3083050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4" name="Google Shape;284;p33"/>
          <p:cNvSpPr txBox="1"/>
          <p:nvPr>
            <p:ph idx="4" type="subTitle"/>
          </p:nvPr>
        </p:nvSpPr>
        <p:spPr>
          <a:xfrm>
            <a:off x="3638250" y="2577725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5" name="Google Shape;285;p33"/>
          <p:cNvSpPr txBox="1"/>
          <p:nvPr>
            <p:ph idx="5" type="subTitle"/>
          </p:nvPr>
        </p:nvSpPr>
        <p:spPr>
          <a:xfrm>
            <a:off x="6053700" y="3083050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6" name="Google Shape;286;p33"/>
          <p:cNvSpPr txBox="1"/>
          <p:nvPr>
            <p:ph idx="6" type="subTitle"/>
          </p:nvPr>
        </p:nvSpPr>
        <p:spPr>
          <a:xfrm>
            <a:off x="6305850" y="2577725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88" name="Google Shape;288;p33"/>
          <p:cNvGrpSpPr/>
          <p:nvPr/>
        </p:nvGrpSpPr>
        <p:grpSpPr>
          <a:xfrm>
            <a:off x="420299" y="833540"/>
            <a:ext cx="8102306" cy="3907173"/>
            <a:chOff x="272407" y="2966498"/>
            <a:chExt cx="1310650" cy="632024"/>
          </a:xfrm>
        </p:grpSpPr>
        <p:sp>
          <p:nvSpPr>
            <p:cNvPr id="289" name="Google Shape;289;p33"/>
            <p:cNvSpPr/>
            <p:nvPr/>
          </p:nvSpPr>
          <p:spPr>
            <a:xfrm>
              <a:off x="1459893" y="2966498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379973" y="3529297"/>
              <a:ext cx="21725" cy="25125"/>
            </a:xfrm>
            <a:custGeom>
              <a:rect b="b" l="l" r="r" t="t"/>
              <a:pathLst>
                <a:path extrusionOk="0" h="1005" w="869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551157" y="3043745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233303" y="3554422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272407" y="3195354"/>
              <a:ext cx="32575" cy="37325"/>
            </a:xfrm>
            <a:custGeom>
              <a:rect b="b" l="l" r="r" t="t"/>
              <a:pathLst>
                <a:path extrusionOk="0" h="1493" w="1303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MAIN_POINT_1_1_2"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4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296" name="Google Shape;296;p34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4"/>
          <p:cNvGrpSpPr/>
          <p:nvPr/>
        </p:nvGrpSpPr>
        <p:grpSpPr>
          <a:xfrm flipH="1">
            <a:off x="420299" y="833540"/>
            <a:ext cx="8102306" cy="3907173"/>
            <a:chOff x="272407" y="2966498"/>
            <a:chExt cx="1310650" cy="632024"/>
          </a:xfrm>
        </p:grpSpPr>
        <p:sp>
          <p:nvSpPr>
            <p:cNvPr id="300" name="Google Shape;300;p34"/>
            <p:cNvSpPr/>
            <p:nvPr/>
          </p:nvSpPr>
          <p:spPr>
            <a:xfrm>
              <a:off x="1459893" y="2966498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flipH="1">
              <a:off x="379973" y="3529297"/>
              <a:ext cx="21725" cy="25125"/>
            </a:xfrm>
            <a:custGeom>
              <a:rect b="b" l="l" r="r" t="t"/>
              <a:pathLst>
                <a:path extrusionOk="0" h="1005" w="869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1551157" y="3043745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1233303" y="3554422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272407" y="3195354"/>
              <a:ext cx="32575" cy="37325"/>
            </a:xfrm>
            <a:custGeom>
              <a:rect b="b" l="l" r="r" t="t"/>
              <a:pathLst>
                <a:path extrusionOk="0" h="1493" w="1303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4"/>
          <p:cNvSpPr txBox="1"/>
          <p:nvPr>
            <p:ph idx="1" type="subTitle"/>
          </p:nvPr>
        </p:nvSpPr>
        <p:spPr>
          <a:xfrm>
            <a:off x="864120" y="2908725"/>
            <a:ext cx="1563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2" type="subTitle"/>
          </p:nvPr>
        </p:nvSpPr>
        <p:spPr>
          <a:xfrm>
            <a:off x="914282" y="2403400"/>
            <a:ext cx="14586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3" type="subTitle"/>
          </p:nvPr>
        </p:nvSpPr>
        <p:spPr>
          <a:xfrm>
            <a:off x="2811792" y="2908725"/>
            <a:ext cx="1563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2865781" y="2403400"/>
            <a:ext cx="14586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5" type="subTitle"/>
          </p:nvPr>
        </p:nvSpPr>
        <p:spPr>
          <a:xfrm>
            <a:off x="4768608" y="2908725"/>
            <a:ext cx="1563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4817281" y="2403400"/>
            <a:ext cx="14586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7" type="subTitle"/>
          </p:nvPr>
        </p:nvSpPr>
        <p:spPr>
          <a:xfrm>
            <a:off x="6716280" y="2908725"/>
            <a:ext cx="1563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13" name="Google Shape;313;p34"/>
          <p:cNvSpPr txBox="1"/>
          <p:nvPr>
            <p:ph idx="8" type="subTitle"/>
          </p:nvPr>
        </p:nvSpPr>
        <p:spPr>
          <a:xfrm>
            <a:off x="6768780" y="2403400"/>
            <a:ext cx="14586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MAIN_POINT_1_1_1">
    <p:bg>
      <p:bgPr>
        <a:solidFill>
          <a:schemeClr val="lt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5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316" name="Google Shape;316;p35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312400" y="3080525"/>
              <a:ext cx="448250" cy="393225"/>
            </a:xfrm>
            <a:custGeom>
              <a:rect b="b" l="l" r="r" t="t"/>
              <a:pathLst>
                <a:path extrusionOk="0" h="15729" w="17930">
                  <a:moveTo>
                    <a:pt x="10013" y="0"/>
                  </a:moveTo>
                  <a:cubicBezTo>
                    <a:pt x="9957" y="0"/>
                    <a:pt x="9902" y="1"/>
                    <a:pt x="9847" y="3"/>
                  </a:cubicBezTo>
                  <a:cubicBezTo>
                    <a:pt x="8002" y="111"/>
                    <a:pt x="4910" y="952"/>
                    <a:pt x="4910" y="952"/>
                  </a:cubicBezTo>
                  <a:cubicBezTo>
                    <a:pt x="4910" y="952"/>
                    <a:pt x="2930" y="2091"/>
                    <a:pt x="1791" y="3719"/>
                  </a:cubicBezTo>
                  <a:cubicBezTo>
                    <a:pt x="652" y="5346"/>
                    <a:pt x="1" y="8926"/>
                    <a:pt x="462" y="10418"/>
                  </a:cubicBezTo>
                  <a:cubicBezTo>
                    <a:pt x="950" y="11937"/>
                    <a:pt x="2822" y="14514"/>
                    <a:pt x="4287" y="15002"/>
                  </a:cubicBezTo>
                  <a:cubicBezTo>
                    <a:pt x="5257" y="15302"/>
                    <a:pt x="8442" y="15728"/>
                    <a:pt x="10894" y="15728"/>
                  </a:cubicBezTo>
                  <a:cubicBezTo>
                    <a:pt x="12211" y="15728"/>
                    <a:pt x="13317" y="15605"/>
                    <a:pt x="13753" y="15273"/>
                  </a:cubicBezTo>
                  <a:cubicBezTo>
                    <a:pt x="15055" y="14324"/>
                    <a:pt x="17930" y="12127"/>
                    <a:pt x="17930" y="10228"/>
                  </a:cubicBezTo>
                  <a:cubicBezTo>
                    <a:pt x="17930" y="8330"/>
                    <a:pt x="16628" y="2986"/>
                    <a:pt x="15353" y="1901"/>
                  </a:cubicBezTo>
                  <a:cubicBezTo>
                    <a:pt x="14090" y="849"/>
                    <a:pt x="11831" y="0"/>
                    <a:pt x="10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5"/>
          <p:cNvSpPr txBox="1"/>
          <p:nvPr>
            <p:ph idx="1" type="subTitle"/>
          </p:nvPr>
        </p:nvSpPr>
        <p:spPr>
          <a:xfrm>
            <a:off x="720000" y="2377585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2" type="subTitle"/>
          </p:nvPr>
        </p:nvSpPr>
        <p:spPr>
          <a:xfrm>
            <a:off x="970650" y="1872260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3" type="subTitle"/>
          </p:nvPr>
        </p:nvSpPr>
        <p:spPr>
          <a:xfrm>
            <a:off x="3386100" y="3620700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638250" y="3115375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5" type="subTitle"/>
          </p:nvPr>
        </p:nvSpPr>
        <p:spPr>
          <a:xfrm>
            <a:off x="6053700" y="2377585"/>
            <a:ext cx="2371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6305850" y="1872260"/>
            <a:ext cx="18675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26" name="Google Shape;326;p35"/>
          <p:cNvGrpSpPr/>
          <p:nvPr/>
        </p:nvGrpSpPr>
        <p:grpSpPr>
          <a:xfrm>
            <a:off x="757232" y="1298565"/>
            <a:ext cx="2579400" cy="3414869"/>
            <a:chOff x="466467" y="3000087"/>
            <a:chExt cx="417250" cy="552389"/>
          </a:xfrm>
        </p:grpSpPr>
        <p:sp>
          <p:nvSpPr>
            <p:cNvPr id="327" name="Google Shape;327;p35"/>
            <p:cNvSpPr/>
            <p:nvPr/>
          </p:nvSpPr>
          <p:spPr>
            <a:xfrm>
              <a:off x="466467" y="3000087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851817" y="3517201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8173361" y="1669161"/>
            <a:ext cx="239085" cy="272626"/>
          </a:xfrm>
          <a:custGeom>
            <a:rect b="b" l="l" r="r" t="t"/>
            <a:pathLst>
              <a:path extrusionOk="0" h="1764" w="1547">
                <a:moveTo>
                  <a:pt x="760" y="0"/>
                </a:moveTo>
                <a:cubicBezTo>
                  <a:pt x="597" y="787"/>
                  <a:pt x="1" y="868"/>
                  <a:pt x="1" y="868"/>
                </a:cubicBezTo>
                <a:cubicBezTo>
                  <a:pt x="1" y="868"/>
                  <a:pt x="597" y="950"/>
                  <a:pt x="760" y="1764"/>
                </a:cubicBezTo>
                <a:cubicBezTo>
                  <a:pt x="950" y="950"/>
                  <a:pt x="1547" y="868"/>
                  <a:pt x="1547" y="868"/>
                </a:cubicBezTo>
                <a:cubicBezTo>
                  <a:pt x="1547" y="868"/>
                  <a:pt x="950" y="814"/>
                  <a:pt x="7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 rot="-9047161">
            <a:off x="-1021188" y="476567"/>
            <a:ext cx="4932660" cy="4313260"/>
          </a:xfrm>
          <a:custGeom>
            <a:rect b="b" l="l" r="r" t="t"/>
            <a:pathLst>
              <a:path extrusionOk="0" h="41699" w="47685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4100050" y="1766925"/>
            <a:ext cx="45792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" type="subTitle"/>
          </p:nvPr>
        </p:nvSpPr>
        <p:spPr>
          <a:xfrm>
            <a:off x="4100050" y="3073050"/>
            <a:ext cx="4320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hasCustomPrompt="1" idx="2" type="title"/>
          </p:nvPr>
        </p:nvSpPr>
        <p:spPr>
          <a:xfrm>
            <a:off x="4100050" y="895275"/>
            <a:ext cx="27159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36"/>
          <p:cNvSpPr/>
          <p:nvPr/>
        </p:nvSpPr>
        <p:spPr>
          <a:xfrm>
            <a:off x="3389764" y="600052"/>
            <a:ext cx="134302" cy="159496"/>
          </a:xfrm>
          <a:custGeom>
            <a:rect b="b" l="l" r="r" t="t"/>
            <a:pathLst>
              <a:path extrusionOk="0" h="1032" w="869">
                <a:moveTo>
                  <a:pt x="435" y="1"/>
                </a:moveTo>
                <a:cubicBezTo>
                  <a:pt x="326" y="462"/>
                  <a:pt x="1" y="516"/>
                  <a:pt x="1" y="516"/>
                </a:cubicBezTo>
                <a:cubicBezTo>
                  <a:pt x="1" y="516"/>
                  <a:pt x="326" y="543"/>
                  <a:pt x="435" y="1032"/>
                </a:cubicBezTo>
                <a:cubicBezTo>
                  <a:pt x="543" y="543"/>
                  <a:pt x="869" y="516"/>
                  <a:pt x="869" y="516"/>
                </a:cubicBezTo>
                <a:cubicBezTo>
                  <a:pt x="869" y="516"/>
                  <a:pt x="543" y="516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8132082" y="852101"/>
            <a:ext cx="217900" cy="258800"/>
          </a:xfrm>
          <a:custGeom>
            <a:rect b="b" l="l" r="r" t="t"/>
            <a:pathLst>
              <a:path extrusionOk="0" h="1032" w="869">
                <a:moveTo>
                  <a:pt x="435" y="1"/>
                </a:moveTo>
                <a:cubicBezTo>
                  <a:pt x="326" y="462"/>
                  <a:pt x="1" y="516"/>
                  <a:pt x="1" y="516"/>
                </a:cubicBezTo>
                <a:cubicBezTo>
                  <a:pt x="1" y="516"/>
                  <a:pt x="326" y="543"/>
                  <a:pt x="435" y="1032"/>
                </a:cubicBezTo>
                <a:cubicBezTo>
                  <a:pt x="543" y="543"/>
                  <a:pt x="869" y="516"/>
                  <a:pt x="869" y="516"/>
                </a:cubicBezTo>
                <a:cubicBezTo>
                  <a:pt x="869" y="516"/>
                  <a:pt x="543" y="516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3064414" y="4444877"/>
            <a:ext cx="134302" cy="159496"/>
          </a:xfrm>
          <a:custGeom>
            <a:rect b="b" l="l" r="r" t="t"/>
            <a:pathLst>
              <a:path extrusionOk="0" h="1032" w="869">
                <a:moveTo>
                  <a:pt x="435" y="1"/>
                </a:moveTo>
                <a:cubicBezTo>
                  <a:pt x="326" y="462"/>
                  <a:pt x="1" y="516"/>
                  <a:pt x="1" y="516"/>
                </a:cubicBezTo>
                <a:cubicBezTo>
                  <a:pt x="1" y="516"/>
                  <a:pt x="326" y="543"/>
                  <a:pt x="435" y="1032"/>
                </a:cubicBezTo>
                <a:cubicBezTo>
                  <a:pt x="543" y="543"/>
                  <a:pt x="869" y="516"/>
                  <a:pt x="869" y="516"/>
                </a:cubicBezTo>
                <a:cubicBezTo>
                  <a:pt x="869" y="516"/>
                  <a:pt x="543" y="516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/>
          <p:nvPr/>
        </p:nvSpPr>
        <p:spPr>
          <a:xfrm rot="5967582">
            <a:off x="4717753" y="663364"/>
            <a:ext cx="3376043" cy="4160871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37"/>
          <p:cNvSpPr txBox="1"/>
          <p:nvPr>
            <p:ph type="title"/>
          </p:nvPr>
        </p:nvSpPr>
        <p:spPr>
          <a:xfrm>
            <a:off x="5025300" y="2145150"/>
            <a:ext cx="2441400" cy="8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 flipH="1" rot="-8813845">
            <a:off x="961551" y="-128551"/>
            <a:ext cx="8285750" cy="6293366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38"/>
          <p:cNvSpPr txBox="1"/>
          <p:nvPr>
            <p:ph hasCustomPrompt="1" type="title"/>
          </p:nvPr>
        </p:nvSpPr>
        <p:spPr>
          <a:xfrm>
            <a:off x="993450" y="1799700"/>
            <a:ext cx="7157100" cy="15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Lakki Reddy"/>
              <a:buNone/>
              <a:defRPr sz="8000">
                <a:solidFill>
                  <a:schemeClr val="lt2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44" name="Google Shape;344;p38"/>
          <p:cNvSpPr txBox="1"/>
          <p:nvPr>
            <p:ph idx="1" type="subTitle"/>
          </p:nvPr>
        </p:nvSpPr>
        <p:spPr>
          <a:xfrm>
            <a:off x="3252600" y="3177180"/>
            <a:ext cx="26388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IG_NUMBER_2">
    <p:bg>
      <p:bgPr>
        <a:solidFill>
          <a:schemeClr val="l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/>
          <p:nvPr/>
        </p:nvSpPr>
        <p:spPr>
          <a:xfrm flipH="1" rot="-8813845">
            <a:off x="961551" y="-128551"/>
            <a:ext cx="8285750" cy="6293366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47" name="Google Shape;347;p39"/>
          <p:cNvGrpSpPr/>
          <p:nvPr/>
        </p:nvGrpSpPr>
        <p:grpSpPr>
          <a:xfrm flipH="1" rot="10800000">
            <a:off x="923308" y="679299"/>
            <a:ext cx="7616038" cy="4055047"/>
            <a:chOff x="220048" y="2883003"/>
            <a:chExt cx="1231990" cy="655944"/>
          </a:xfrm>
        </p:grpSpPr>
        <p:sp>
          <p:nvSpPr>
            <p:cNvPr id="348" name="Google Shape;348;p39"/>
            <p:cNvSpPr/>
            <p:nvPr/>
          </p:nvSpPr>
          <p:spPr>
            <a:xfrm>
              <a:off x="302343" y="2883003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420137" y="3501622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20048" y="2954653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bg>
      <p:bgPr>
        <a:solidFill>
          <a:schemeClr val="l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hasCustomPrompt="1" type="title"/>
          </p:nvPr>
        </p:nvSpPr>
        <p:spPr>
          <a:xfrm>
            <a:off x="720000" y="3305079"/>
            <a:ext cx="33402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40"/>
          <p:cNvSpPr txBox="1"/>
          <p:nvPr>
            <p:ph idx="1" type="subTitle"/>
          </p:nvPr>
        </p:nvSpPr>
        <p:spPr>
          <a:xfrm>
            <a:off x="733050" y="3747766"/>
            <a:ext cx="3314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hasCustomPrompt="1" idx="2" type="title"/>
          </p:nvPr>
        </p:nvSpPr>
        <p:spPr>
          <a:xfrm>
            <a:off x="720000" y="677904"/>
            <a:ext cx="33402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40"/>
          <p:cNvSpPr txBox="1"/>
          <p:nvPr>
            <p:ph idx="3" type="subTitle"/>
          </p:nvPr>
        </p:nvSpPr>
        <p:spPr>
          <a:xfrm>
            <a:off x="733050" y="1120591"/>
            <a:ext cx="3314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6" name="Google Shape;356;p40"/>
          <p:cNvSpPr txBox="1"/>
          <p:nvPr>
            <p:ph hasCustomPrompt="1" idx="4" type="title"/>
          </p:nvPr>
        </p:nvSpPr>
        <p:spPr>
          <a:xfrm>
            <a:off x="720000" y="1991491"/>
            <a:ext cx="33402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7" name="Google Shape;357;p40"/>
          <p:cNvSpPr txBox="1"/>
          <p:nvPr>
            <p:ph idx="5" type="subTitle"/>
          </p:nvPr>
        </p:nvSpPr>
        <p:spPr>
          <a:xfrm>
            <a:off x="733050" y="2434179"/>
            <a:ext cx="3314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58" name="Google Shape;358;p40"/>
          <p:cNvSpPr/>
          <p:nvPr/>
        </p:nvSpPr>
        <p:spPr>
          <a:xfrm flipH="1" rot="4750057">
            <a:off x="3493121" y="-321147"/>
            <a:ext cx="7511132" cy="6016508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59" name="Google Shape;359;p40"/>
          <p:cNvGrpSpPr/>
          <p:nvPr/>
        </p:nvGrpSpPr>
        <p:grpSpPr>
          <a:xfrm>
            <a:off x="560382" y="474314"/>
            <a:ext cx="3928175" cy="4003870"/>
            <a:chOff x="1181507" y="1024301"/>
            <a:chExt cx="3928175" cy="4003870"/>
          </a:xfrm>
        </p:grpSpPr>
        <p:grpSp>
          <p:nvGrpSpPr>
            <p:cNvPr id="360" name="Google Shape;360;p40"/>
            <p:cNvGrpSpPr/>
            <p:nvPr/>
          </p:nvGrpSpPr>
          <p:grpSpPr>
            <a:xfrm>
              <a:off x="1181507" y="2488502"/>
              <a:ext cx="3928175" cy="2539669"/>
              <a:chOff x="100006" y="2870095"/>
              <a:chExt cx="635432" cy="410817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100006" y="2870095"/>
                <a:ext cx="33925" cy="39350"/>
              </a:xfrm>
              <a:custGeom>
                <a:rect b="b" l="l" r="r" t="t"/>
                <a:pathLst>
                  <a:path extrusionOk="0" h="1574" w="1357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>
                <a:off x="703538" y="3245637"/>
                <a:ext cx="31900" cy="35275"/>
              </a:xfrm>
              <a:custGeom>
                <a:rect b="b" l="l" r="r" t="t"/>
                <a:pathLst>
                  <a:path extrusionOk="0" h="1411" w="1276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4671942" y="1024301"/>
              <a:ext cx="197203" cy="218070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flipH="1" rot="-7350456">
            <a:off x="190197" y="-1556082"/>
            <a:ext cx="9192552" cy="7632815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529805" y="601000"/>
            <a:ext cx="767187" cy="896225"/>
            <a:chOff x="1434932" y="2923666"/>
            <a:chExt cx="124102" cy="144973"/>
          </a:xfrm>
        </p:grpSpPr>
        <p:sp>
          <p:nvSpPr>
            <p:cNvPr id="46" name="Google Shape;46;p5"/>
            <p:cNvSpPr/>
            <p:nvPr/>
          </p:nvSpPr>
          <p:spPr>
            <a:xfrm>
              <a:off x="1527145" y="2923666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520359" y="3024539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34932" y="2955147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3"/>
                  </a:cubicBezTo>
                  <a:cubicBezTo>
                    <a:pt x="787" y="815"/>
                    <a:pt x="1276" y="760"/>
                    <a:pt x="1276" y="760"/>
                  </a:cubicBezTo>
                  <a:cubicBezTo>
                    <a:pt x="1276" y="760"/>
                    <a:pt x="787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 flipH="1">
            <a:off x="748733" y="648799"/>
            <a:ext cx="7819338" cy="3612097"/>
            <a:chOff x="187161" y="2954655"/>
            <a:chExt cx="1264876" cy="584293"/>
          </a:xfrm>
        </p:grpSpPr>
        <p:sp>
          <p:nvSpPr>
            <p:cNvPr id="51" name="Google Shape;51;p6"/>
            <p:cNvSpPr/>
            <p:nvPr/>
          </p:nvSpPr>
          <p:spPr>
            <a:xfrm>
              <a:off x="261231" y="2954655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420137" y="3501622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87161" y="3047899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rot="-9910591">
            <a:off x="5151063" y="476626"/>
            <a:ext cx="4932666" cy="4313230"/>
          </a:xfrm>
          <a:custGeom>
            <a:rect b="b" l="l" r="r" t="t"/>
            <a:pathLst>
              <a:path extrusionOk="0" h="41699" w="47685">
                <a:moveTo>
                  <a:pt x="26774" y="1"/>
                </a:moveTo>
                <a:cubicBezTo>
                  <a:pt x="26582" y="1"/>
                  <a:pt x="26391" y="5"/>
                  <a:pt x="26202" y="12"/>
                </a:cubicBezTo>
                <a:cubicBezTo>
                  <a:pt x="21266" y="175"/>
                  <a:pt x="13020" y="2399"/>
                  <a:pt x="13020" y="2399"/>
                </a:cubicBezTo>
                <a:cubicBezTo>
                  <a:pt x="13020" y="2399"/>
                  <a:pt x="7840" y="5328"/>
                  <a:pt x="4747" y="9722"/>
                </a:cubicBezTo>
                <a:cubicBezTo>
                  <a:pt x="1682" y="14062"/>
                  <a:pt x="1" y="23555"/>
                  <a:pt x="1276" y="27570"/>
                </a:cubicBezTo>
                <a:cubicBezTo>
                  <a:pt x="2523" y="31611"/>
                  <a:pt x="7460" y="38500"/>
                  <a:pt x="11474" y="39748"/>
                </a:cubicBezTo>
                <a:cubicBezTo>
                  <a:pt x="14075" y="40562"/>
                  <a:pt x="22537" y="41699"/>
                  <a:pt x="29048" y="41699"/>
                </a:cubicBezTo>
                <a:cubicBezTo>
                  <a:pt x="32521" y="41699"/>
                  <a:pt x="35439" y="41376"/>
                  <a:pt x="36618" y="40508"/>
                </a:cubicBezTo>
                <a:cubicBezTo>
                  <a:pt x="40009" y="37985"/>
                  <a:pt x="47685" y="32099"/>
                  <a:pt x="47685" y="27081"/>
                </a:cubicBezTo>
                <a:cubicBezTo>
                  <a:pt x="47685" y="22009"/>
                  <a:pt x="44213" y="7905"/>
                  <a:pt x="40822" y="5030"/>
                </a:cubicBezTo>
                <a:cubicBezTo>
                  <a:pt x="37561" y="2264"/>
                  <a:pt x="31616" y="1"/>
                  <a:pt x="267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904350" y="1766925"/>
            <a:ext cx="5400000" cy="1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kki Reddy"/>
              <a:buNone/>
              <a:defRPr sz="24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904350" y="3073050"/>
            <a:ext cx="43200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hasCustomPrompt="1" idx="2" type="title"/>
          </p:nvPr>
        </p:nvSpPr>
        <p:spPr>
          <a:xfrm>
            <a:off x="904350" y="895275"/>
            <a:ext cx="27159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Lakki Reddy"/>
              <a:buNone/>
              <a:defRPr sz="90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9" name="Google Shape;59;p7"/>
          <p:cNvGrpSpPr/>
          <p:nvPr/>
        </p:nvGrpSpPr>
        <p:grpSpPr>
          <a:xfrm>
            <a:off x="720007" y="540002"/>
            <a:ext cx="2932971" cy="3803837"/>
            <a:chOff x="458533" y="2896510"/>
            <a:chExt cx="474445" cy="615308"/>
          </a:xfrm>
        </p:grpSpPr>
        <p:sp>
          <p:nvSpPr>
            <p:cNvPr id="60" name="Google Shape;60;p7"/>
            <p:cNvSpPr/>
            <p:nvPr/>
          </p:nvSpPr>
          <p:spPr>
            <a:xfrm>
              <a:off x="458533" y="3472469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911253" y="2896510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720000" y="1051175"/>
            <a:ext cx="77040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751400" y="368525"/>
            <a:ext cx="56412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65" name="Google Shape;65;p8"/>
          <p:cNvGrpSpPr/>
          <p:nvPr/>
        </p:nvGrpSpPr>
        <p:grpSpPr>
          <a:xfrm>
            <a:off x="8056370" y="434602"/>
            <a:ext cx="735264" cy="759686"/>
            <a:chOff x="663615" y="2933582"/>
            <a:chExt cx="118938" cy="122887"/>
          </a:xfrm>
        </p:grpSpPr>
        <p:sp>
          <p:nvSpPr>
            <p:cNvPr id="66" name="Google Shape;66;p8"/>
            <p:cNvSpPr/>
            <p:nvPr/>
          </p:nvSpPr>
          <p:spPr>
            <a:xfrm>
              <a:off x="663615" y="296408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39105" y="293358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760829" y="3032446"/>
              <a:ext cx="21724" cy="24022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1">
    <p:bg>
      <p:bgPr>
        <a:solidFill>
          <a:schemeClr val="accent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720000" y="1127375"/>
            <a:ext cx="3852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1751400" y="368525"/>
            <a:ext cx="56412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4572000" y="1127375"/>
            <a:ext cx="3852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73" name="Google Shape;73;p9"/>
          <p:cNvGrpSpPr/>
          <p:nvPr/>
        </p:nvGrpSpPr>
        <p:grpSpPr>
          <a:xfrm flipH="1">
            <a:off x="8056370" y="434602"/>
            <a:ext cx="735264" cy="759686"/>
            <a:chOff x="663615" y="2933582"/>
            <a:chExt cx="118938" cy="122887"/>
          </a:xfrm>
        </p:grpSpPr>
        <p:sp>
          <p:nvSpPr>
            <p:cNvPr id="74" name="Google Shape;74;p9"/>
            <p:cNvSpPr/>
            <p:nvPr/>
          </p:nvSpPr>
          <p:spPr>
            <a:xfrm>
              <a:off x="663615" y="296408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9105" y="293358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60829" y="3032446"/>
              <a:ext cx="21724" cy="24022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 rot="-837884">
            <a:off x="413323" y="-1064826"/>
            <a:ext cx="8317345" cy="7273149"/>
            <a:chOff x="1934025" y="2757525"/>
            <a:chExt cx="1192125" cy="1042475"/>
          </a:xfrm>
        </p:grpSpPr>
        <p:sp>
          <p:nvSpPr>
            <p:cNvPr id="79" name="Google Shape;79;p10"/>
            <p:cNvSpPr/>
            <p:nvPr/>
          </p:nvSpPr>
          <p:spPr>
            <a:xfrm>
              <a:off x="1934025" y="2757525"/>
              <a:ext cx="1192125" cy="1042475"/>
            </a:xfrm>
            <a:custGeom>
              <a:rect b="b" l="l" r="r" t="t"/>
              <a:pathLst>
                <a:path extrusionOk="0" h="41699" w="47685">
                  <a:moveTo>
                    <a:pt x="26774" y="1"/>
                  </a:moveTo>
                  <a:cubicBezTo>
                    <a:pt x="26582" y="1"/>
                    <a:pt x="26391" y="5"/>
                    <a:pt x="26202" y="12"/>
                  </a:cubicBezTo>
                  <a:cubicBezTo>
                    <a:pt x="21266" y="175"/>
                    <a:pt x="13020" y="2399"/>
                    <a:pt x="13020" y="2399"/>
                  </a:cubicBezTo>
                  <a:cubicBezTo>
                    <a:pt x="13020" y="2399"/>
                    <a:pt x="7840" y="5328"/>
                    <a:pt x="4747" y="9722"/>
                  </a:cubicBezTo>
                  <a:cubicBezTo>
                    <a:pt x="1682" y="14062"/>
                    <a:pt x="1" y="23555"/>
                    <a:pt x="1276" y="27570"/>
                  </a:cubicBezTo>
                  <a:cubicBezTo>
                    <a:pt x="2523" y="31611"/>
                    <a:pt x="7460" y="38500"/>
                    <a:pt x="11474" y="39748"/>
                  </a:cubicBezTo>
                  <a:cubicBezTo>
                    <a:pt x="14075" y="40562"/>
                    <a:pt x="22537" y="41699"/>
                    <a:pt x="29048" y="41699"/>
                  </a:cubicBezTo>
                  <a:cubicBezTo>
                    <a:pt x="32521" y="41699"/>
                    <a:pt x="35439" y="41376"/>
                    <a:pt x="36618" y="40508"/>
                  </a:cubicBezTo>
                  <a:cubicBezTo>
                    <a:pt x="40009" y="37985"/>
                    <a:pt x="47685" y="32099"/>
                    <a:pt x="47685" y="27081"/>
                  </a:cubicBezTo>
                  <a:cubicBezTo>
                    <a:pt x="47685" y="22009"/>
                    <a:pt x="44213" y="7905"/>
                    <a:pt x="40822" y="5030"/>
                  </a:cubicBezTo>
                  <a:cubicBezTo>
                    <a:pt x="37561" y="2264"/>
                    <a:pt x="31616" y="1"/>
                    <a:pt x="26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024900" y="2833525"/>
              <a:ext cx="1013100" cy="887300"/>
            </a:xfrm>
            <a:custGeom>
              <a:rect b="b" l="l" r="r" t="t"/>
              <a:pathLst>
                <a:path extrusionOk="0" h="35492" w="40524">
                  <a:moveTo>
                    <a:pt x="22727" y="0"/>
                  </a:moveTo>
                  <a:cubicBezTo>
                    <a:pt x="22564" y="0"/>
                    <a:pt x="22402" y="3"/>
                    <a:pt x="22242" y="10"/>
                  </a:cubicBezTo>
                  <a:cubicBezTo>
                    <a:pt x="18065" y="227"/>
                    <a:pt x="11067" y="2098"/>
                    <a:pt x="11067" y="2098"/>
                  </a:cubicBezTo>
                  <a:cubicBezTo>
                    <a:pt x="11067" y="2098"/>
                    <a:pt x="6646" y="4594"/>
                    <a:pt x="4042" y="8310"/>
                  </a:cubicBezTo>
                  <a:cubicBezTo>
                    <a:pt x="1438" y="11998"/>
                    <a:pt x="0" y="20054"/>
                    <a:pt x="1058" y="23499"/>
                  </a:cubicBezTo>
                  <a:cubicBezTo>
                    <a:pt x="2116" y="26916"/>
                    <a:pt x="6347" y="32775"/>
                    <a:pt x="9738" y="33833"/>
                  </a:cubicBezTo>
                  <a:cubicBezTo>
                    <a:pt x="11952" y="34524"/>
                    <a:pt x="19184" y="35492"/>
                    <a:pt x="24730" y="35492"/>
                  </a:cubicBezTo>
                  <a:cubicBezTo>
                    <a:pt x="27678" y="35492"/>
                    <a:pt x="30150" y="35218"/>
                    <a:pt x="31139" y="34484"/>
                  </a:cubicBezTo>
                  <a:cubicBezTo>
                    <a:pt x="34014" y="32341"/>
                    <a:pt x="40523" y="27323"/>
                    <a:pt x="40523" y="23038"/>
                  </a:cubicBezTo>
                  <a:cubicBezTo>
                    <a:pt x="40523" y="18752"/>
                    <a:pt x="37567" y="6736"/>
                    <a:pt x="34692" y="4295"/>
                  </a:cubicBezTo>
                  <a:cubicBezTo>
                    <a:pt x="31926" y="1947"/>
                    <a:pt x="26852" y="0"/>
                    <a:pt x="2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2115775" y="2910850"/>
              <a:ext cx="835425" cy="732450"/>
            </a:xfrm>
            <a:custGeom>
              <a:rect b="b" l="l" r="r" t="t"/>
              <a:pathLst>
                <a:path extrusionOk="0" h="29298" w="33417">
                  <a:moveTo>
                    <a:pt x="18750" y="1"/>
                  </a:moveTo>
                  <a:cubicBezTo>
                    <a:pt x="18610" y="1"/>
                    <a:pt x="18472" y="3"/>
                    <a:pt x="18336" y="9"/>
                  </a:cubicBezTo>
                  <a:cubicBezTo>
                    <a:pt x="14918" y="226"/>
                    <a:pt x="9114" y="1745"/>
                    <a:pt x="9114" y="1745"/>
                  </a:cubicBezTo>
                  <a:cubicBezTo>
                    <a:pt x="9114" y="1745"/>
                    <a:pt x="5479" y="3806"/>
                    <a:pt x="3309" y="6871"/>
                  </a:cubicBezTo>
                  <a:cubicBezTo>
                    <a:pt x="1139" y="9909"/>
                    <a:pt x="0" y="16554"/>
                    <a:pt x="868" y="19375"/>
                  </a:cubicBezTo>
                  <a:cubicBezTo>
                    <a:pt x="1763" y="22196"/>
                    <a:pt x="5262" y="27051"/>
                    <a:pt x="8029" y="27919"/>
                  </a:cubicBezTo>
                  <a:cubicBezTo>
                    <a:pt x="9859" y="28500"/>
                    <a:pt x="15740" y="29297"/>
                    <a:pt x="20291" y="29297"/>
                  </a:cubicBezTo>
                  <a:cubicBezTo>
                    <a:pt x="22756" y="29297"/>
                    <a:pt x="24830" y="29063"/>
                    <a:pt x="25659" y="28435"/>
                  </a:cubicBezTo>
                  <a:cubicBezTo>
                    <a:pt x="28046" y="26671"/>
                    <a:pt x="33417" y="22522"/>
                    <a:pt x="33417" y="18995"/>
                  </a:cubicBezTo>
                  <a:cubicBezTo>
                    <a:pt x="33417" y="15469"/>
                    <a:pt x="30975" y="5569"/>
                    <a:pt x="28616" y="3535"/>
                  </a:cubicBezTo>
                  <a:cubicBezTo>
                    <a:pt x="26322" y="1580"/>
                    <a:pt x="22175" y="1"/>
                    <a:pt x="18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subTitle"/>
          </p:nvPr>
        </p:nvSpPr>
        <p:spPr>
          <a:xfrm>
            <a:off x="1449900" y="2416900"/>
            <a:ext cx="28440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2" type="subTitle"/>
          </p:nvPr>
        </p:nvSpPr>
        <p:spPr>
          <a:xfrm>
            <a:off x="1746000" y="1911575"/>
            <a:ext cx="22392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3" type="subTitle"/>
          </p:nvPr>
        </p:nvSpPr>
        <p:spPr>
          <a:xfrm>
            <a:off x="4829400" y="2416900"/>
            <a:ext cx="28440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4" type="subTitle"/>
          </p:nvPr>
        </p:nvSpPr>
        <p:spPr>
          <a:xfrm>
            <a:off x="5125675" y="1911575"/>
            <a:ext cx="22392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oboto Condensed"/>
              <a:buNone/>
              <a:defRPr b="1" sz="23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 Condensed"/>
              <a:buNone/>
              <a:defRPr sz="2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1751400" y="368525"/>
            <a:ext cx="5641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kki Reddy"/>
              <a:buNone/>
              <a:defRPr sz="35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87" name="Google Shape;87;p10"/>
          <p:cNvGrpSpPr/>
          <p:nvPr/>
        </p:nvGrpSpPr>
        <p:grpSpPr>
          <a:xfrm>
            <a:off x="619312" y="2097704"/>
            <a:ext cx="8136543" cy="2442171"/>
            <a:chOff x="259064" y="3184379"/>
            <a:chExt cx="1316188" cy="395045"/>
          </a:xfrm>
        </p:grpSpPr>
        <p:sp>
          <p:nvSpPr>
            <p:cNvPr id="88" name="Google Shape;88;p10"/>
            <p:cNvSpPr/>
            <p:nvPr/>
          </p:nvSpPr>
          <p:spPr>
            <a:xfrm flipH="1">
              <a:off x="427661" y="3510201"/>
              <a:ext cx="21725" cy="25125"/>
            </a:xfrm>
            <a:custGeom>
              <a:rect b="b" l="l" r="r" t="t"/>
              <a:pathLst>
                <a:path extrusionOk="0" h="1005" w="869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543352" y="3184379"/>
              <a:ext cx="31900" cy="37325"/>
            </a:xfrm>
            <a:custGeom>
              <a:rect b="b" l="l" r="r" t="t"/>
              <a:pathLst>
                <a:path extrusionOk="0" h="1493" w="1276">
                  <a:moveTo>
                    <a:pt x="625" y="1"/>
                  </a:moveTo>
                  <a:cubicBezTo>
                    <a:pt x="489" y="679"/>
                    <a:pt x="1" y="760"/>
                    <a:pt x="1" y="760"/>
                  </a:cubicBezTo>
                  <a:cubicBezTo>
                    <a:pt x="1" y="760"/>
                    <a:pt x="489" y="787"/>
                    <a:pt x="625" y="1492"/>
                  </a:cubicBezTo>
                  <a:cubicBezTo>
                    <a:pt x="760" y="814"/>
                    <a:pt x="1276" y="760"/>
                    <a:pt x="1276" y="760"/>
                  </a:cubicBezTo>
                  <a:cubicBezTo>
                    <a:pt x="1276" y="760"/>
                    <a:pt x="760" y="679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427766" y="3535324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59064" y="3376764"/>
              <a:ext cx="32575" cy="37325"/>
            </a:xfrm>
            <a:custGeom>
              <a:rect b="b" l="l" r="r" t="t"/>
              <a:pathLst>
                <a:path extrusionOk="0" h="1493" w="1303">
                  <a:moveTo>
                    <a:pt x="652" y="1"/>
                  </a:moveTo>
                  <a:cubicBezTo>
                    <a:pt x="516" y="679"/>
                    <a:pt x="1" y="760"/>
                    <a:pt x="1" y="760"/>
                  </a:cubicBezTo>
                  <a:cubicBezTo>
                    <a:pt x="1" y="760"/>
                    <a:pt x="516" y="787"/>
                    <a:pt x="652" y="1492"/>
                  </a:cubicBezTo>
                  <a:cubicBezTo>
                    <a:pt x="787" y="814"/>
                    <a:pt x="1303" y="760"/>
                    <a:pt x="1303" y="760"/>
                  </a:cubicBezTo>
                  <a:cubicBezTo>
                    <a:pt x="1303" y="760"/>
                    <a:pt x="787" y="679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akki Reddy"/>
              <a:buNone/>
              <a:defRPr sz="2800">
                <a:solidFill>
                  <a:schemeClr val="accent1"/>
                </a:solidFill>
                <a:latin typeface="Lakki Reddy"/>
                <a:ea typeface="Lakki Reddy"/>
                <a:cs typeface="Lakki Reddy"/>
                <a:sym typeface="Lakki Red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2"/>
          <p:cNvGrpSpPr/>
          <p:nvPr/>
        </p:nvGrpSpPr>
        <p:grpSpPr>
          <a:xfrm rot="-409295">
            <a:off x="523180" y="1842274"/>
            <a:ext cx="1776113" cy="3550526"/>
            <a:chOff x="6631900" y="1632850"/>
            <a:chExt cx="537075" cy="1073600"/>
          </a:xfrm>
        </p:grpSpPr>
        <p:sp>
          <p:nvSpPr>
            <p:cNvPr id="370" name="Google Shape;370;p42"/>
            <p:cNvSpPr/>
            <p:nvPr/>
          </p:nvSpPr>
          <p:spPr>
            <a:xfrm>
              <a:off x="6703200" y="2679150"/>
              <a:ext cx="115200" cy="27300"/>
            </a:xfrm>
            <a:custGeom>
              <a:rect b="b" l="l" r="r" t="t"/>
              <a:pathLst>
                <a:path extrusionOk="0" h="1092" w="4608">
                  <a:moveTo>
                    <a:pt x="1676" y="38"/>
                  </a:moveTo>
                  <a:cubicBezTo>
                    <a:pt x="1226" y="38"/>
                    <a:pt x="717" y="82"/>
                    <a:pt x="566" y="272"/>
                  </a:cubicBezTo>
                  <a:cubicBezTo>
                    <a:pt x="1" y="978"/>
                    <a:pt x="2214" y="1092"/>
                    <a:pt x="3093" y="1092"/>
                  </a:cubicBezTo>
                  <a:cubicBezTo>
                    <a:pt x="3226" y="1092"/>
                    <a:pt x="3329" y="1089"/>
                    <a:pt x="3387" y="1085"/>
                  </a:cubicBezTo>
                  <a:cubicBezTo>
                    <a:pt x="3685" y="1031"/>
                    <a:pt x="4607" y="923"/>
                    <a:pt x="4146" y="407"/>
                  </a:cubicBezTo>
                  <a:cubicBezTo>
                    <a:pt x="3793" y="0"/>
                    <a:pt x="2654" y="109"/>
                    <a:pt x="2193" y="55"/>
                  </a:cubicBezTo>
                  <a:cubicBezTo>
                    <a:pt x="2054" y="47"/>
                    <a:pt x="1871" y="38"/>
                    <a:pt x="1676" y="38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6890250" y="2670225"/>
              <a:ext cx="110550" cy="36125"/>
            </a:xfrm>
            <a:custGeom>
              <a:rect b="b" l="l" r="r" t="t"/>
              <a:pathLst>
                <a:path extrusionOk="0" h="1445" w="4422">
                  <a:moveTo>
                    <a:pt x="3807" y="1"/>
                  </a:moveTo>
                  <a:cubicBezTo>
                    <a:pt x="3283" y="1"/>
                    <a:pt x="2805" y="276"/>
                    <a:pt x="2197" y="276"/>
                  </a:cubicBezTo>
                  <a:cubicBezTo>
                    <a:pt x="2114" y="271"/>
                    <a:pt x="1983" y="266"/>
                    <a:pt x="1831" y="266"/>
                  </a:cubicBezTo>
                  <a:cubicBezTo>
                    <a:pt x="1242" y="266"/>
                    <a:pt x="327" y="332"/>
                    <a:pt x="543" y="656"/>
                  </a:cubicBezTo>
                  <a:cubicBezTo>
                    <a:pt x="136" y="683"/>
                    <a:pt x="0" y="1090"/>
                    <a:pt x="380" y="1307"/>
                  </a:cubicBezTo>
                  <a:cubicBezTo>
                    <a:pt x="624" y="1429"/>
                    <a:pt x="944" y="1444"/>
                    <a:pt x="1238" y="1444"/>
                  </a:cubicBezTo>
                  <a:cubicBezTo>
                    <a:pt x="1336" y="1444"/>
                    <a:pt x="1431" y="1442"/>
                    <a:pt x="1519" y="1442"/>
                  </a:cubicBezTo>
                  <a:cubicBezTo>
                    <a:pt x="2251" y="1442"/>
                    <a:pt x="2957" y="1361"/>
                    <a:pt x="3635" y="1171"/>
                  </a:cubicBezTo>
                  <a:cubicBezTo>
                    <a:pt x="3933" y="1063"/>
                    <a:pt x="4421" y="1036"/>
                    <a:pt x="4286" y="86"/>
                  </a:cubicBezTo>
                  <a:cubicBezTo>
                    <a:pt x="4119" y="25"/>
                    <a:pt x="3961" y="1"/>
                    <a:pt x="3807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6741750" y="2327900"/>
              <a:ext cx="205475" cy="370950"/>
            </a:xfrm>
            <a:custGeom>
              <a:rect b="b" l="l" r="r" t="t"/>
              <a:pathLst>
                <a:path extrusionOk="0" h="14838" w="8219">
                  <a:moveTo>
                    <a:pt x="2577" y="0"/>
                  </a:moveTo>
                  <a:cubicBezTo>
                    <a:pt x="2577" y="0"/>
                    <a:pt x="1817" y="7161"/>
                    <a:pt x="1872" y="8816"/>
                  </a:cubicBezTo>
                  <a:cubicBezTo>
                    <a:pt x="1953" y="10524"/>
                    <a:pt x="0" y="13969"/>
                    <a:pt x="0" y="13969"/>
                  </a:cubicBezTo>
                  <a:cubicBezTo>
                    <a:pt x="0" y="13969"/>
                    <a:pt x="2034" y="14837"/>
                    <a:pt x="3906" y="14837"/>
                  </a:cubicBezTo>
                  <a:cubicBezTo>
                    <a:pt x="5777" y="14837"/>
                    <a:pt x="8219" y="14050"/>
                    <a:pt x="8219" y="14050"/>
                  </a:cubicBezTo>
                  <a:cubicBezTo>
                    <a:pt x="8219" y="14050"/>
                    <a:pt x="8137" y="10443"/>
                    <a:pt x="7595" y="7812"/>
                  </a:cubicBezTo>
                  <a:cubicBezTo>
                    <a:pt x="7052" y="5154"/>
                    <a:pt x="7296" y="1167"/>
                    <a:pt x="7134" y="1085"/>
                  </a:cubicBezTo>
                  <a:cubicBezTo>
                    <a:pt x="6998" y="1031"/>
                    <a:pt x="2577" y="0"/>
                    <a:pt x="2577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6658325" y="2161075"/>
              <a:ext cx="177700" cy="535050"/>
            </a:xfrm>
            <a:custGeom>
              <a:rect b="b" l="l" r="r" t="t"/>
              <a:pathLst>
                <a:path extrusionOk="0" h="21402" w="7108">
                  <a:moveTo>
                    <a:pt x="5507" y="1"/>
                  </a:moveTo>
                  <a:cubicBezTo>
                    <a:pt x="5507" y="1"/>
                    <a:pt x="2876" y="842"/>
                    <a:pt x="2496" y="1927"/>
                  </a:cubicBezTo>
                  <a:cubicBezTo>
                    <a:pt x="2117" y="3012"/>
                    <a:pt x="1249" y="7080"/>
                    <a:pt x="1249" y="7080"/>
                  </a:cubicBezTo>
                  <a:cubicBezTo>
                    <a:pt x="1249" y="7080"/>
                    <a:pt x="1032" y="12234"/>
                    <a:pt x="977" y="15272"/>
                  </a:cubicBezTo>
                  <a:cubicBezTo>
                    <a:pt x="896" y="18282"/>
                    <a:pt x="1" y="20968"/>
                    <a:pt x="1" y="20968"/>
                  </a:cubicBezTo>
                  <a:cubicBezTo>
                    <a:pt x="1" y="20968"/>
                    <a:pt x="936" y="21272"/>
                    <a:pt x="2416" y="21272"/>
                  </a:cubicBezTo>
                  <a:cubicBezTo>
                    <a:pt x="2530" y="21272"/>
                    <a:pt x="2647" y="21270"/>
                    <a:pt x="2767" y="21266"/>
                  </a:cubicBezTo>
                  <a:cubicBezTo>
                    <a:pt x="3042" y="21253"/>
                    <a:pt x="3308" y="21248"/>
                    <a:pt x="3561" y="21248"/>
                  </a:cubicBezTo>
                  <a:cubicBezTo>
                    <a:pt x="4914" y="21248"/>
                    <a:pt x="5914" y="21402"/>
                    <a:pt x="5914" y="21402"/>
                  </a:cubicBezTo>
                  <a:cubicBezTo>
                    <a:pt x="5914" y="21402"/>
                    <a:pt x="6402" y="17496"/>
                    <a:pt x="6402" y="14485"/>
                  </a:cubicBezTo>
                  <a:cubicBezTo>
                    <a:pt x="6402" y="11474"/>
                    <a:pt x="7107" y="8491"/>
                    <a:pt x="7107" y="8491"/>
                  </a:cubicBezTo>
                  <a:cubicBezTo>
                    <a:pt x="7107" y="8491"/>
                    <a:pt x="5860" y="5371"/>
                    <a:pt x="5914" y="3907"/>
                  </a:cubicBezTo>
                  <a:cubicBezTo>
                    <a:pt x="5995" y="2469"/>
                    <a:pt x="5507" y="1"/>
                    <a:pt x="5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6809550" y="2106000"/>
              <a:ext cx="266525" cy="584700"/>
            </a:xfrm>
            <a:custGeom>
              <a:rect b="b" l="l" r="r" t="t"/>
              <a:pathLst>
                <a:path extrusionOk="0" h="23388" w="10661">
                  <a:moveTo>
                    <a:pt x="4426" y="1"/>
                  </a:moveTo>
                  <a:cubicBezTo>
                    <a:pt x="3925" y="1"/>
                    <a:pt x="3211" y="215"/>
                    <a:pt x="2523" y="1173"/>
                  </a:cubicBezTo>
                  <a:cubicBezTo>
                    <a:pt x="1275" y="2936"/>
                    <a:pt x="543" y="4347"/>
                    <a:pt x="326" y="5459"/>
                  </a:cubicBezTo>
                  <a:cubicBezTo>
                    <a:pt x="0" y="6625"/>
                    <a:pt x="624" y="9419"/>
                    <a:pt x="624" y="9419"/>
                  </a:cubicBezTo>
                  <a:cubicBezTo>
                    <a:pt x="624" y="9419"/>
                    <a:pt x="1465" y="12077"/>
                    <a:pt x="1709" y="13731"/>
                  </a:cubicBezTo>
                  <a:cubicBezTo>
                    <a:pt x="1953" y="15413"/>
                    <a:pt x="2360" y="17692"/>
                    <a:pt x="2414" y="18885"/>
                  </a:cubicBezTo>
                  <a:cubicBezTo>
                    <a:pt x="2496" y="20078"/>
                    <a:pt x="3038" y="21896"/>
                    <a:pt x="3445" y="22384"/>
                  </a:cubicBezTo>
                  <a:cubicBezTo>
                    <a:pt x="3852" y="22845"/>
                    <a:pt x="3906" y="23388"/>
                    <a:pt x="3906" y="23388"/>
                  </a:cubicBezTo>
                  <a:cubicBezTo>
                    <a:pt x="3906" y="23388"/>
                    <a:pt x="5432" y="22918"/>
                    <a:pt x="6824" y="22918"/>
                  </a:cubicBezTo>
                  <a:cubicBezTo>
                    <a:pt x="6928" y="22918"/>
                    <a:pt x="7032" y="22921"/>
                    <a:pt x="7134" y="22926"/>
                  </a:cubicBezTo>
                  <a:cubicBezTo>
                    <a:pt x="7378" y="22935"/>
                    <a:pt x="7628" y="22939"/>
                    <a:pt x="7876" y="22939"/>
                  </a:cubicBezTo>
                  <a:cubicBezTo>
                    <a:pt x="9113" y="22939"/>
                    <a:pt x="10280" y="22845"/>
                    <a:pt x="10280" y="22845"/>
                  </a:cubicBezTo>
                  <a:cubicBezTo>
                    <a:pt x="10280" y="22845"/>
                    <a:pt x="10660" y="20892"/>
                    <a:pt x="9819" y="19265"/>
                  </a:cubicBezTo>
                  <a:cubicBezTo>
                    <a:pt x="8951" y="17637"/>
                    <a:pt x="8111" y="14355"/>
                    <a:pt x="7839" y="12538"/>
                  </a:cubicBezTo>
                  <a:cubicBezTo>
                    <a:pt x="7541" y="10748"/>
                    <a:pt x="6293" y="7466"/>
                    <a:pt x="6049" y="5893"/>
                  </a:cubicBezTo>
                  <a:cubicBezTo>
                    <a:pt x="5805" y="4347"/>
                    <a:pt x="5100" y="142"/>
                    <a:pt x="5100" y="142"/>
                  </a:cubicBezTo>
                  <a:cubicBezTo>
                    <a:pt x="5100" y="142"/>
                    <a:pt x="4833" y="1"/>
                    <a:pt x="4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6871925" y="2085150"/>
              <a:ext cx="269925" cy="280200"/>
            </a:xfrm>
            <a:custGeom>
              <a:rect b="b" l="l" r="r" t="t"/>
              <a:pathLst>
                <a:path extrusionOk="0" h="11208" w="10797">
                  <a:moveTo>
                    <a:pt x="2496" y="0"/>
                  </a:moveTo>
                  <a:lnTo>
                    <a:pt x="1" y="2007"/>
                  </a:lnTo>
                  <a:cubicBezTo>
                    <a:pt x="1" y="2007"/>
                    <a:pt x="815" y="5560"/>
                    <a:pt x="1628" y="6618"/>
                  </a:cubicBezTo>
                  <a:cubicBezTo>
                    <a:pt x="2876" y="8273"/>
                    <a:pt x="3825" y="9032"/>
                    <a:pt x="6266" y="10199"/>
                  </a:cubicBezTo>
                  <a:cubicBezTo>
                    <a:pt x="8238" y="11119"/>
                    <a:pt x="9803" y="11207"/>
                    <a:pt x="10332" y="11207"/>
                  </a:cubicBezTo>
                  <a:cubicBezTo>
                    <a:pt x="10458" y="11207"/>
                    <a:pt x="10525" y="11202"/>
                    <a:pt x="10525" y="11202"/>
                  </a:cubicBezTo>
                  <a:cubicBezTo>
                    <a:pt x="10525" y="11202"/>
                    <a:pt x="9955" y="8164"/>
                    <a:pt x="10037" y="7079"/>
                  </a:cubicBezTo>
                  <a:cubicBezTo>
                    <a:pt x="10091" y="5994"/>
                    <a:pt x="10796" y="2387"/>
                    <a:pt x="10661" y="1926"/>
                  </a:cubicBezTo>
                  <a:cubicBezTo>
                    <a:pt x="10632" y="1757"/>
                    <a:pt x="10516" y="1702"/>
                    <a:pt x="10377" y="1702"/>
                  </a:cubicBezTo>
                  <a:cubicBezTo>
                    <a:pt x="10113" y="1702"/>
                    <a:pt x="9765" y="1899"/>
                    <a:pt x="9765" y="1899"/>
                  </a:cubicBezTo>
                  <a:cubicBezTo>
                    <a:pt x="9765" y="1899"/>
                    <a:pt x="9223" y="2875"/>
                    <a:pt x="7785" y="3879"/>
                  </a:cubicBezTo>
                  <a:cubicBezTo>
                    <a:pt x="7293" y="4229"/>
                    <a:pt x="6880" y="4378"/>
                    <a:pt x="6500" y="4378"/>
                  </a:cubicBezTo>
                  <a:cubicBezTo>
                    <a:pt x="5792" y="4378"/>
                    <a:pt x="5199" y="3862"/>
                    <a:pt x="4422" y="3173"/>
                  </a:cubicBezTo>
                  <a:cubicBezTo>
                    <a:pt x="3201" y="2116"/>
                    <a:pt x="2496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6755300" y="235637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1" y="1"/>
                  </a:moveTo>
                  <a:lnTo>
                    <a:pt x="55" y="2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6631900" y="2030900"/>
              <a:ext cx="180375" cy="421100"/>
            </a:xfrm>
            <a:custGeom>
              <a:rect b="b" l="l" r="r" t="t"/>
              <a:pathLst>
                <a:path extrusionOk="0" h="16844" w="7215">
                  <a:moveTo>
                    <a:pt x="3906" y="0"/>
                  </a:moveTo>
                  <a:cubicBezTo>
                    <a:pt x="3906" y="0"/>
                    <a:pt x="3662" y="895"/>
                    <a:pt x="3146" y="1817"/>
                  </a:cubicBezTo>
                  <a:cubicBezTo>
                    <a:pt x="2631" y="2740"/>
                    <a:pt x="1763" y="3743"/>
                    <a:pt x="868" y="5777"/>
                  </a:cubicBezTo>
                  <a:cubicBezTo>
                    <a:pt x="0" y="7812"/>
                    <a:pt x="54" y="10307"/>
                    <a:pt x="895" y="13209"/>
                  </a:cubicBezTo>
                  <a:cubicBezTo>
                    <a:pt x="1438" y="15108"/>
                    <a:pt x="1844" y="16139"/>
                    <a:pt x="2116" y="16573"/>
                  </a:cubicBezTo>
                  <a:cubicBezTo>
                    <a:pt x="2251" y="16817"/>
                    <a:pt x="2387" y="16844"/>
                    <a:pt x="2387" y="16844"/>
                  </a:cubicBezTo>
                  <a:cubicBezTo>
                    <a:pt x="2387" y="16844"/>
                    <a:pt x="2441" y="15596"/>
                    <a:pt x="2767" y="14538"/>
                  </a:cubicBezTo>
                  <a:cubicBezTo>
                    <a:pt x="3038" y="13698"/>
                    <a:pt x="3418" y="12938"/>
                    <a:pt x="3824" y="12341"/>
                  </a:cubicBezTo>
                  <a:cubicBezTo>
                    <a:pt x="4367" y="11473"/>
                    <a:pt x="4937" y="10850"/>
                    <a:pt x="5343" y="10470"/>
                  </a:cubicBezTo>
                  <a:lnTo>
                    <a:pt x="5425" y="10389"/>
                  </a:lnTo>
                  <a:cubicBezTo>
                    <a:pt x="5750" y="10090"/>
                    <a:pt x="5967" y="9927"/>
                    <a:pt x="5967" y="9927"/>
                  </a:cubicBezTo>
                  <a:cubicBezTo>
                    <a:pt x="5967" y="9927"/>
                    <a:pt x="6781" y="8870"/>
                    <a:pt x="7025" y="8327"/>
                  </a:cubicBezTo>
                  <a:cubicBezTo>
                    <a:pt x="7215" y="7785"/>
                    <a:pt x="6971" y="6862"/>
                    <a:pt x="6483" y="5750"/>
                  </a:cubicBezTo>
                  <a:cubicBezTo>
                    <a:pt x="5967" y="4638"/>
                    <a:pt x="5615" y="4476"/>
                    <a:pt x="4909" y="3580"/>
                  </a:cubicBezTo>
                  <a:cubicBezTo>
                    <a:pt x="4204" y="2712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7089600" y="2136000"/>
              <a:ext cx="79375" cy="228700"/>
            </a:xfrm>
            <a:custGeom>
              <a:rect b="b" l="l" r="r" t="t"/>
              <a:pathLst>
                <a:path extrusionOk="0" h="9148" w="3175">
                  <a:moveTo>
                    <a:pt x="977" y="0"/>
                  </a:moveTo>
                  <a:cubicBezTo>
                    <a:pt x="977" y="678"/>
                    <a:pt x="326" y="3825"/>
                    <a:pt x="299" y="4693"/>
                  </a:cubicBezTo>
                  <a:cubicBezTo>
                    <a:pt x="245" y="6103"/>
                    <a:pt x="1" y="7622"/>
                    <a:pt x="950" y="8734"/>
                  </a:cubicBezTo>
                  <a:cubicBezTo>
                    <a:pt x="1190" y="9027"/>
                    <a:pt x="1452" y="9147"/>
                    <a:pt x="1705" y="9147"/>
                  </a:cubicBezTo>
                  <a:cubicBezTo>
                    <a:pt x="2368" y="9147"/>
                    <a:pt x="2980" y="8328"/>
                    <a:pt x="3039" y="7622"/>
                  </a:cubicBezTo>
                  <a:cubicBezTo>
                    <a:pt x="3174" y="6374"/>
                    <a:pt x="2822" y="5154"/>
                    <a:pt x="2496" y="3960"/>
                  </a:cubicBezTo>
                  <a:cubicBezTo>
                    <a:pt x="2306" y="3120"/>
                    <a:pt x="2360" y="2252"/>
                    <a:pt x="2306" y="1411"/>
                  </a:cubicBezTo>
                  <a:cubicBezTo>
                    <a:pt x="2279" y="1139"/>
                    <a:pt x="2198" y="760"/>
                    <a:pt x="2089" y="489"/>
                  </a:cubicBezTo>
                  <a:cubicBezTo>
                    <a:pt x="1899" y="136"/>
                    <a:pt x="1682" y="136"/>
                    <a:pt x="977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7106550" y="2137350"/>
              <a:ext cx="40050" cy="56300"/>
            </a:xfrm>
            <a:custGeom>
              <a:rect b="b" l="l" r="r" t="t"/>
              <a:pathLst>
                <a:path extrusionOk="0" h="2252" w="1602">
                  <a:moveTo>
                    <a:pt x="570" y="1"/>
                  </a:moveTo>
                  <a:cubicBezTo>
                    <a:pt x="462" y="82"/>
                    <a:pt x="380" y="163"/>
                    <a:pt x="299" y="245"/>
                  </a:cubicBezTo>
                  <a:cubicBezTo>
                    <a:pt x="272" y="679"/>
                    <a:pt x="136" y="1465"/>
                    <a:pt x="1" y="2252"/>
                  </a:cubicBezTo>
                  <a:lnTo>
                    <a:pt x="191" y="2143"/>
                  </a:lnTo>
                  <a:cubicBezTo>
                    <a:pt x="679" y="1899"/>
                    <a:pt x="1194" y="1574"/>
                    <a:pt x="1601" y="1194"/>
                  </a:cubicBezTo>
                  <a:lnTo>
                    <a:pt x="1601" y="1058"/>
                  </a:lnTo>
                  <a:cubicBezTo>
                    <a:pt x="1520" y="1031"/>
                    <a:pt x="1465" y="950"/>
                    <a:pt x="1411" y="923"/>
                  </a:cubicBezTo>
                  <a:cubicBezTo>
                    <a:pt x="1276" y="706"/>
                    <a:pt x="1276" y="435"/>
                    <a:pt x="1221" y="218"/>
                  </a:cubicBezTo>
                  <a:cubicBezTo>
                    <a:pt x="1086" y="109"/>
                    <a:pt x="869" y="82"/>
                    <a:pt x="57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6715000" y="1674975"/>
              <a:ext cx="216625" cy="221675"/>
            </a:xfrm>
            <a:custGeom>
              <a:rect b="b" l="l" r="r" t="t"/>
              <a:pathLst>
                <a:path extrusionOk="0" h="8867" w="8665">
                  <a:moveTo>
                    <a:pt x="202" y="0"/>
                  </a:moveTo>
                  <a:cubicBezTo>
                    <a:pt x="1" y="0"/>
                    <a:pt x="39" y="214"/>
                    <a:pt x="39" y="214"/>
                  </a:cubicBezTo>
                  <a:cubicBezTo>
                    <a:pt x="39" y="214"/>
                    <a:pt x="1260" y="865"/>
                    <a:pt x="1531" y="4093"/>
                  </a:cubicBezTo>
                  <a:cubicBezTo>
                    <a:pt x="1802" y="7321"/>
                    <a:pt x="1016" y="8867"/>
                    <a:pt x="1016" y="8867"/>
                  </a:cubicBezTo>
                  <a:cubicBezTo>
                    <a:pt x="1016" y="8867"/>
                    <a:pt x="2352" y="8285"/>
                    <a:pt x="4273" y="8285"/>
                  </a:cubicBezTo>
                  <a:cubicBezTo>
                    <a:pt x="4625" y="8285"/>
                    <a:pt x="4996" y="8305"/>
                    <a:pt x="5383" y="8351"/>
                  </a:cubicBezTo>
                  <a:cubicBezTo>
                    <a:pt x="7905" y="8677"/>
                    <a:pt x="8529" y="8812"/>
                    <a:pt x="8529" y="8812"/>
                  </a:cubicBezTo>
                  <a:cubicBezTo>
                    <a:pt x="8529" y="8812"/>
                    <a:pt x="8665" y="7239"/>
                    <a:pt x="5247" y="3984"/>
                  </a:cubicBezTo>
                  <a:cubicBezTo>
                    <a:pt x="1830" y="729"/>
                    <a:pt x="663" y="187"/>
                    <a:pt x="338" y="24"/>
                  </a:cubicBezTo>
                  <a:cubicBezTo>
                    <a:pt x="283" y="8"/>
                    <a:pt x="239" y="0"/>
                    <a:pt x="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6659000" y="1880425"/>
              <a:ext cx="120050" cy="164125"/>
            </a:xfrm>
            <a:custGeom>
              <a:rect b="b" l="l" r="r" t="t"/>
              <a:pathLst>
                <a:path extrusionOk="0" h="6565" w="4802">
                  <a:moveTo>
                    <a:pt x="2703" y="1"/>
                  </a:moveTo>
                  <a:cubicBezTo>
                    <a:pt x="2510" y="1"/>
                    <a:pt x="2314" y="35"/>
                    <a:pt x="2171" y="106"/>
                  </a:cubicBezTo>
                  <a:cubicBezTo>
                    <a:pt x="1330" y="486"/>
                    <a:pt x="1547" y="1137"/>
                    <a:pt x="1601" y="1815"/>
                  </a:cubicBezTo>
                  <a:cubicBezTo>
                    <a:pt x="1467" y="1731"/>
                    <a:pt x="1330" y="1694"/>
                    <a:pt x="1197" y="1694"/>
                  </a:cubicBezTo>
                  <a:cubicBezTo>
                    <a:pt x="685" y="1694"/>
                    <a:pt x="223" y="2236"/>
                    <a:pt x="137" y="2710"/>
                  </a:cubicBezTo>
                  <a:cubicBezTo>
                    <a:pt x="1" y="3605"/>
                    <a:pt x="571" y="4202"/>
                    <a:pt x="1330" y="4554"/>
                  </a:cubicBezTo>
                  <a:cubicBezTo>
                    <a:pt x="1322" y="4554"/>
                    <a:pt x="1315" y="4554"/>
                    <a:pt x="1307" y="4554"/>
                  </a:cubicBezTo>
                  <a:cubicBezTo>
                    <a:pt x="680" y="4554"/>
                    <a:pt x="736" y="5671"/>
                    <a:pt x="977" y="6019"/>
                  </a:cubicBezTo>
                  <a:cubicBezTo>
                    <a:pt x="1302" y="6418"/>
                    <a:pt x="1717" y="6565"/>
                    <a:pt x="2183" y="6565"/>
                  </a:cubicBezTo>
                  <a:cubicBezTo>
                    <a:pt x="2224" y="6565"/>
                    <a:pt x="2265" y="6564"/>
                    <a:pt x="2306" y="6562"/>
                  </a:cubicBezTo>
                  <a:cubicBezTo>
                    <a:pt x="2876" y="6562"/>
                    <a:pt x="3391" y="6317"/>
                    <a:pt x="3853" y="5938"/>
                  </a:cubicBezTo>
                  <a:cubicBezTo>
                    <a:pt x="4802" y="5151"/>
                    <a:pt x="4504" y="4175"/>
                    <a:pt x="4395" y="3063"/>
                  </a:cubicBezTo>
                  <a:cubicBezTo>
                    <a:pt x="4368" y="2547"/>
                    <a:pt x="4449" y="1137"/>
                    <a:pt x="4042" y="866"/>
                  </a:cubicBezTo>
                  <a:cubicBezTo>
                    <a:pt x="3690" y="649"/>
                    <a:pt x="3554" y="242"/>
                    <a:pt x="3174" y="79"/>
                  </a:cubicBezTo>
                  <a:cubicBezTo>
                    <a:pt x="3046" y="28"/>
                    <a:pt x="287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6903125" y="1894800"/>
              <a:ext cx="108525" cy="134500"/>
            </a:xfrm>
            <a:custGeom>
              <a:rect b="b" l="l" r="r" t="t"/>
              <a:pathLst>
                <a:path extrusionOk="0" h="5380" w="4341">
                  <a:moveTo>
                    <a:pt x="1545" y="1"/>
                  </a:moveTo>
                  <a:cubicBezTo>
                    <a:pt x="1186" y="1"/>
                    <a:pt x="832" y="180"/>
                    <a:pt x="597" y="616"/>
                  </a:cubicBezTo>
                  <a:cubicBezTo>
                    <a:pt x="950" y="1267"/>
                    <a:pt x="570" y="2596"/>
                    <a:pt x="299" y="3301"/>
                  </a:cubicBezTo>
                  <a:cubicBezTo>
                    <a:pt x="190" y="3681"/>
                    <a:pt x="1" y="4034"/>
                    <a:pt x="190" y="4413"/>
                  </a:cubicBezTo>
                  <a:cubicBezTo>
                    <a:pt x="407" y="4766"/>
                    <a:pt x="950" y="5064"/>
                    <a:pt x="1275" y="5227"/>
                  </a:cubicBezTo>
                  <a:cubicBezTo>
                    <a:pt x="1504" y="5331"/>
                    <a:pt x="1757" y="5379"/>
                    <a:pt x="2012" y="5379"/>
                  </a:cubicBezTo>
                  <a:cubicBezTo>
                    <a:pt x="2423" y="5379"/>
                    <a:pt x="2840" y="5255"/>
                    <a:pt x="3174" y="5037"/>
                  </a:cubicBezTo>
                  <a:cubicBezTo>
                    <a:pt x="4340" y="4224"/>
                    <a:pt x="4259" y="1999"/>
                    <a:pt x="2632" y="1945"/>
                  </a:cubicBezTo>
                  <a:cubicBezTo>
                    <a:pt x="3260" y="993"/>
                    <a:pt x="2391" y="1"/>
                    <a:pt x="1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6710900" y="1876900"/>
              <a:ext cx="266100" cy="154025"/>
            </a:xfrm>
            <a:custGeom>
              <a:rect b="b" l="l" r="r" t="t"/>
              <a:pathLst>
                <a:path extrusionOk="0" h="6161" w="10644">
                  <a:moveTo>
                    <a:pt x="4890" y="1"/>
                  </a:moveTo>
                  <a:cubicBezTo>
                    <a:pt x="4271" y="1"/>
                    <a:pt x="3610" y="198"/>
                    <a:pt x="2997" y="274"/>
                  </a:cubicBezTo>
                  <a:cubicBezTo>
                    <a:pt x="2863" y="299"/>
                    <a:pt x="2729" y="312"/>
                    <a:pt x="2595" y="312"/>
                  </a:cubicBezTo>
                  <a:cubicBezTo>
                    <a:pt x="2431" y="312"/>
                    <a:pt x="2266" y="292"/>
                    <a:pt x="2102" y="247"/>
                  </a:cubicBezTo>
                  <a:cubicBezTo>
                    <a:pt x="1641" y="681"/>
                    <a:pt x="1560" y="1576"/>
                    <a:pt x="1505" y="2146"/>
                  </a:cubicBezTo>
                  <a:lnTo>
                    <a:pt x="1505" y="2553"/>
                  </a:lnTo>
                  <a:cubicBezTo>
                    <a:pt x="1279" y="2451"/>
                    <a:pt x="1015" y="2377"/>
                    <a:pt x="777" y="2377"/>
                  </a:cubicBezTo>
                  <a:cubicBezTo>
                    <a:pt x="443" y="2377"/>
                    <a:pt x="158" y="2521"/>
                    <a:pt x="95" y="2932"/>
                  </a:cubicBezTo>
                  <a:cubicBezTo>
                    <a:pt x="1" y="3441"/>
                    <a:pt x="443" y="3622"/>
                    <a:pt x="903" y="3622"/>
                  </a:cubicBezTo>
                  <a:cubicBezTo>
                    <a:pt x="1106" y="3622"/>
                    <a:pt x="1312" y="3587"/>
                    <a:pt x="1478" y="3529"/>
                  </a:cubicBezTo>
                  <a:cubicBezTo>
                    <a:pt x="1505" y="3529"/>
                    <a:pt x="1560" y="3502"/>
                    <a:pt x="1587" y="3502"/>
                  </a:cubicBezTo>
                  <a:cubicBezTo>
                    <a:pt x="1614" y="3882"/>
                    <a:pt x="1722" y="4289"/>
                    <a:pt x="1885" y="4614"/>
                  </a:cubicBezTo>
                  <a:cubicBezTo>
                    <a:pt x="2156" y="5238"/>
                    <a:pt x="2482" y="5563"/>
                    <a:pt x="3133" y="5780"/>
                  </a:cubicBezTo>
                  <a:cubicBezTo>
                    <a:pt x="3811" y="6024"/>
                    <a:pt x="4489" y="6160"/>
                    <a:pt x="5248" y="6160"/>
                  </a:cubicBezTo>
                  <a:cubicBezTo>
                    <a:pt x="6388" y="6160"/>
                    <a:pt x="7988" y="5753"/>
                    <a:pt x="8585" y="4668"/>
                  </a:cubicBezTo>
                  <a:cubicBezTo>
                    <a:pt x="8775" y="4343"/>
                    <a:pt x="8910" y="4017"/>
                    <a:pt x="9019" y="3638"/>
                  </a:cubicBezTo>
                  <a:cubicBezTo>
                    <a:pt x="9168" y="3656"/>
                    <a:pt x="9331" y="3688"/>
                    <a:pt x="9498" y="3688"/>
                  </a:cubicBezTo>
                  <a:cubicBezTo>
                    <a:pt x="9572" y="3688"/>
                    <a:pt x="9648" y="3682"/>
                    <a:pt x="9724" y="3665"/>
                  </a:cubicBezTo>
                  <a:cubicBezTo>
                    <a:pt x="9746" y="3669"/>
                    <a:pt x="9770" y="3671"/>
                    <a:pt x="9795" y="3671"/>
                  </a:cubicBezTo>
                  <a:cubicBezTo>
                    <a:pt x="10112" y="3671"/>
                    <a:pt x="10643" y="3364"/>
                    <a:pt x="10266" y="2987"/>
                  </a:cubicBezTo>
                  <a:cubicBezTo>
                    <a:pt x="10144" y="2864"/>
                    <a:pt x="9971" y="2819"/>
                    <a:pt x="9784" y="2819"/>
                  </a:cubicBezTo>
                  <a:cubicBezTo>
                    <a:pt x="9557" y="2819"/>
                    <a:pt x="9308" y="2885"/>
                    <a:pt x="9100" y="2959"/>
                  </a:cubicBezTo>
                  <a:cubicBezTo>
                    <a:pt x="9181" y="2173"/>
                    <a:pt x="9073" y="1359"/>
                    <a:pt x="8747" y="735"/>
                  </a:cubicBezTo>
                  <a:cubicBezTo>
                    <a:pt x="8530" y="383"/>
                    <a:pt x="8368" y="410"/>
                    <a:pt x="7988" y="356"/>
                  </a:cubicBezTo>
                  <a:cubicBezTo>
                    <a:pt x="7011" y="220"/>
                    <a:pt x="6035" y="57"/>
                    <a:pt x="5004" y="3"/>
                  </a:cubicBezTo>
                  <a:cubicBezTo>
                    <a:pt x="4966" y="1"/>
                    <a:pt x="4928" y="1"/>
                    <a:pt x="4890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6781075" y="1901575"/>
              <a:ext cx="54275" cy="24925"/>
            </a:xfrm>
            <a:custGeom>
              <a:rect b="b" l="l" r="r" t="t"/>
              <a:pathLst>
                <a:path extrusionOk="0" h="997" w="2171">
                  <a:moveTo>
                    <a:pt x="431" y="0"/>
                  </a:moveTo>
                  <a:cubicBezTo>
                    <a:pt x="284" y="0"/>
                    <a:pt x="145" y="13"/>
                    <a:pt x="27" y="47"/>
                  </a:cubicBezTo>
                  <a:cubicBezTo>
                    <a:pt x="109" y="182"/>
                    <a:pt x="0" y="237"/>
                    <a:pt x="163" y="345"/>
                  </a:cubicBezTo>
                  <a:cubicBezTo>
                    <a:pt x="326" y="454"/>
                    <a:pt x="597" y="454"/>
                    <a:pt x="814" y="508"/>
                  </a:cubicBezTo>
                  <a:cubicBezTo>
                    <a:pt x="1194" y="616"/>
                    <a:pt x="1736" y="725"/>
                    <a:pt x="2035" y="996"/>
                  </a:cubicBezTo>
                  <a:cubicBezTo>
                    <a:pt x="2089" y="833"/>
                    <a:pt x="2170" y="616"/>
                    <a:pt x="2170" y="426"/>
                  </a:cubicBezTo>
                  <a:cubicBezTo>
                    <a:pt x="2035" y="209"/>
                    <a:pt x="1628" y="182"/>
                    <a:pt x="1411" y="101"/>
                  </a:cubicBezTo>
                  <a:cubicBezTo>
                    <a:pt x="1130" y="64"/>
                    <a:pt x="759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6860400" y="1900625"/>
              <a:ext cx="52925" cy="29925"/>
            </a:xfrm>
            <a:custGeom>
              <a:rect b="b" l="l" r="r" t="t"/>
              <a:pathLst>
                <a:path extrusionOk="0" h="1197" w="2117">
                  <a:moveTo>
                    <a:pt x="1969" y="0"/>
                  </a:moveTo>
                  <a:cubicBezTo>
                    <a:pt x="1575" y="0"/>
                    <a:pt x="1082" y="149"/>
                    <a:pt x="706" y="275"/>
                  </a:cubicBezTo>
                  <a:cubicBezTo>
                    <a:pt x="543" y="329"/>
                    <a:pt x="136" y="410"/>
                    <a:pt x="1" y="627"/>
                  </a:cubicBezTo>
                  <a:cubicBezTo>
                    <a:pt x="55" y="817"/>
                    <a:pt x="136" y="1034"/>
                    <a:pt x="218" y="1197"/>
                  </a:cubicBezTo>
                  <a:cubicBezTo>
                    <a:pt x="489" y="898"/>
                    <a:pt x="1004" y="736"/>
                    <a:pt x="1357" y="546"/>
                  </a:cubicBezTo>
                  <a:cubicBezTo>
                    <a:pt x="1547" y="492"/>
                    <a:pt x="1791" y="410"/>
                    <a:pt x="1981" y="329"/>
                  </a:cubicBezTo>
                  <a:cubicBezTo>
                    <a:pt x="2116" y="220"/>
                    <a:pt x="2008" y="139"/>
                    <a:pt x="2062" y="3"/>
                  </a:cubicBezTo>
                  <a:cubicBezTo>
                    <a:pt x="2032" y="1"/>
                    <a:pt x="200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6717325" y="1963750"/>
              <a:ext cx="242775" cy="474300"/>
            </a:xfrm>
            <a:custGeom>
              <a:rect b="b" l="l" r="r" t="t"/>
              <a:pathLst>
                <a:path extrusionOk="0" h="18972" w="9711">
                  <a:moveTo>
                    <a:pt x="5236" y="1"/>
                  </a:moveTo>
                  <a:cubicBezTo>
                    <a:pt x="4015" y="1330"/>
                    <a:pt x="1845" y="733"/>
                    <a:pt x="679" y="2279"/>
                  </a:cubicBezTo>
                  <a:cubicBezTo>
                    <a:pt x="109" y="3012"/>
                    <a:pt x="1" y="4368"/>
                    <a:pt x="245" y="5290"/>
                  </a:cubicBezTo>
                  <a:cubicBezTo>
                    <a:pt x="570" y="6565"/>
                    <a:pt x="1709" y="7324"/>
                    <a:pt x="2306" y="8436"/>
                  </a:cubicBezTo>
                  <a:cubicBezTo>
                    <a:pt x="2713" y="9223"/>
                    <a:pt x="2713" y="9901"/>
                    <a:pt x="2550" y="10742"/>
                  </a:cubicBezTo>
                  <a:cubicBezTo>
                    <a:pt x="2333" y="11800"/>
                    <a:pt x="2252" y="12912"/>
                    <a:pt x="2388" y="13970"/>
                  </a:cubicBezTo>
                  <a:cubicBezTo>
                    <a:pt x="2469" y="14838"/>
                    <a:pt x="2957" y="15977"/>
                    <a:pt x="3771" y="16465"/>
                  </a:cubicBezTo>
                  <a:cubicBezTo>
                    <a:pt x="4286" y="16790"/>
                    <a:pt x="5263" y="16818"/>
                    <a:pt x="5670" y="17333"/>
                  </a:cubicBezTo>
                  <a:cubicBezTo>
                    <a:pt x="6076" y="17875"/>
                    <a:pt x="5453" y="18282"/>
                    <a:pt x="5290" y="18689"/>
                  </a:cubicBezTo>
                  <a:cubicBezTo>
                    <a:pt x="5186" y="18918"/>
                    <a:pt x="5225" y="18971"/>
                    <a:pt x="5422" y="18971"/>
                  </a:cubicBezTo>
                  <a:cubicBezTo>
                    <a:pt x="5481" y="18971"/>
                    <a:pt x="5554" y="18967"/>
                    <a:pt x="5642" y="18960"/>
                  </a:cubicBezTo>
                  <a:cubicBezTo>
                    <a:pt x="6185" y="18906"/>
                    <a:pt x="6673" y="18689"/>
                    <a:pt x="6999" y="18201"/>
                  </a:cubicBezTo>
                  <a:cubicBezTo>
                    <a:pt x="7758" y="17062"/>
                    <a:pt x="7053" y="16112"/>
                    <a:pt x="6348" y="15163"/>
                  </a:cubicBezTo>
                  <a:cubicBezTo>
                    <a:pt x="5561" y="14132"/>
                    <a:pt x="4639" y="13264"/>
                    <a:pt x="4829" y="11827"/>
                  </a:cubicBezTo>
                  <a:cubicBezTo>
                    <a:pt x="5019" y="10281"/>
                    <a:pt x="6619" y="8979"/>
                    <a:pt x="7541" y="7785"/>
                  </a:cubicBezTo>
                  <a:cubicBezTo>
                    <a:pt x="8273" y="6836"/>
                    <a:pt x="8816" y="5832"/>
                    <a:pt x="9114" y="4666"/>
                  </a:cubicBezTo>
                  <a:cubicBezTo>
                    <a:pt x="9711" y="2361"/>
                    <a:pt x="7704" y="1086"/>
                    <a:pt x="5859" y="435"/>
                  </a:cubicBezTo>
                  <a:cubicBezTo>
                    <a:pt x="5642" y="381"/>
                    <a:pt x="5371" y="136"/>
                    <a:pt x="5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6831925" y="1925775"/>
              <a:ext cx="52250" cy="99750"/>
            </a:xfrm>
            <a:custGeom>
              <a:rect b="b" l="l" r="r" t="t"/>
              <a:pathLst>
                <a:path extrusionOk="0" h="3990" w="2090">
                  <a:moveTo>
                    <a:pt x="869" y="1"/>
                  </a:moveTo>
                  <a:cubicBezTo>
                    <a:pt x="652" y="489"/>
                    <a:pt x="462" y="1303"/>
                    <a:pt x="326" y="1845"/>
                  </a:cubicBezTo>
                  <a:cubicBezTo>
                    <a:pt x="245" y="2334"/>
                    <a:pt x="1" y="3120"/>
                    <a:pt x="299" y="3554"/>
                  </a:cubicBezTo>
                  <a:cubicBezTo>
                    <a:pt x="464" y="3809"/>
                    <a:pt x="820" y="3990"/>
                    <a:pt x="1165" y="3990"/>
                  </a:cubicBezTo>
                  <a:cubicBezTo>
                    <a:pt x="1443" y="3990"/>
                    <a:pt x="1715" y="3872"/>
                    <a:pt x="1872" y="3581"/>
                  </a:cubicBezTo>
                  <a:cubicBezTo>
                    <a:pt x="2089" y="3147"/>
                    <a:pt x="1465" y="2605"/>
                    <a:pt x="1221" y="1710"/>
                  </a:cubicBezTo>
                  <a:cubicBezTo>
                    <a:pt x="1113" y="1411"/>
                    <a:pt x="950" y="137"/>
                    <a:pt x="869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6785250" y="1933175"/>
              <a:ext cx="49425" cy="30050"/>
            </a:xfrm>
            <a:custGeom>
              <a:rect b="b" l="l" r="r" t="t"/>
              <a:pathLst>
                <a:path extrusionOk="0" h="1202" w="1977">
                  <a:moveTo>
                    <a:pt x="1676" y="1"/>
                  </a:moveTo>
                  <a:cubicBezTo>
                    <a:pt x="1638" y="1"/>
                    <a:pt x="1596" y="24"/>
                    <a:pt x="1596" y="58"/>
                  </a:cubicBezTo>
                  <a:cubicBezTo>
                    <a:pt x="1596" y="546"/>
                    <a:pt x="1461" y="1007"/>
                    <a:pt x="891" y="1007"/>
                  </a:cubicBezTo>
                  <a:cubicBezTo>
                    <a:pt x="376" y="1007"/>
                    <a:pt x="240" y="654"/>
                    <a:pt x="213" y="193"/>
                  </a:cubicBezTo>
                  <a:cubicBezTo>
                    <a:pt x="213" y="152"/>
                    <a:pt x="179" y="132"/>
                    <a:pt x="145" y="132"/>
                  </a:cubicBezTo>
                  <a:cubicBezTo>
                    <a:pt x="111" y="132"/>
                    <a:pt x="77" y="152"/>
                    <a:pt x="77" y="193"/>
                  </a:cubicBezTo>
                  <a:cubicBezTo>
                    <a:pt x="0" y="758"/>
                    <a:pt x="312" y="1201"/>
                    <a:pt x="874" y="1201"/>
                  </a:cubicBezTo>
                  <a:cubicBezTo>
                    <a:pt x="906" y="1201"/>
                    <a:pt x="939" y="1200"/>
                    <a:pt x="972" y="1197"/>
                  </a:cubicBezTo>
                  <a:cubicBezTo>
                    <a:pt x="1488" y="1115"/>
                    <a:pt x="1976" y="546"/>
                    <a:pt x="1732" y="30"/>
                  </a:cubicBezTo>
                  <a:cubicBezTo>
                    <a:pt x="1722" y="10"/>
                    <a:pt x="1699" y="1"/>
                    <a:pt x="1676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6868550" y="1933075"/>
              <a:ext cx="42050" cy="31225"/>
            </a:xfrm>
            <a:custGeom>
              <a:rect b="b" l="l" r="r" t="t"/>
              <a:pathLst>
                <a:path extrusionOk="0" h="1249" w="1682">
                  <a:moveTo>
                    <a:pt x="202" y="1"/>
                  </a:moveTo>
                  <a:cubicBezTo>
                    <a:pt x="173" y="1"/>
                    <a:pt x="146" y="13"/>
                    <a:pt x="136" y="34"/>
                  </a:cubicBezTo>
                  <a:cubicBezTo>
                    <a:pt x="0" y="523"/>
                    <a:pt x="217" y="1065"/>
                    <a:pt x="705" y="1228"/>
                  </a:cubicBezTo>
                  <a:cubicBezTo>
                    <a:pt x="769" y="1242"/>
                    <a:pt x="830" y="1249"/>
                    <a:pt x="890" y="1249"/>
                  </a:cubicBezTo>
                  <a:cubicBezTo>
                    <a:pt x="1062" y="1249"/>
                    <a:pt x="1223" y="1193"/>
                    <a:pt x="1384" y="1092"/>
                  </a:cubicBezTo>
                  <a:cubicBezTo>
                    <a:pt x="1519" y="957"/>
                    <a:pt x="1682" y="712"/>
                    <a:pt x="1573" y="523"/>
                  </a:cubicBezTo>
                  <a:cubicBezTo>
                    <a:pt x="1573" y="496"/>
                    <a:pt x="1560" y="482"/>
                    <a:pt x="1546" y="482"/>
                  </a:cubicBezTo>
                  <a:cubicBezTo>
                    <a:pt x="1533" y="482"/>
                    <a:pt x="1519" y="496"/>
                    <a:pt x="1519" y="523"/>
                  </a:cubicBezTo>
                  <a:cubicBezTo>
                    <a:pt x="1411" y="604"/>
                    <a:pt x="1384" y="740"/>
                    <a:pt x="1302" y="875"/>
                  </a:cubicBezTo>
                  <a:cubicBezTo>
                    <a:pt x="1187" y="1029"/>
                    <a:pt x="1031" y="1101"/>
                    <a:pt x="872" y="1101"/>
                  </a:cubicBezTo>
                  <a:cubicBezTo>
                    <a:pt x="807" y="1101"/>
                    <a:pt x="742" y="1089"/>
                    <a:pt x="678" y="1065"/>
                  </a:cubicBezTo>
                  <a:cubicBezTo>
                    <a:pt x="326" y="875"/>
                    <a:pt x="217" y="441"/>
                    <a:pt x="299" y="116"/>
                  </a:cubicBezTo>
                  <a:cubicBezTo>
                    <a:pt x="299" y="33"/>
                    <a:pt x="248" y="1"/>
                    <a:pt x="202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6739700" y="1864875"/>
              <a:ext cx="196675" cy="41950"/>
            </a:xfrm>
            <a:custGeom>
              <a:rect b="b" l="l" r="r" t="t"/>
              <a:pathLst>
                <a:path extrusionOk="0" h="1678" w="7867">
                  <a:moveTo>
                    <a:pt x="3993" y="0"/>
                  </a:moveTo>
                  <a:cubicBezTo>
                    <a:pt x="3727" y="0"/>
                    <a:pt x="3445" y="7"/>
                    <a:pt x="3147" y="23"/>
                  </a:cubicBezTo>
                  <a:cubicBezTo>
                    <a:pt x="814" y="131"/>
                    <a:pt x="1" y="674"/>
                    <a:pt x="1" y="674"/>
                  </a:cubicBezTo>
                  <a:lnTo>
                    <a:pt x="326" y="1650"/>
                  </a:lnTo>
                  <a:cubicBezTo>
                    <a:pt x="326" y="1650"/>
                    <a:pt x="842" y="1108"/>
                    <a:pt x="3852" y="999"/>
                  </a:cubicBezTo>
                  <a:cubicBezTo>
                    <a:pt x="4047" y="992"/>
                    <a:pt x="4232" y="989"/>
                    <a:pt x="4410" y="989"/>
                  </a:cubicBezTo>
                  <a:cubicBezTo>
                    <a:pt x="6988" y="989"/>
                    <a:pt x="7867" y="1677"/>
                    <a:pt x="7867" y="1677"/>
                  </a:cubicBezTo>
                  <a:cubicBezTo>
                    <a:pt x="7867" y="1677"/>
                    <a:pt x="7731" y="674"/>
                    <a:pt x="7406" y="538"/>
                  </a:cubicBezTo>
                  <a:cubicBezTo>
                    <a:pt x="7141" y="418"/>
                    <a:pt x="6048" y="0"/>
                    <a:pt x="399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6671900" y="1632850"/>
              <a:ext cx="113250" cy="107850"/>
            </a:xfrm>
            <a:custGeom>
              <a:rect b="b" l="l" r="r" t="t"/>
              <a:pathLst>
                <a:path extrusionOk="0" h="4314" w="4530">
                  <a:moveTo>
                    <a:pt x="597" y="0"/>
                  </a:moveTo>
                  <a:lnTo>
                    <a:pt x="1492" y="1736"/>
                  </a:lnTo>
                  <a:lnTo>
                    <a:pt x="0" y="2360"/>
                  </a:lnTo>
                  <a:lnTo>
                    <a:pt x="1709" y="2414"/>
                  </a:lnTo>
                  <a:lnTo>
                    <a:pt x="1790" y="4313"/>
                  </a:lnTo>
                  <a:lnTo>
                    <a:pt x="2496" y="2360"/>
                  </a:lnTo>
                  <a:lnTo>
                    <a:pt x="4530" y="2252"/>
                  </a:lnTo>
                  <a:lnTo>
                    <a:pt x="2631" y="1736"/>
                  </a:lnTo>
                  <a:lnTo>
                    <a:pt x="3309" y="0"/>
                  </a:lnTo>
                  <a:lnTo>
                    <a:pt x="2035" y="1221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6690875" y="2339425"/>
              <a:ext cx="61050" cy="114600"/>
            </a:xfrm>
            <a:custGeom>
              <a:rect b="b" l="l" r="r" t="t"/>
              <a:pathLst>
                <a:path extrusionOk="0" h="4584" w="2442">
                  <a:moveTo>
                    <a:pt x="1438" y="0"/>
                  </a:moveTo>
                  <a:cubicBezTo>
                    <a:pt x="1059" y="597"/>
                    <a:pt x="679" y="1357"/>
                    <a:pt x="381" y="2197"/>
                  </a:cubicBezTo>
                  <a:cubicBezTo>
                    <a:pt x="55" y="3201"/>
                    <a:pt x="1" y="4394"/>
                    <a:pt x="1" y="4503"/>
                  </a:cubicBezTo>
                  <a:cubicBezTo>
                    <a:pt x="77" y="4559"/>
                    <a:pt x="163" y="4584"/>
                    <a:pt x="253" y="4584"/>
                  </a:cubicBezTo>
                  <a:cubicBezTo>
                    <a:pt x="773" y="4584"/>
                    <a:pt x="1467" y="3769"/>
                    <a:pt x="1628" y="3445"/>
                  </a:cubicBezTo>
                  <a:cubicBezTo>
                    <a:pt x="1981" y="2848"/>
                    <a:pt x="2225" y="2252"/>
                    <a:pt x="2415" y="1574"/>
                  </a:cubicBezTo>
                  <a:cubicBezTo>
                    <a:pt x="2415" y="1546"/>
                    <a:pt x="2442" y="1519"/>
                    <a:pt x="2442" y="1492"/>
                  </a:cubicBezTo>
                  <a:cubicBezTo>
                    <a:pt x="2388" y="1384"/>
                    <a:pt x="2361" y="1275"/>
                    <a:pt x="2306" y="1167"/>
                  </a:cubicBezTo>
                  <a:cubicBezTo>
                    <a:pt x="2144" y="814"/>
                    <a:pt x="1764" y="407"/>
                    <a:pt x="1493" y="82"/>
                  </a:cubicBezTo>
                  <a:cubicBezTo>
                    <a:pt x="1465" y="55"/>
                    <a:pt x="1438" y="28"/>
                    <a:pt x="1438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6726825" y="2291950"/>
              <a:ext cx="65800" cy="94050"/>
            </a:xfrm>
            <a:custGeom>
              <a:rect b="b" l="l" r="r" t="t"/>
              <a:pathLst>
                <a:path extrusionOk="0" h="3762" w="2632">
                  <a:moveTo>
                    <a:pt x="1601" y="1"/>
                  </a:moveTo>
                  <a:lnTo>
                    <a:pt x="1519" y="55"/>
                  </a:lnTo>
                  <a:cubicBezTo>
                    <a:pt x="1112" y="462"/>
                    <a:pt x="543" y="1086"/>
                    <a:pt x="0" y="1927"/>
                  </a:cubicBezTo>
                  <a:cubicBezTo>
                    <a:pt x="27" y="1954"/>
                    <a:pt x="27" y="1981"/>
                    <a:pt x="55" y="2035"/>
                  </a:cubicBezTo>
                  <a:cubicBezTo>
                    <a:pt x="326" y="2361"/>
                    <a:pt x="706" y="2767"/>
                    <a:pt x="868" y="3120"/>
                  </a:cubicBezTo>
                  <a:cubicBezTo>
                    <a:pt x="923" y="3174"/>
                    <a:pt x="950" y="3283"/>
                    <a:pt x="977" y="3391"/>
                  </a:cubicBezTo>
                  <a:cubicBezTo>
                    <a:pt x="1069" y="3576"/>
                    <a:pt x="1142" y="3761"/>
                    <a:pt x="1246" y="3761"/>
                  </a:cubicBezTo>
                  <a:cubicBezTo>
                    <a:pt x="1264" y="3761"/>
                    <a:pt x="1282" y="3756"/>
                    <a:pt x="1302" y="3744"/>
                  </a:cubicBezTo>
                  <a:cubicBezTo>
                    <a:pt x="1574" y="3527"/>
                    <a:pt x="1275" y="3066"/>
                    <a:pt x="1167" y="2632"/>
                  </a:cubicBezTo>
                  <a:lnTo>
                    <a:pt x="1167" y="2605"/>
                  </a:lnTo>
                  <a:lnTo>
                    <a:pt x="1221" y="2605"/>
                  </a:lnTo>
                  <a:cubicBezTo>
                    <a:pt x="1460" y="2738"/>
                    <a:pt x="1622" y="3419"/>
                    <a:pt x="1884" y="3419"/>
                  </a:cubicBezTo>
                  <a:cubicBezTo>
                    <a:pt x="1889" y="3419"/>
                    <a:pt x="1894" y="3419"/>
                    <a:pt x="1899" y="3418"/>
                  </a:cubicBezTo>
                  <a:cubicBezTo>
                    <a:pt x="2306" y="3337"/>
                    <a:pt x="1709" y="2252"/>
                    <a:pt x="1655" y="2035"/>
                  </a:cubicBezTo>
                  <a:cubicBezTo>
                    <a:pt x="1890" y="2035"/>
                    <a:pt x="2065" y="2710"/>
                    <a:pt x="2320" y="2710"/>
                  </a:cubicBezTo>
                  <a:cubicBezTo>
                    <a:pt x="2358" y="2710"/>
                    <a:pt x="2399" y="2695"/>
                    <a:pt x="2442" y="2659"/>
                  </a:cubicBezTo>
                  <a:cubicBezTo>
                    <a:pt x="2631" y="2469"/>
                    <a:pt x="2306" y="1818"/>
                    <a:pt x="2197" y="1628"/>
                  </a:cubicBezTo>
                  <a:cubicBezTo>
                    <a:pt x="2143" y="1493"/>
                    <a:pt x="1682" y="814"/>
                    <a:pt x="1791" y="706"/>
                  </a:cubicBezTo>
                  <a:cubicBezTo>
                    <a:pt x="1818" y="679"/>
                    <a:pt x="1879" y="674"/>
                    <a:pt x="1952" y="674"/>
                  </a:cubicBezTo>
                  <a:cubicBezTo>
                    <a:pt x="1997" y="674"/>
                    <a:pt x="2045" y="676"/>
                    <a:pt x="2094" y="676"/>
                  </a:cubicBezTo>
                  <a:cubicBezTo>
                    <a:pt x="2290" y="676"/>
                    <a:pt x="2485" y="646"/>
                    <a:pt x="2387" y="353"/>
                  </a:cubicBezTo>
                  <a:cubicBezTo>
                    <a:pt x="2333" y="191"/>
                    <a:pt x="1953" y="55"/>
                    <a:pt x="1601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7080800" y="1817975"/>
              <a:ext cx="80025" cy="52225"/>
            </a:xfrm>
            <a:custGeom>
              <a:rect b="b" l="l" r="r" t="t"/>
              <a:pathLst>
                <a:path extrusionOk="0" h="2089" w="3201">
                  <a:moveTo>
                    <a:pt x="1899" y="0"/>
                  </a:moveTo>
                  <a:lnTo>
                    <a:pt x="1004" y="163"/>
                  </a:lnTo>
                  <a:lnTo>
                    <a:pt x="0" y="1790"/>
                  </a:lnTo>
                  <a:lnTo>
                    <a:pt x="1573" y="2089"/>
                  </a:lnTo>
                  <a:lnTo>
                    <a:pt x="3201" y="1248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7082150" y="1849150"/>
              <a:ext cx="78675" cy="76650"/>
            </a:xfrm>
            <a:custGeom>
              <a:rect b="b" l="l" r="r" t="t"/>
              <a:pathLst>
                <a:path extrusionOk="0" h="3066" w="3147">
                  <a:moveTo>
                    <a:pt x="3147" y="1"/>
                  </a:moveTo>
                  <a:lnTo>
                    <a:pt x="0" y="489"/>
                  </a:lnTo>
                  <a:lnTo>
                    <a:pt x="1221" y="3066"/>
                  </a:lnTo>
                  <a:lnTo>
                    <a:pt x="2224" y="3012"/>
                  </a:lnTo>
                  <a:lnTo>
                    <a:pt x="3147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7090950" y="1786075"/>
              <a:ext cx="50225" cy="41325"/>
            </a:xfrm>
            <a:custGeom>
              <a:rect b="b" l="l" r="r" t="t"/>
              <a:pathLst>
                <a:path extrusionOk="0" h="1653" w="2009">
                  <a:moveTo>
                    <a:pt x="1193" y="1"/>
                  </a:moveTo>
                  <a:cubicBezTo>
                    <a:pt x="1085" y="1"/>
                    <a:pt x="974" y="12"/>
                    <a:pt x="869" y="29"/>
                  </a:cubicBezTo>
                  <a:cubicBezTo>
                    <a:pt x="489" y="110"/>
                    <a:pt x="136" y="300"/>
                    <a:pt x="82" y="734"/>
                  </a:cubicBezTo>
                  <a:cubicBezTo>
                    <a:pt x="1" y="1059"/>
                    <a:pt x="136" y="1439"/>
                    <a:pt x="489" y="1575"/>
                  </a:cubicBezTo>
                  <a:cubicBezTo>
                    <a:pt x="625" y="1629"/>
                    <a:pt x="751" y="1653"/>
                    <a:pt x="873" y="1653"/>
                  </a:cubicBezTo>
                  <a:cubicBezTo>
                    <a:pt x="1116" y="1653"/>
                    <a:pt x="1339" y="1557"/>
                    <a:pt x="1574" y="1412"/>
                  </a:cubicBezTo>
                  <a:cubicBezTo>
                    <a:pt x="1900" y="1141"/>
                    <a:pt x="2008" y="707"/>
                    <a:pt x="1845" y="273"/>
                  </a:cubicBezTo>
                  <a:cubicBezTo>
                    <a:pt x="1693" y="63"/>
                    <a:pt x="1448" y="1"/>
                    <a:pt x="1193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7111300" y="1914175"/>
              <a:ext cx="55625" cy="574450"/>
            </a:xfrm>
            <a:custGeom>
              <a:rect b="b" l="l" r="r" t="t"/>
              <a:pathLst>
                <a:path extrusionOk="0" h="22978" w="2225">
                  <a:moveTo>
                    <a:pt x="909" y="1"/>
                  </a:moveTo>
                  <a:cubicBezTo>
                    <a:pt x="896" y="1"/>
                    <a:pt x="882" y="2"/>
                    <a:pt x="869" y="4"/>
                  </a:cubicBezTo>
                  <a:lnTo>
                    <a:pt x="624" y="58"/>
                  </a:lnTo>
                  <a:cubicBezTo>
                    <a:pt x="462" y="85"/>
                    <a:pt x="1" y="194"/>
                    <a:pt x="55" y="356"/>
                  </a:cubicBezTo>
                  <a:lnTo>
                    <a:pt x="1547" y="22625"/>
                  </a:lnTo>
                  <a:cubicBezTo>
                    <a:pt x="1547" y="22788"/>
                    <a:pt x="1709" y="22978"/>
                    <a:pt x="1872" y="22978"/>
                  </a:cubicBezTo>
                  <a:cubicBezTo>
                    <a:pt x="2089" y="22978"/>
                    <a:pt x="2225" y="22788"/>
                    <a:pt x="2225" y="22598"/>
                  </a:cubicBezTo>
                  <a:lnTo>
                    <a:pt x="1194" y="356"/>
                  </a:lnTo>
                  <a:cubicBezTo>
                    <a:pt x="1194" y="155"/>
                    <a:pt x="1078" y="1"/>
                    <a:pt x="909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7076050" y="1871550"/>
              <a:ext cx="41375" cy="67825"/>
            </a:xfrm>
            <a:custGeom>
              <a:rect b="b" l="l" r="r" t="t"/>
              <a:pathLst>
                <a:path extrusionOk="0" h="2713" w="1655">
                  <a:moveTo>
                    <a:pt x="326" y="0"/>
                  </a:moveTo>
                  <a:cubicBezTo>
                    <a:pt x="326" y="0"/>
                    <a:pt x="136" y="136"/>
                    <a:pt x="54" y="461"/>
                  </a:cubicBezTo>
                  <a:cubicBezTo>
                    <a:pt x="0" y="814"/>
                    <a:pt x="0" y="1356"/>
                    <a:pt x="326" y="1844"/>
                  </a:cubicBezTo>
                  <a:cubicBezTo>
                    <a:pt x="678" y="2360"/>
                    <a:pt x="1600" y="2712"/>
                    <a:pt x="1600" y="2712"/>
                  </a:cubicBezTo>
                  <a:lnTo>
                    <a:pt x="1655" y="2089"/>
                  </a:lnTo>
                  <a:cubicBezTo>
                    <a:pt x="1655" y="2089"/>
                    <a:pt x="1112" y="1980"/>
                    <a:pt x="705" y="1492"/>
                  </a:cubicBezTo>
                  <a:cubicBezTo>
                    <a:pt x="299" y="977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7112650" y="1870175"/>
              <a:ext cx="31225" cy="55625"/>
            </a:xfrm>
            <a:custGeom>
              <a:rect b="b" l="l" r="r" t="t"/>
              <a:pathLst>
                <a:path extrusionOk="0" h="2225" w="1249">
                  <a:moveTo>
                    <a:pt x="435" y="1"/>
                  </a:moveTo>
                  <a:cubicBezTo>
                    <a:pt x="435" y="1"/>
                    <a:pt x="272" y="869"/>
                    <a:pt x="164" y="1276"/>
                  </a:cubicBezTo>
                  <a:cubicBezTo>
                    <a:pt x="55" y="1710"/>
                    <a:pt x="1" y="2225"/>
                    <a:pt x="1" y="2225"/>
                  </a:cubicBezTo>
                  <a:lnTo>
                    <a:pt x="1249" y="22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7129600" y="1872900"/>
              <a:ext cx="35975" cy="67825"/>
            </a:xfrm>
            <a:custGeom>
              <a:rect b="b" l="l" r="r" t="t"/>
              <a:pathLst>
                <a:path extrusionOk="0" h="2713" w="1439">
                  <a:moveTo>
                    <a:pt x="896" y="0"/>
                  </a:moveTo>
                  <a:cubicBezTo>
                    <a:pt x="896" y="27"/>
                    <a:pt x="1222" y="651"/>
                    <a:pt x="760" y="1302"/>
                  </a:cubicBezTo>
                  <a:cubicBezTo>
                    <a:pt x="543" y="1628"/>
                    <a:pt x="1" y="2035"/>
                    <a:pt x="1" y="2035"/>
                  </a:cubicBezTo>
                  <a:lnTo>
                    <a:pt x="28" y="2713"/>
                  </a:lnTo>
                  <a:cubicBezTo>
                    <a:pt x="28" y="2713"/>
                    <a:pt x="706" y="2414"/>
                    <a:pt x="1032" y="1790"/>
                  </a:cubicBezTo>
                  <a:cubicBezTo>
                    <a:pt x="1384" y="1194"/>
                    <a:pt x="1439" y="922"/>
                    <a:pt x="1276" y="488"/>
                  </a:cubicBezTo>
                  <a:cubicBezTo>
                    <a:pt x="1222" y="136"/>
                    <a:pt x="896" y="0"/>
                    <a:pt x="89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7091625" y="2102100"/>
              <a:ext cx="75300" cy="40775"/>
            </a:xfrm>
            <a:custGeom>
              <a:rect b="b" l="l" r="r" t="t"/>
              <a:pathLst>
                <a:path extrusionOk="0" h="1631" w="3012">
                  <a:moveTo>
                    <a:pt x="2632" y="0"/>
                  </a:moveTo>
                  <a:cubicBezTo>
                    <a:pt x="2361" y="54"/>
                    <a:pt x="1" y="1085"/>
                    <a:pt x="652" y="1573"/>
                  </a:cubicBezTo>
                  <a:cubicBezTo>
                    <a:pt x="705" y="1613"/>
                    <a:pt x="783" y="1631"/>
                    <a:pt x="878" y="1631"/>
                  </a:cubicBezTo>
                  <a:cubicBezTo>
                    <a:pt x="1360" y="1631"/>
                    <a:pt x="2270" y="1176"/>
                    <a:pt x="2496" y="949"/>
                  </a:cubicBezTo>
                  <a:cubicBezTo>
                    <a:pt x="2686" y="705"/>
                    <a:pt x="3012" y="163"/>
                    <a:pt x="2632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7110625" y="2122450"/>
              <a:ext cx="53725" cy="41625"/>
            </a:xfrm>
            <a:custGeom>
              <a:rect b="b" l="l" r="r" t="t"/>
              <a:pathLst>
                <a:path extrusionOk="0" h="1665" w="2149">
                  <a:moveTo>
                    <a:pt x="1735" y="0"/>
                  </a:moveTo>
                  <a:cubicBezTo>
                    <a:pt x="1686" y="0"/>
                    <a:pt x="1632" y="9"/>
                    <a:pt x="1574" y="27"/>
                  </a:cubicBezTo>
                  <a:cubicBezTo>
                    <a:pt x="1248" y="81"/>
                    <a:pt x="787" y="461"/>
                    <a:pt x="543" y="678"/>
                  </a:cubicBezTo>
                  <a:cubicBezTo>
                    <a:pt x="380" y="814"/>
                    <a:pt x="0" y="1248"/>
                    <a:pt x="163" y="1519"/>
                  </a:cubicBezTo>
                  <a:cubicBezTo>
                    <a:pt x="234" y="1625"/>
                    <a:pt x="342" y="1664"/>
                    <a:pt x="463" y="1664"/>
                  </a:cubicBezTo>
                  <a:cubicBezTo>
                    <a:pt x="713" y="1664"/>
                    <a:pt x="1020" y="1493"/>
                    <a:pt x="1167" y="1383"/>
                  </a:cubicBezTo>
                  <a:cubicBezTo>
                    <a:pt x="1438" y="1166"/>
                    <a:pt x="1736" y="895"/>
                    <a:pt x="2008" y="624"/>
                  </a:cubicBezTo>
                  <a:cubicBezTo>
                    <a:pt x="2148" y="342"/>
                    <a:pt x="2046" y="0"/>
                    <a:pt x="1735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7119450" y="2146425"/>
              <a:ext cx="44100" cy="34550"/>
            </a:xfrm>
            <a:custGeom>
              <a:rect b="b" l="l" r="r" t="t"/>
              <a:pathLst>
                <a:path extrusionOk="0" h="1382" w="1764">
                  <a:moveTo>
                    <a:pt x="1541" y="1"/>
                  </a:moveTo>
                  <a:cubicBezTo>
                    <a:pt x="1200" y="1"/>
                    <a:pt x="571" y="470"/>
                    <a:pt x="434" y="587"/>
                  </a:cubicBezTo>
                  <a:cubicBezTo>
                    <a:pt x="298" y="722"/>
                    <a:pt x="0" y="1075"/>
                    <a:pt x="81" y="1265"/>
                  </a:cubicBezTo>
                  <a:cubicBezTo>
                    <a:pt x="124" y="1350"/>
                    <a:pt x="201" y="1382"/>
                    <a:pt x="293" y="1382"/>
                  </a:cubicBezTo>
                  <a:cubicBezTo>
                    <a:pt x="492" y="1382"/>
                    <a:pt x="756" y="1231"/>
                    <a:pt x="868" y="1156"/>
                  </a:cubicBezTo>
                  <a:cubicBezTo>
                    <a:pt x="1221" y="967"/>
                    <a:pt x="1546" y="722"/>
                    <a:pt x="1763" y="261"/>
                  </a:cubicBezTo>
                  <a:cubicBezTo>
                    <a:pt x="1763" y="72"/>
                    <a:pt x="1674" y="1"/>
                    <a:pt x="1541" y="1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42"/>
          <p:cNvSpPr txBox="1"/>
          <p:nvPr>
            <p:ph type="ctrTitle"/>
          </p:nvPr>
        </p:nvSpPr>
        <p:spPr>
          <a:xfrm>
            <a:off x="1348350" y="1271950"/>
            <a:ext cx="6447300" cy="31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erospike</a:t>
            </a:r>
            <a:r>
              <a:rPr lang="en"/>
              <a:t>XDR </a:t>
            </a:r>
            <a:endParaRPr>
              <a:latin typeface="Lakki Reddy"/>
              <a:ea typeface="Lakki Reddy"/>
              <a:cs typeface="Lakki Reddy"/>
              <a:sym typeface="Lakki Reddy"/>
            </a:endParaRPr>
          </a:p>
        </p:txBody>
      </p:sp>
      <p:grpSp>
        <p:nvGrpSpPr>
          <p:cNvPr id="405" name="Google Shape;405;p42"/>
          <p:cNvGrpSpPr/>
          <p:nvPr/>
        </p:nvGrpSpPr>
        <p:grpSpPr>
          <a:xfrm flipH="1" rot="-822580">
            <a:off x="7018503" y="727384"/>
            <a:ext cx="1335924" cy="1942045"/>
            <a:chOff x="7485600" y="-63075"/>
            <a:chExt cx="533025" cy="901900"/>
          </a:xfrm>
        </p:grpSpPr>
        <p:sp>
          <p:nvSpPr>
            <p:cNvPr id="406" name="Google Shape;406;p42"/>
            <p:cNvSpPr/>
            <p:nvPr/>
          </p:nvSpPr>
          <p:spPr>
            <a:xfrm>
              <a:off x="7683475" y="-12200"/>
              <a:ext cx="301250" cy="432650"/>
            </a:xfrm>
            <a:custGeom>
              <a:rect b="b" l="l" r="r" t="t"/>
              <a:pathLst>
                <a:path extrusionOk="0" h="17306" w="12050">
                  <a:moveTo>
                    <a:pt x="8089" y="0"/>
                  </a:moveTo>
                  <a:lnTo>
                    <a:pt x="8089" y="0"/>
                  </a:lnTo>
                  <a:cubicBezTo>
                    <a:pt x="8089" y="0"/>
                    <a:pt x="8089" y="0"/>
                    <a:pt x="8089" y="0"/>
                  </a:cubicBezTo>
                  <a:cubicBezTo>
                    <a:pt x="8089" y="0"/>
                    <a:pt x="8089" y="0"/>
                    <a:pt x="8089" y="0"/>
                  </a:cubicBezTo>
                  <a:lnTo>
                    <a:pt x="8089" y="0"/>
                  </a:lnTo>
                  <a:cubicBezTo>
                    <a:pt x="8089" y="0"/>
                    <a:pt x="8089" y="0"/>
                    <a:pt x="8089" y="0"/>
                  </a:cubicBezTo>
                  <a:close/>
                  <a:moveTo>
                    <a:pt x="8089" y="0"/>
                  </a:moveTo>
                  <a:lnTo>
                    <a:pt x="8089" y="0"/>
                  </a:lnTo>
                  <a:cubicBezTo>
                    <a:pt x="8076" y="59"/>
                    <a:pt x="0" y="17170"/>
                    <a:pt x="8442" y="17305"/>
                  </a:cubicBezTo>
                  <a:cubicBezTo>
                    <a:pt x="8442" y="17305"/>
                    <a:pt x="12049" y="9331"/>
                    <a:pt x="8089" y="0"/>
                  </a:cubicBezTo>
                  <a:close/>
                </a:path>
              </a:pathLst>
            </a:custGeom>
            <a:solidFill>
              <a:srgbClr val="FFFFFF">
                <a:alpha val="619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7712775" y="409550"/>
              <a:ext cx="184475" cy="187200"/>
            </a:xfrm>
            <a:custGeom>
              <a:rect b="b" l="l" r="r" t="t"/>
              <a:pathLst>
                <a:path extrusionOk="0" h="7488" w="7379">
                  <a:moveTo>
                    <a:pt x="7041" y="0"/>
                  </a:moveTo>
                  <a:cubicBezTo>
                    <a:pt x="6029" y="0"/>
                    <a:pt x="2904" y="607"/>
                    <a:pt x="0" y="7487"/>
                  </a:cubicBezTo>
                  <a:cubicBezTo>
                    <a:pt x="896" y="7406"/>
                    <a:pt x="4964" y="7352"/>
                    <a:pt x="7378" y="28"/>
                  </a:cubicBezTo>
                  <a:cubicBezTo>
                    <a:pt x="7378" y="28"/>
                    <a:pt x="7258" y="0"/>
                    <a:pt x="7041" y="0"/>
                  </a:cubicBezTo>
                  <a:close/>
                </a:path>
              </a:pathLst>
            </a:custGeom>
            <a:solidFill>
              <a:srgbClr val="FFFFFF">
                <a:alpha val="619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7502825" y="-63075"/>
              <a:ext cx="351025" cy="474700"/>
            </a:xfrm>
            <a:custGeom>
              <a:rect b="b" l="l" r="r" t="t"/>
              <a:pathLst>
                <a:path extrusionOk="0" h="18988" w="14041">
                  <a:moveTo>
                    <a:pt x="5469" y="1"/>
                  </a:moveTo>
                  <a:lnTo>
                    <a:pt x="5469" y="1"/>
                  </a:lnTo>
                  <a:cubicBezTo>
                    <a:pt x="5461" y="1"/>
                    <a:pt x="0" y="18879"/>
                    <a:pt x="14040" y="18987"/>
                  </a:cubicBezTo>
                  <a:lnTo>
                    <a:pt x="14040" y="18987"/>
                  </a:lnTo>
                  <a:cubicBezTo>
                    <a:pt x="14040" y="18987"/>
                    <a:pt x="13416" y="7324"/>
                    <a:pt x="5469" y="1"/>
                  </a:cubicBezTo>
                  <a:cubicBezTo>
                    <a:pt x="5469" y="1"/>
                    <a:pt x="5469" y="1"/>
                    <a:pt x="5469" y="1"/>
                  </a:cubicBez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7485600" y="387425"/>
              <a:ext cx="370950" cy="167275"/>
            </a:xfrm>
            <a:custGeom>
              <a:rect b="b" l="l" r="r" t="t"/>
              <a:pathLst>
                <a:path extrusionOk="0" h="6691" w="14838">
                  <a:moveTo>
                    <a:pt x="11414" y="1"/>
                  </a:moveTo>
                  <a:cubicBezTo>
                    <a:pt x="8467" y="1"/>
                    <a:pt x="4061" y="1132"/>
                    <a:pt x="1" y="6609"/>
                  </a:cubicBezTo>
                  <a:cubicBezTo>
                    <a:pt x="1" y="6609"/>
                    <a:pt x="781" y="6690"/>
                    <a:pt x="1991" y="6690"/>
                  </a:cubicBezTo>
                  <a:cubicBezTo>
                    <a:pt x="5528" y="6690"/>
                    <a:pt x="12736" y="5997"/>
                    <a:pt x="14838" y="561"/>
                  </a:cubicBezTo>
                  <a:cubicBezTo>
                    <a:pt x="14838" y="561"/>
                    <a:pt x="13487" y="1"/>
                    <a:pt x="11414" y="1"/>
                  </a:cubicBezTo>
                  <a:close/>
                </a:path>
              </a:pathLst>
            </a:custGeom>
            <a:solidFill>
              <a:srgbClr val="FFFFFF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7892475" y="342425"/>
              <a:ext cx="126150" cy="177050"/>
            </a:xfrm>
            <a:custGeom>
              <a:rect b="b" l="l" r="r" t="t"/>
              <a:pathLst>
                <a:path extrusionOk="0" h="7082" w="5046">
                  <a:moveTo>
                    <a:pt x="489" y="1"/>
                  </a:moveTo>
                  <a:lnTo>
                    <a:pt x="0" y="1900"/>
                  </a:lnTo>
                  <a:lnTo>
                    <a:pt x="1112" y="3690"/>
                  </a:lnTo>
                  <a:lnTo>
                    <a:pt x="3201" y="6456"/>
                  </a:lnTo>
                  <a:cubicBezTo>
                    <a:pt x="3482" y="7041"/>
                    <a:pt x="3984" y="7081"/>
                    <a:pt x="4117" y="7081"/>
                  </a:cubicBezTo>
                  <a:cubicBezTo>
                    <a:pt x="4138" y="7081"/>
                    <a:pt x="4150" y="7080"/>
                    <a:pt x="4150" y="7080"/>
                  </a:cubicBezTo>
                  <a:lnTo>
                    <a:pt x="3743" y="6592"/>
                  </a:lnTo>
                  <a:lnTo>
                    <a:pt x="3743" y="6592"/>
                  </a:lnTo>
                  <a:cubicBezTo>
                    <a:pt x="3831" y="6600"/>
                    <a:pt x="3913" y="6604"/>
                    <a:pt x="3989" y="6604"/>
                  </a:cubicBezTo>
                  <a:cubicBezTo>
                    <a:pt x="4907" y="6604"/>
                    <a:pt x="5045" y="6049"/>
                    <a:pt x="5045" y="6049"/>
                  </a:cubicBezTo>
                  <a:cubicBezTo>
                    <a:pt x="5045" y="6049"/>
                    <a:pt x="4612" y="5944"/>
                    <a:pt x="4157" y="5944"/>
                  </a:cubicBezTo>
                  <a:cubicBezTo>
                    <a:pt x="3958" y="5944"/>
                    <a:pt x="3754" y="5965"/>
                    <a:pt x="3581" y="6022"/>
                  </a:cubicBezTo>
                  <a:lnTo>
                    <a:pt x="2035" y="325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7706675" y="520775"/>
              <a:ext cx="172250" cy="318050"/>
            </a:xfrm>
            <a:custGeom>
              <a:rect b="b" l="l" r="r" t="t"/>
              <a:pathLst>
                <a:path extrusionOk="0" h="12722" w="6890">
                  <a:moveTo>
                    <a:pt x="6890" y="0"/>
                  </a:moveTo>
                  <a:lnTo>
                    <a:pt x="3825" y="624"/>
                  </a:lnTo>
                  <a:lnTo>
                    <a:pt x="2713" y="5507"/>
                  </a:lnTo>
                  <a:lnTo>
                    <a:pt x="1953" y="6836"/>
                  </a:lnTo>
                  <a:lnTo>
                    <a:pt x="0" y="11067"/>
                  </a:lnTo>
                  <a:cubicBezTo>
                    <a:pt x="1044" y="12241"/>
                    <a:pt x="1937" y="12687"/>
                    <a:pt x="1979" y="12720"/>
                  </a:cubicBezTo>
                  <a:lnTo>
                    <a:pt x="1979" y="12720"/>
                  </a:lnTo>
                  <a:lnTo>
                    <a:pt x="1085" y="10986"/>
                  </a:lnTo>
                  <a:lnTo>
                    <a:pt x="3337" y="7541"/>
                  </a:lnTo>
                  <a:cubicBezTo>
                    <a:pt x="3716" y="7025"/>
                    <a:pt x="4069" y="6456"/>
                    <a:pt x="4449" y="5941"/>
                  </a:cubicBezTo>
                  <a:cubicBezTo>
                    <a:pt x="5995" y="3743"/>
                    <a:pt x="6836" y="1221"/>
                    <a:pt x="6890" y="0"/>
                  </a:cubicBezTo>
                  <a:close/>
                  <a:moveTo>
                    <a:pt x="1979" y="12720"/>
                  </a:moveTo>
                  <a:lnTo>
                    <a:pt x="1980" y="12721"/>
                  </a:lnTo>
                  <a:cubicBezTo>
                    <a:pt x="1981" y="12721"/>
                    <a:pt x="1981" y="12721"/>
                    <a:pt x="1979" y="12720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7748025" y="294300"/>
              <a:ext cx="162775" cy="254300"/>
            </a:xfrm>
            <a:custGeom>
              <a:rect b="b" l="l" r="r" t="t"/>
              <a:pathLst>
                <a:path extrusionOk="0" h="10172" w="6511">
                  <a:moveTo>
                    <a:pt x="4992" y="0"/>
                  </a:moveTo>
                  <a:lnTo>
                    <a:pt x="4558" y="1166"/>
                  </a:lnTo>
                  <a:lnTo>
                    <a:pt x="3337" y="868"/>
                  </a:lnTo>
                  <a:lnTo>
                    <a:pt x="2659" y="5506"/>
                  </a:lnTo>
                  <a:cubicBezTo>
                    <a:pt x="2659" y="5506"/>
                    <a:pt x="679" y="6618"/>
                    <a:pt x="1" y="7676"/>
                  </a:cubicBezTo>
                  <a:lnTo>
                    <a:pt x="2388" y="10171"/>
                  </a:lnTo>
                  <a:lnTo>
                    <a:pt x="5182" y="9141"/>
                  </a:lnTo>
                  <a:cubicBezTo>
                    <a:pt x="5182" y="9141"/>
                    <a:pt x="5263" y="7106"/>
                    <a:pt x="5236" y="6564"/>
                  </a:cubicBezTo>
                  <a:cubicBezTo>
                    <a:pt x="5236" y="6564"/>
                    <a:pt x="6104" y="4584"/>
                    <a:pt x="6321" y="4014"/>
                  </a:cubicBezTo>
                  <a:cubicBezTo>
                    <a:pt x="6511" y="3445"/>
                    <a:pt x="6267" y="1953"/>
                    <a:pt x="6267" y="1953"/>
                  </a:cubicBezTo>
                  <a:lnTo>
                    <a:pt x="5317" y="1438"/>
                  </a:lnTo>
                  <a:lnTo>
                    <a:pt x="5805" y="190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7659875" y="468550"/>
              <a:ext cx="147850" cy="281450"/>
            </a:xfrm>
            <a:custGeom>
              <a:rect b="b" l="l" r="r" t="t"/>
              <a:pathLst>
                <a:path extrusionOk="0" h="11258" w="5914">
                  <a:moveTo>
                    <a:pt x="4178" y="1"/>
                  </a:moveTo>
                  <a:cubicBezTo>
                    <a:pt x="4178" y="1"/>
                    <a:pt x="2822" y="1276"/>
                    <a:pt x="2740" y="2279"/>
                  </a:cubicBezTo>
                  <a:cubicBezTo>
                    <a:pt x="2686" y="3934"/>
                    <a:pt x="3934" y="7053"/>
                    <a:pt x="3934" y="7053"/>
                  </a:cubicBezTo>
                  <a:lnTo>
                    <a:pt x="28" y="8680"/>
                  </a:lnTo>
                  <a:cubicBezTo>
                    <a:pt x="28" y="8680"/>
                    <a:pt x="1" y="10227"/>
                    <a:pt x="381" y="11257"/>
                  </a:cubicBezTo>
                  <a:lnTo>
                    <a:pt x="842" y="9359"/>
                  </a:lnTo>
                  <a:cubicBezTo>
                    <a:pt x="842" y="9359"/>
                    <a:pt x="5453" y="8463"/>
                    <a:pt x="5670" y="8301"/>
                  </a:cubicBezTo>
                  <a:cubicBezTo>
                    <a:pt x="5860" y="8138"/>
                    <a:pt x="5914" y="2334"/>
                    <a:pt x="5914" y="2334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7665300" y="316000"/>
              <a:ext cx="166175" cy="129475"/>
            </a:xfrm>
            <a:custGeom>
              <a:rect b="b" l="l" r="r" t="t"/>
              <a:pathLst>
                <a:path extrusionOk="0" h="5179" w="6647">
                  <a:moveTo>
                    <a:pt x="6646" y="0"/>
                  </a:moveTo>
                  <a:lnTo>
                    <a:pt x="3961" y="2414"/>
                  </a:lnTo>
                  <a:lnTo>
                    <a:pt x="1411" y="4340"/>
                  </a:lnTo>
                  <a:cubicBezTo>
                    <a:pt x="977" y="3933"/>
                    <a:pt x="82" y="3797"/>
                    <a:pt x="82" y="3797"/>
                  </a:cubicBezTo>
                  <a:lnTo>
                    <a:pt x="82" y="3797"/>
                  </a:lnTo>
                  <a:cubicBezTo>
                    <a:pt x="82" y="3797"/>
                    <a:pt x="1" y="4448"/>
                    <a:pt x="1032" y="4801"/>
                  </a:cubicBezTo>
                  <a:lnTo>
                    <a:pt x="489" y="5072"/>
                  </a:lnTo>
                  <a:cubicBezTo>
                    <a:pt x="489" y="5072"/>
                    <a:pt x="684" y="5178"/>
                    <a:pt x="947" y="5178"/>
                  </a:cubicBezTo>
                  <a:cubicBezTo>
                    <a:pt x="1144" y="5178"/>
                    <a:pt x="1380" y="5119"/>
                    <a:pt x="1601" y="4909"/>
                  </a:cubicBezTo>
                  <a:lnTo>
                    <a:pt x="4666" y="3174"/>
                  </a:lnTo>
                  <a:lnTo>
                    <a:pt x="6402" y="2007"/>
                  </a:lnTo>
                  <a:lnTo>
                    <a:pt x="6646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7714125" y="316000"/>
              <a:ext cx="195950" cy="306500"/>
            </a:xfrm>
            <a:custGeom>
              <a:rect b="b" l="l" r="r" t="t"/>
              <a:pathLst>
                <a:path extrusionOk="0" h="12260" w="7838">
                  <a:moveTo>
                    <a:pt x="4693" y="0"/>
                  </a:moveTo>
                  <a:cubicBezTo>
                    <a:pt x="4693" y="0"/>
                    <a:pt x="4883" y="1112"/>
                    <a:pt x="4178" y="1682"/>
                  </a:cubicBezTo>
                  <a:cubicBezTo>
                    <a:pt x="4107" y="1725"/>
                    <a:pt x="4020" y="1742"/>
                    <a:pt x="3927" y="1742"/>
                  </a:cubicBezTo>
                  <a:cubicBezTo>
                    <a:pt x="3552" y="1742"/>
                    <a:pt x="3066" y="1465"/>
                    <a:pt x="3066" y="1465"/>
                  </a:cubicBezTo>
                  <a:lnTo>
                    <a:pt x="2957" y="1546"/>
                  </a:lnTo>
                  <a:cubicBezTo>
                    <a:pt x="2957" y="1546"/>
                    <a:pt x="3147" y="3038"/>
                    <a:pt x="2550" y="3445"/>
                  </a:cubicBezTo>
                  <a:cubicBezTo>
                    <a:pt x="2443" y="3515"/>
                    <a:pt x="2337" y="3544"/>
                    <a:pt x="2235" y="3544"/>
                  </a:cubicBezTo>
                  <a:cubicBezTo>
                    <a:pt x="1747" y="3544"/>
                    <a:pt x="1357" y="2875"/>
                    <a:pt x="1357" y="2875"/>
                  </a:cubicBezTo>
                  <a:lnTo>
                    <a:pt x="1113" y="3038"/>
                  </a:lnTo>
                  <a:cubicBezTo>
                    <a:pt x="1113" y="3038"/>
                    <a:pt x="1086" y="4774"/>
                    <a:pt x="2008" y="4964"/>
                  </a:cubicBezTo>
                  <a:cubicBezTo>
                    <a:pt x="2034" y="4969"/>
                    <a:pt x="2061" y="4972"/>
                    <a:pt x="2089" y="4972"/>
                  </a:cubicBezTo>
                  <a:cubicBezTo>
                    <a:pt x="3015" y="4972"/>
                    <a:pt x="4422" y="1954"/>
                    <a:pt x="4422" y="1953"/>
                  </a:cubicBezTo>
                  <a:lnTo>
                    <a:pt x="4422" y="1953"/>
                  </a:lnTo>
                  <a:lnTo>
                    <a:pt x="4042" y="4611"/>
                  </a:lnTo>
                  <a:cubicBezTo>
                    <a:pt x="4042" y="4611"/>
                    <a:pt x="1194" y="5994"/>
                    <a:pt x="516" y="8029"/>
                  </a:cubicBezTo>
                  <a:cubicBezTo>
                    <a:pt x="1" y="9249"/>
                    <a:pt x="1330" y="12260"/>
                    <a:pt x="1330" y="12260"/>
                  </a:cubicBezTo>
                  <a:cubicBezTo>
                    <a:pt x="1330" y="12260"/>
                    <a:pt x="4693" y="11202"/>
                    <a:pt x="6131" y="10470"/>
                  </a:cubicBezTo>
                  <a:cubicBezTo>
                    <a:pt x="6131" y="10470"/>
                    <a:pt x="7161" y="8707"/>
                    <a:pt x="6646" y="5615"/>
                  </a:cubicBezTo>
                  <a:lnTo>
                    <a:pt x="6646" y="5615"/>
                  </a:lnTo>
                  <a:cubicBezTo>
                    <a:pt x="6673" y="5567"/>
                    <a:pt x="7838" y="3369"/>
                    <a:pt x="7758" y="2414"/>
                  </a:cubicBezTo>
                  <a:cubicBezTo>
                    <a:pt x="7758" y="2414"/>
                    <a:pt x="6321" y="841"/>
                    <a:pt x="5371" y="163"/>
                  </a:cubicBezTo>
                  <a:cubicBezTo>
                    <a:pt x="5371" y="163"/>
                    <a:pt x="4910" y="0"/>
                    <a:pt x="4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7802950" y="431950"/>
              <a:ext cx="97675" cy="200050"/>
            </a:xfrm>
            <a:custGeom>
              <a:rect b="b" l="l" r="r" t="t"/>
              <a:pathLst>
                <a:path extrusionOk="0" h="8002" w="3907">
                  <a:moveTo>
                    <a:pt x="408" y="0"/>
                  </a:moveTo>
                  <a:lnTo>
                    <a:pt x="1" y="217"/>
                  </a:lnTo>
                  <a:cubicBezTo>
                    <a:pt x="1" y="217"/>
                    <a:pt x="760" y="2116"/>
                    <a:pt x="1222" y="4177"/>
                  </a:cubicBezTo>
                  <a:cubicBezTo>
                    <a:pt x="1710" y="6239"/>
                    <a:pt x="1466" y="8002"/>
                    <a:pt x="1466" y="8002"/>
                  </a:cubicBezTo>
                  <a:cubicBezTo>
                    <a:pt x="1466" y="8002"/>
                    <a:pt x="3907" y="4313"/>
                    <a:pt x="3039" y="1004"/>
                  </a:cubicBezTo>
                  <a:cubicBezTo>
                    <a:pt x="3039" y="1004"/>
                    <a:pt x="1005" y="516"/>
                    <a:pt x="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7813125" y="420425"/>
              <a:ext cx="72600" cy="36100"/>
            </a:xfrm>
            <a:custGeom>
              <a:rect b="b" l="l" r="r" t="t"/>
              <a:pathLst>
                <a:path extrusionOk="0" h="1444" w="2904">
                  <a:moveTo>
                    <a:pt x="82" y="0"/>
                  </a:moveTo>
                  <a:cubicBezTo>
                    <a:pt x="82" y="0"/>
                    <a:pt x="1" y="271"/>
                    <a:pt x="1" y="434"/>
                  </a:cubicBezTo>
                  <a:cubicBezTo>
                    <a:pt x="1" y="434"/>
                    <a:pt x="462" y="1004"/>
                    <a:pt x="2632" y="1438"/>
                  </a:cubicBezTo>
                  <a:cubicBezTo>
                    <a:pt x="2634" y="1441"/>
                    <a:pt x="2637" y="1443"/>
                    <a:pt x="2641" y="1443"/>
                  </a:cubicBezTo>
                  <a:cubicBezTo>
                    <a:pt x="2692" y="1443"/>
                    <a:pt x="2903" y="1128"/>
                    <a:pt x="2903" y="977"/>
                  </a:cubicBezTo>
                  <a:cubicBezTo>
                    <a:pt x="2903" y="977"/>
                    <a:pt x="1438" y="841"/>
                    <a:pt x="82" y="0"/>
                  </a:cubicBez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7860600" y="319375"/>
              <a:ext cx="23075" cy="10875"/>
            </a:xfrm>
            <a:custGeom>
              <a:rect b="b" l="l" r="r" t="t"/>
              <a:pathLst>
                <a:path extrusionOk="0" h="435" w="923">
                  <a:moveTo>
                    <a:pt x="82" y="1"/>
                  </a:moveTo>
                  <a:lnTo>
                    <a:pt x="0" y="163"/>
                  </a:lnTo>
                  <a:lnTo>
                    <a:pt x="868" y="435"/>
                  </a:lnTo>
                  <a:lnTo>
                    <a:pt x="923" y="27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7794825" y="153550"/>
              <a:ext cx="107850" cy="80475"/>
            </a:xfrm>
            <a:custGeom>
              <a:rect b="b" l="l" r="r" t="t"/>
              <a:pathLst>
                <a:path extrusionOk="0" h="3219" w="4314">
                  <a:moveTo>
                    <a:pt x="3071" y="1"/>
                  </a:moveTo>
                  <a:cubicBezTo>
                    <a:pt x="2658" y="1"/>
                    <a:pt x="2210" y="182"/>
                    <a:pt x="1926" y="585"/>
                  </a:cubicBezTo>
                  <a:cubicBezTo>
                    <a:pt x="1523" y="1179"/>
                    <a:pt x="1020" y="1989"/>
                    <a:pt x="470" y="1989"/>
                  </a:cubicBezTo>
                  <a:cubicBezTo>
                    <a:pt x="317" y="1989"/>
                    <a:pt x="160" y="1926"/>
                    <a:pt x="0" y="1778"/>
                  </a:cubicBezTo>
                  <a:lnTo>
                    <a:pt x="0" y="1778"/>
                  </a:lnTo>
                  <a:cubicBezTo>
                    <a:pt x="0" y="1779"/>
                    <a:pt x="163" y="3219"/>
                    <a:pt x="1735" y="3219"/>
                  </a:cubicBezTo>
                  <a:cubicBezTo>
                    <a:pt x="1862" y="3219"/>
                    <a:pt x="1997" y="3209"/>
                    <a:pt x="2143" y="3189"/>
                  </a:cubicBezTo>
                  <a:cubicBezTo>
                    <a:pt x="2984" y="2755"/>
                    <a:pt x="3852" y="1480"/>
                    <a:pt x="3852" y="1480"/>
                  </a:cubicBezTo>
                  <a:cubicBezTo>
                    <a:pt x="3852" y="1480"/>
                    <a:pt x="4313" y="856"/>
                    <a:pt x="3906" y="341"/>
                  </a:cubicBezTo>
                  <a:cubicBezTo>
                    <a:pt x="3723" y="121"/>
                    <a:pt x="3409" y="1"/>
                    <a:pt x="3071" y="1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815175" y="211775"/>
              <a:ext cx="159375" cy="111375"/>
            </a:xfrm>
            <a:custGeom>
              <a:rect b="b" l="l" r="r" t="t"/>
              <a:pathLst>
                <a:path extrusionOk="0" h="4455" w="6375">
                  <a:moveTo>
                    <a:pt x="4046" y="0"/>
                  </a:moveTo>
                  <a:cubicBezTo>
                    <a:pt x="2531" y="0"/>
                    <a:pt x="1953" y="1375"/>
                    <a:pt x="1953" y="1375"/>
                  </a:cubicBezTo>
                  <a:cubicBezTo>
                    <a:pt x="1384" y="697"/>
                    <a:pt x="244" y="19"/>
                    <a:pt x="244" y="19"/>
                  </a:cubicBezTo>
                  <a:lnTo>
                    <a:pt x="244" y="19"/>
                  </a:lnTo>
                  <a:cubicBezTo>
                    <a:pt x="0" y="1674"/>
                    <a:pt x="1275" y="2840"/>
                    <a:pt x="1275" y="2840"/>
                  </a:cubicBezTo>
                  <a:cubicBezTo>
                    <a:pt x="1275" y="2840"/>
                    <a:pt x="2306" y="3925"/>
                    <a:pt x="3526" y="4305"/>
                  </a:cubicBezTo>
                  <a:cubicBezTo>
                    <a:pt x="3947" y="4410"/>
                    <a:pt x="4296" y="4454"/>
                    <a:pt x="4584" y="4454"/>
                  </a:cubicBezTo>
                  <a:cubicBezTo>
                    <a:pt x="6153" y="4454"/>
                    <a:pt x="5940" y="3138"/>
                    <a:pt x="5940" y="3138"/>
                  </a:cubicBezTo>
                  <a:cubicBezTo>
                    <a:pt x="6212" y="2677"/>
                    <a:pt x="6374" y="1348"/>
                    <a:pt x="6374" y="1348"/>
                  </a:cubicBezTo>
                  <a:cubicBezTo>
                    <a:pt x="5967" y="670"/>
                    <a:pt x="4855" y="155"/>
                    <a:pt x="4882" y="128"/>
                  </a:cubicBezTo>
                  <a:cubicBezTo>
                    <a:pt x="4576" y="38"/>
                    <a:pt x="4298" y="0"/>
                    <a:pt x="4046" y="0"/>
                  </a:cubicBez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7896550" y="249450"/>
              <a:ext cx="12900" cy="21375"/>
            </a:xfrm>
            <a:custGeom>
              <a:rect b="b" l="l" r="r" t="t"/>
              <a:pathLst>
                <a:path extrusionOk="0" h="855" w="516">
                  <a:moveTo>
                    <a:pt x="334" y="1"/>
                  </a:moveTo>
                  <a:cubicBezTo>
                    <a:pt x="252" y="1"/>
                    <a:pt x="130" y="157"/>
                    <a:pt x="54" y="384"/>
                  </a:cubicBezTo>
                  <a:cubicBezTo>
                    <a:pt x="0" y="628"/>
                    <a:pt x="27" y="818"/>
                    <a:pt x="136" y="845"/>
                  </a:cubicBezTo>
                  <a:cubicBezTo>
                    <a:pt x="148" y="851"/>
                    <a:pt x="161" y="854"/>
                    <a:pt x="174" y="854"/>
                  </a:cubicBezTo>
                  <a:cubicBezTo>
                    <a:pt x="269" y="854"/>
                    <a:pt x="362" y="684"/>
                    <a:pt x="434" y="492"/>
                  </a:cubicBezTo>
                  <a:cubicBezTo>
                    <a:pt x="515" y="248"/>
                    <a:pt x="461" y="31"/>
                    <a:pt x="353" y="4"/>
                  </a:cubicBezTo>
                  <a:cubicBezTo>
                    <a:pt x="347" y="2"/>
                    <a:pt x="340" y="1"/>
                    <a:pt x="334" y="1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7943325" y="264900"/>
              <a:ext cx="12225" cy="21350"/>
            </a:xfrm>
            <a:custGeom>
              <a:rect b="b" l="l" r="r" t="t"/>
              <a:pathLst>
                <a:path extrusionOk="0" h="854" w="489">
                  <a:moveTo>
                    <a:pt x="323" y="0"/>
                  </a:moveTo>
                  <a:cubicBezTo>
                    <a:pt x="241" y="0"/>
                    <a:pt x="127" y="171"/>
                    <a:pt x="55" y="362"/>
                  </a:cubicBezTo>
                  <a:cubicBezTo>
                    <a:pt x="1" y="606"/>
                    <a:pt x="28" y="823"/>
                    <a:pt x="136" y="851"/>
                  </a:cubicBezTo>
                  <a:cubicBezTo>
                    <a:pt x="142" y="853"/>
                    <a:pt x="148" y="854"/>
                    <a:pt x="155" y="854"/>
                  </a:cubicBezTo>
                  <a:cubicBezTo>
                    <a:pt x="237" y="854"/>
                    <a:pt x="359" y="697"/>
                    <a:pt x="435" y="471"/>
                  </a:cubicBezTo>
                  <a:cubicBezTo>
                    <a:pt x="489" y="227"/>
                    <a:pt x="462" y="37"/>
                    <a:pt x="353" y="10"/>
                  </a:cubicBezTo>
                  <a:cubicBezTo>
                    <a:pt x="344" y="3"/>
                    <a:pt x="333" y="0"/>
                    <a:pt x="323" y="0"/>
                  </a:cubicBezTo>
                  <a:close/>
                </a:path>
              </a:pathLst>
            </a:custGeom>
            <a:solidFill>
              <a:srgbClr val="2B0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7909425" y="282075"/>
              <a:ext cx="21050" cy="14100"/>
            </a:xfrm>
            <a:custGeom>
              <a:rect b="b" l="l" r="r" t="t"/>
              <a:pathLst>
                <a:path extrusionOk="0" h="564" w="842">
                  <a:moveTo>
                    <a:pt x="0" y="1"/>
                  </a:moveTo>
                  <a:cubicBezTo>
                    <a:pt x="0" y="82"/>
                    <a:pt x="0" y="191"/>
                    <a:pt x="28" y="299"/>
                  </a:cubicBezTo>
                  <a:cubicBezTo>
                    <a:pt x="55" y="408"/>
                    <a:pt x="136" y="516"/>
                    <a:pt x="217" y="543"/>
                  </a:cubicBezTo>
                  <a:cubicBezTo>
                    <a:pt x="272" y="557"/>
                    <a:pt x="333" y="564"/>
                    <a:pt x="394" y="564"/>
                  </a:cubicBezTo>
                  <a:cubicBezTo>
                    <a:pt x="455" y="564"/>
                    <a:pt x="516" y="557"/>
                    <a:pt x="570" y="543"/>
                  </a:cubicBezTo>
                  <a:cubicBezTo>
                    <a:pt x="597" y="516"/>
                    <a:pt x="678" y="516"/>
                    <a:pt x="706" y="462"/>
                  </a:cubicBezTo>
                  <a:lnTo>
                    <a:pt x="841" y="381"/>
                  </a:lnTo>
                  <a:lnTo>
                    <a:pt x="841" y="381"/>
                  </a:lnTo>
                  <a:cubicBezTo>
                    <a:pt x="720" y="421"/>
                    <a:pt x="569" y="491"/>
                    <a:pt x="433" y="491"/>
                  </a:cubicBezTo>
                  <a:cubicBezTo>
                    <a:pt x="386" y="491"/>
                    <a:pt x="341" y="483"/>
                    <a:pt x="299" y="462"/>
                  </a:cubicBezTo>
                  <a:cubicBezTo>
                    <a:pt x="217" y="435"/>
                    <a:pt x="163" y="381"/>
                    <a:pt x="82" y="272"/>
                  </a:cubicBezTo>
                  <a:cubicBezTo>
                    <a:pt x="28" y="191"/>
                    <a:pt x="0" y="82"/>
                    <a:pt x="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7917550" y="277325"/>
              <a:ext cx="12250" cy="6825"/>
            </a:xfrm>
            <a:custGeom>
              <a:rect b="b" l="l" r="r" t="t"/>
              <a:pathLst>
                <a:path extrusionOk="0" h="273" w="490">
                  <a:moveTo>
                    <a:pt x="136" y="1"/>
                  </a:moveTo>
                  <a:cubicBezTo>
                    <a:pt x="82" y="55"/>
                    <a:pt x="28" y="82"/>
                    <a:pt x="1" y="109"/>
                  </a:cubicBezTo>
                  <a:cubicBezTo>
                    <a:pt x="78" y="90"/>
                    <a:pt x="154" y="71"/>
                    <a:pt x="212" y="71"/>
                  </a:cubicBezTo>
                  <a:cubicBezTo>
                    <a:pt x="236" y="71"/>
                    <a:pt x="256" y="74"/>
                    <a:pt x="272" y="82"/>
                  </a:cubicBezTo>
                  <a:cubicBezTo>
                    <a:pt x="299" y="82"/>
                    <a:pt x="353" y="109"/>
                    <a:pt x="381" y="137"/>
                  </a:cubicBezTo>
                  <a:cubicBezTo>
                    <a:pt x="408" y="191"/>
                    <a:pt x="435" y="218"/>
                    <a:pt x="489" y="272"/>
                  </a:cubicBezTo>
                  <a:cubicBezTo>
                    <a:pt x="489" y="191"/>
                    <a:pt x="408" y="82"/>
                    <a:pt x="299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7825350" y="222400"/>
              <a:ext cx="31200" cy="44100"/>
            </a:xfrm>
            <a:custGeom>
              <a:rect b="b" l="l" r="r" t="t"/>
              <a:pathLst>
                <a:path extrusionOk="0" h="1764" w="1248">
                  <a:moveTo>
                    <a:pt x="0" y="1"/>
                  </a:moveTo>
                  <a:lnTo>
                    <a:pt x="0" y="1"/>
                  </a:lnTo>
                  <a:cubicBezTo>
                    <a:pt x="190" y="218"/>
                    <a:pt x="434" y="408"/>
                    <a:pt x="651" y="625"/>
                  </a:cubicBezTo>
                  <a:cubicBezTo>
                    <a:pt x="732" y="733"/>
                    <a:pt x="841" y="815"/>
                    <a:pt x="949" y="950"/>
                  </a:cubicBezTo>
                  <a:cubicBezTo>
                    <a:pt x="1051" y="1052"/>
                    <a:pt x="1105" y="1177"/>
                    <a:pt x="1178" y="1304"/>
                  </a:cubicBezTo>
                  <a:lnTo>
                    <a:pt x="1178" y="1304"/>
                  </a:lnTo>
                  <a:cubicBezTo>
                    <a:pt x="1079" y="1311"/>
                    <a:pt x="970" y="1344"/>
                    <a:pt x="922" y="1438"/>
                  </a:cubicBezTo>
                  <a:cubicBezTo>
                    <a:pt x="841" y="1520"/>
                    <a:pt x="922" y="1655"/>
                    <a:pt x="949" y="1764"/>
                  </a:cubicBezTo>
                  <a:cubicBezTo>
                    <a:pt x="922" y="1655"/>
                    <a:pt x="868" y="1574"/>
                    <a:pt x="949" y="1466"/>
                  </a:cubicBezTo>
                  <a:cubicBezTo>
                    <a:pt x="1004" y="1411"/>
                    <a:pt x="1112" y="1357"/>
                    <a:pt x="1221" y="1357"/>
                  </a:cubicBezTo>
                  <a:lnTo>
                    <a:pt x="1248" y="1357"/>
                  </a:lnTo>
                  <a:lnTo>
                    <a:pt x="1221" y="1330"/>
                  </a:lnTo>
                  <a:cubicBezTo>
                    <a:pt x="1217" y="1324"/>
                    <a:pt x="1214" y="1319"/>
                    <a:pt x="1211" y="1313"/>
                  </a:cubicBezTo>
                  <a:lnTo>
                    <a:pt x="1211" y="1313"/>
                  </a:lnTo>
                  <a:lnTo>
                    <a:pt x="1221" y="1303"/>
                  </a:lnTo>
                  <a:cubicBezTo>
                    <a:pt x="1215" y="1303"/>
                    <a:pt x="1210" y="1303"/>
                    <a:pt x="1205" y="1303"/>
                  </a:cubicBezTo>
                  <a:lnTo>
                    <a:pt x="1205" y="1303"/>
                  </a:lnTo>
                  <a:cubicBezTo>
                    <a:pt x="1132" y="1177"/>
                    <a:pt x="1078" y="1052"/>
                    <a:pt x="976" y="950"/>
                  </a:cubicBezTo>
                  <a:cubicBezTo>
                    <a:pt x="868" y="842"/>
                    <a:pt x="787" y="733"/>
                    <a:pt x="678" y="625"/>
                  </a:cubicBezTo>
                  <a:cubicBezTo>
                    <a:pt x="461" y="381"/>
                    <a:pt x="244" y="164"/>
                    <a:pt x="0" y="1"/>
                  </a:cubicBezTo>
                  <a:close/>
                </a:path>
              </a:pathLst>
            </a:custGeom>
            <a:solidFill>
              <a:srgbClr val="D4B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7835500" y="175625"/>
              <a:ext cx="146500" cy="78000"/>
            </a:xfrm>
            <a:custGeom>
              <a:rect b="b" l="l" r="r" t="t"/>
              <a:pathLst>
                <a:path extrusionOk="0" h="3120" w="5860">
                  <a:moveTo>
                    <a:pt x="2773" y="0"/>
                  </a:moveTo>
                  <a:cubicBezTo>
                    <a:pt x="456" y="0"/>
                    <a:pt x="1" y="1899"/>
                    <a:pt x="1" y="1899"/>
                  </a:cubicBezTo>
                  <a:cubicBezTo>
                    <a:pt x="1" y="1899"/>
                    <a:pt x="869" y="2631"/>
                    <a:pt x="1113" y="2903"/>
                  </a:cubicBezTo>
                  <a:cubicBezTo>
                    <a:pt x="1113" y="2903"/>
                    <a:pt x="3825" y="2252"/>
                    <a:pt x="4368" y="1899"/>
                  </a:cubicBezTo>
                  <a:cubicBezTo>
                    <a:pt x="4368" y="1899"/>
                    <a:pt x="5209" y="2631"/>
                    <a:pt x="5534" y="3120"/>
                  </a:cubicBezTo>
                  <a:cubicBezTo>
                    <a:pt x="5534" y="3120"/>
                    <a:pt x="5724" y="3065"/>
                    <a:pt x="5805" y="2767"/>
                  </a:cubicBezTo>
                  <a:cubicBezTo>
                    <a:pt x="5860" y="2442"/>
                    <a:pt x="5154" y="0"/>
                    <a:pt x="2822" y="0"/>
                  </a:cubicBezTo>
                  <a:cubicBezTo>
                    <a:pt x="2805" y="0"/>
                    <a:pt x="2789" y="0"/>
                    <a:pt x="2773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42"/>
          <p:cNvGrpSpPr/>
          <p:nvPr/>
        </p:nvGrpSpPr>
        <p:grpSpPr>
          <a:xfrm>
            <a:off x="2654407" y="841865"/>
            <a:ext cx="4216414" cy="3125125"/>
            <a:chOff x="588266" y="2981234"/>
            <a:chExt cx="682058" cy="505520"/>
          </a:xfrm>
        </p:grpSpPr>
        <p:sp>
          <p:nvSpPr>
            <p:cNvPr id="428" name="Google Shape;428;p42"/>
            <p:cNvSpPr/>
            <p:nvPr/>
          </p:nvSpPr>
          <p:spPr>
            <a:xfrm>
              <a:off x="1232999" y="344470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588266" y="298123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045426" y="333548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592680" y="3458254"/>
              <a:ext cx="25100" cy="28500"/>
            </a:xfrm>
            <a:custGeom>
              <a:rect b="b" l="l" r="r" t="t"/>
              <a:pathLst>
                <a:path extrusionOk="0" h="1140" w="1004">
                  <a:moveTo>
                    <a:pt x="516" y="0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597"/>
                    <a:pt x="516" y="1139"/>
                  </a:cubicBezTo>
                  <a:cubicBezTo>
                    <a:pt x="597" y="597"/>
                    <a:pt x="1004" y="570"/>
                    <a:pt x="1004" y="570"/>
                  </a:cubicBezTo>
                  <a:cubicBezTo>
                    <a:pt x="1004" y="570"/>
                    <a:pt x="597" y="516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732996" y="3349456"/>
              <a:ext cx="25100" cy="29200"/>
            </a:xfrm>
            <a:custGeom>
              <a:rect b="b" l="l" r="r" t="t"/>
              <a:pathLst>
                <a:path extrusionOk="0" h="1168" w="1004">
                  <a:moveTo>
                    <a:pt x="516" y="1"/>
                  </a:moveTo>
                  <a:cubicBezTo>
                    <a:pt x="407" y="543"/>
                    <a:pt x="0" y="570"/>
                    <a:pt x="0" y="570"/>
                  </a:cubicBezTo>
                  <a:cubicBezTo>
                    <a:pt x="0" y="570"/>
                    <a:pt x="380" y="625"/>
                    <a:pt x="516" y="1167"/>
                  </a:cubicBezTo>
                  <a:cubicBezTo>
                    <a:pt x="597" y="598"/>
                    <a:pt x="1004" y="570"/>
                    <a:pt x="1004" y="570"/>
                  </a:cubicBezTo>
                  <a:cubicBezTo>
                    <a:pt x="1004" y="570"/>
                    <a:pt x="597" y="543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758096" y="3020584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1036952" y="3067737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Conf(2/2)</a:t>
            </a:r>
            <a:endParaRPr/>
          </a:p>
        </p:txBody>
      </p:sp>
      <p:pic>
        <p:nvPicPr>
          <p:cNvPr id="568" name="Google Shape;5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7425"/>
            <a:ext cx="7560551" cy="4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2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r>
              <a:rPr lang="en"/>
              <a:t> Conf</a:t>
            </a:r>
            <a:endParaRPr/>
          </a:p>
        </p:txBody>
      </p:sp>
      <p:pic>
        <p:nvPicPr>
          <p:cNvPr id="574" name="Google Shape;5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625"/>
            <a:ext cx="8839199" cy="27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XDR-</a:t>
            </a:r>
            <a:r>
              <a:rPr lang="en"/>
              <a:t>Namespace Conf</a:t>
            </a:r>
            <a:endParaRPr/>
          </a:p>
        </p:txBody>
      </p:sp>
      <p:pic>
        <p:nvPicPr>
          <p:cNvPr id="580" name="Google Shape;5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625"/>
            <a:ext cx="6953250" cy="2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XDR</a:t>
            </a:r>
            <a:r>
              <a:rPr lang="en"/>
              <a:t> Conf</a:t>
            </a:r>
            <a:endParaRPr/>
          </a:p>
        </p:txBody>
      </p:sp>
      <p:pic>
        <p:nvPicPr>
          <p:cNvPr id="586" name="Google Shape;5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878650"/>
            <a:ext cx="7325275" cy="40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Connector </a:t>
            </a:r>
            <a:r>
              <a:rPr lang="en"/>
              <a:t>XDR Conf</a:t>
            </a:r>
            <a:endParaRPr/>
          </a:p>
        </p:txBody>
      </p:sp>
      <p:pic>
        <p:nvPicPr>
          <p:cNvPr id="592" name="Google Shape;5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75" y="948500"/>
            <a:ext cx="5850674" cy="3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idx="1" type="subTitle"/>
          </p:nvPr>
        </p:nvSpPr>
        <p:spPr>
          <a:xfrm>
            <a:off x="720000" y="1216550"/>
            <a:ext cx="77040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Aerospike is a Distributed Key-Value no-sql database and support all the CRUD(create\read\update\delete) operations.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Records always belong to “Namespace”(something like schema in sql) and may grouped by some “Set”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Key in Aerospike represented as a “digest”(byte array value) build from the “userkey” which the client </a:t>
            </a:r>
            <a:r>
              <a:rPr lang="en" sz="1300"/>
              <a:t>provided</a:t>
            </a:r>
            <a:r>
              <a:rPr lang="en" sz="1300"/>
              <a:t> and the “Set” name that it should be stored in.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Value is A r</a:t>
            </a:r>
            <a:r>
              <a:rPr lang="en" sz="1300"/>
              <a:t>ecord</a:t>
            </a:r>
            <a:r>
              <a:rPr lang="en" sz="1300"/>
              <a:t> while the data within it holds one or more items in "Bins".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Currently use by: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CT Core-Pipeline (WebRecorder stores clients’ recordings for </a:t>
            </a:r>
            <a:r>
              <a:rPr lang="en" sz="1300"/>
              <a:t>Processor</a:t>
            </a:r>
            <a:r>
              <a:rPr lang="en" sz="1300"/>
              <a:t> to </a:t>
            </a:r>
            <a:r>
              <a:rPr lang="en" sz="1300"/>
              <a:t>process</a:t>
            </a:r>
            <a:r>
              <a:rPr lang="en" sz="1300"/>
              <a:t> them)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Malka (PVBuilder </a:t>
            </a:r>
            <a:r>
              <a:rPr lang="en" sz="1300"/>
              <a:t>stores clients’ recordings for PVWriter  to process them and timeout sessions didn’t acknowledged as finished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0" name="Google Shape;440;p43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Background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 Aero-What?)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1817550" y="1805100"/>
            <a:ext cx="56412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Ok… I think I got it…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XDR?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44"/>
          <p:cNvGrpSpPr/>
          <p:nvPr/>
        </p:nvGrpSpPr>
        <p:grpSpPr>
          <a:xfrm>
            <a:off x="2128382" y="1309815"/>
            <a:ext cx="3488475" cy="2904032"/>
            <a:chOff x="2128382" y="1228390"/>
            <a:chExt cx="3488475" cy="2904032"/>
          </a:xfrm>
        </p:grpSpPr>
        <p:grpSp>
          <p:nvGrpSpPr>
            <p:cNvPr id="447" name="Google Shape;447;p44"/>
            <p:cNvGrpSpPr/>
            <p:nvPr/>
          </p:nvGrpSpPr>
          <p:grpSpPr>
            <a:xfrm>
              <a:off x="2128382" y="1228390"/>
              <a:ext cx="781275" cy="567357"/>
              <a:chOff x="663615" y="2964084"/>
              <a:chExt cx="126381" cy="91776"/>
            </a:xfrm>
          </p:grpSpPr>
          <p:sp>
            <p:nvSpPr>
              <p:cNvPr id="448" name="Google Shape;448;p44"/>
              <p:cNvSpPr/>
              <p:nvPr/>
            </p:nvSpPr>
            <p:spPr>
              <a:xfrm>
                <a:off x="663615" y="2964084"/>
                <a:ext cx="33925" cy="39350"/>
              </a:xfrm>
              <a:custGeom>
                <a:rect b="b" l="l" r="r" t="t"/>
                <a:pathLst>
                  <a:path extrusionOk="0" h="1574" w="1357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4"/>
              <p:cNvSpPr/>
              <p:nvPr/>
            </p:nvSpPr>
            <p:spPr>
              <a:xfrm>
                <a:off x="758096" y="3020584"/>
                <a:ext cx="31900" cy="35275"/>
              </a:xfrm>
              <a:custGeom>
                <a:rect b="b" l="l" r="r" t="t"/>
                <a:pathLst>
                  <a:path extrusionOk="0" h="1411" w="1276">
                    <a:moveTo>
                      <a:pt x="624" y="0"/>
                    </a:moveTo>
                    <a:cubicBezTo>
                      <a:pt x="488" y="679"/>
                      <a:pt x="0" y="706"/>
                      <a:pt x="0" y="706"/>
                    </a:cubicBezTo>
                    <a:cubicBezTo>
                      <a:pt x="0" y="706"/>
                      <a:pt x="488" y="733"/>
                      <a:pt x="624" y="1411"/>
                    </a:cubicBezTo>
                    <a:cubicBezTo>
                      <a:pt x="760" y="733"/>
                      <a:pt x="1275" y="706"/>
                      <a:pt x="1275" y="706"/>
                    </a:cubicBezTo>
                    <a:cubicBezTo>
                      <a:pt x="1275" y="706"/>
                      <a:pt x="760" y="679"/>
                      <a:pt x="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44"/>
            <p:cNvSpPr/>
            <p:nvPr/>
          </p:nvSpPr>
          <p:spPr>
            <a:xfrm>
              <a:off x="5419655" y="1334426"/>
              <a:ext cx="197203" cy="218070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3288555" y="3914351"/>
              <a:ext cx="197203" cy="218070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/>
          <p:nvPr>
            <p:ph type="title"/>
          </p:nvPr>
        </p:nvSpPr>
        <p:spPr>
          <a:xfrm>
            <a:off x="1158750" y="1381200"/>
            <a:ext cx="6826500" cy="25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“</a:t>
            </a:r>
            <a:r>
              <a:rPr lang="en"/>
              <a:t>XDR is A short of “Cross Datacenter Replication” which is a </a:t>
            </a:r>
            <a:r>
              <a:rPr lang="en"/>
              <a:t>fancy</a:t>
            </a:r>
            <a:r>
              <a:rPr lang="en"/>
              <a:t> word for replicate data from Aerospike cluster to another</a:t>
            </a:r>
            <a:r>
              <a:rPr lang="en" sz="3500"/>
              <a:t>”</a:t>
            </a:r>
            <a:endParaRPr sz="3500"/>
          </a:p>
        </p:txBody>
      </p:sp>
      <p:sp>
        <p:nvSpPr>
          <p:cNvPr id="457" name="Google Shape;457;p45"/>
          <p:cNvSpPr txBox="1"/>
          <p:nvPr>
            <p:ph idx="1" type="subTitle"/>
          </p:nvPr>
        </p:nvSpPr>
        <p:spPr>
          <a:xfrm>
            <a:off x="2972100" y="4157050"/>
            <a:ext cx="31998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—Nir Orfaly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8" name="Google Shape;458;p45"/>
          <p:cNvGrpSpPr/>
          <p:nvPr/>
        </p:nvGrpSpPr>
        <p:grpSpPr>
          <a:xfrm rot="1735943">
            <a:off x="4098304" y="182996"/>
            <a:ext cx="1252838" cy="1047336"/>
            <a:chOff x="1184725" y="2029850"/>
            <a:chExt cx="870700" cy="734775"/>
          </a:xfrm>
        </p:grpSpPr>
        <p:sp>
          <p:nvSpPr>
            <p:cNvPr id="459" name="Google Shape;459;p45"/>
            <p:cNvSpPr/>
            <p:nvPr/>
          </p:nvSpPr>
          <p:spPr>
            <a:xfrm>
              <a:off x="1359675" y="2029850"/>
              <a:ext cx="695750" cy="428950"/>
            </a:xfrm>
            <a:custGeom>
              <a:rect b="b" l="l" r="r" t="t"/>
              <a:pathLst>
                <a:path extrusionOk="0" h="17158" w="27830">
                  <a:moveTo>
                    <a:pt x="18273" y="1"/>
                  </a:moveTo>
                  <a:cubicBezTo>
                    <a:pt x="15515" y="1"/>
                    <a:pt x="12893" y="807"/>
                    <a:pt x="11664" y="1181"/>
                  </a:cubicBezTo>
                  <a:cubicBezTo>
                    <a:pt x="9630" y="1805"/>
                    <a:pt x="4883" y="3243"/>
                    <a:pt x="2062" y="8044"/>
                  </a:cubicBezTo>
                  <a:cubicBezTo>
                    <a:pt x="218" y="11190"/>
                    <a:pt x="1" y="14363"/>
                    <a:pt x="164" y="16506"/>
                  </a:cubicBezTo>
                  <a:lnTo>
                    <a:pt x="977" y="16452"/>
                  </a:lnTo>
                  <a:cubicBezTo>
                    <a:pt x="842" y="14445"/>
                    <a:pt x="1004" y="11434"/>
                    <a:pt x="2768" y="8450"/>
                  </a:cubicBezTo>
                  <a:cubicBezTo>
                    <a:pt x="5426" y="3975"/>
                    <a:pt x="9955" y="2565"/>
                    <a:pt x="11881" y="1968"/>
                  </a:cubicBezTo>
                  <a:cubicBezTo>
                    <a:pt x="13070" y="1587"/>
                    <a:pt x="15621" y="795"/>
                    <a:pt x="18263" y="795"/>
                  </a:cubicBezTo>
                  <a:cubicBezTo>
                    <a:pt x="20322" y="795"/>
                    <a:pt x="22437" y="1276"/>
                    <a:pt x="24006" y="2809"/>
                  </a:cubicBezTo>
                  <a:cubicBezTo>
                    <a:pt x="25714" y="4518"/>
                    <a:pt x="26881" y="7583"/>
                    <a:pt x="25823" y="9834"/>
                  </a:cubicBezTo>
                  <a:cubicBezTo>
                    <a:pt x="24819" y="12004"/>
                    <a:pt x="22025" y="12655"/>
                    <a:pt x="19991" y="13116"/>
                  </a:cubicBezTo>
                  <a:cubicBezTo>
                    <a:pt x="18879" y="13373"/>
                    <a:pt x="17950" y="13462"/>
                    <a:pt x="17099" y="13462"/>
                  </a:cubicBezTo>
                  <a:cubicBezTo>
                    <a:pt x="16248" y="13462"/>
                    <a:pt x="15475" y="13373"/>
                    <a:pt x="14675" y="13279"/>
                  </a:cubicBezTo>
                  <a:cubicBezTo>
                    <a:pt x="13887" y="13191"/>
                    <a:pt x="13077" y="13103"/>
                    <a:pt x="12134" y="13103"/>
                  </a:cubicBezTo>
                  <a:cubicBezTo>
                    <a:pt x="11616" y="13103"/>
                    <a:pt x="11059" y="13130"/>
                    <a:pt x="10444" y="13197"/>
                  </a:cubicBezTo>
                  <a:cubicBezTo>
                    <a:pt x="7487" y="13468"/>
                    <a:pt x="4585" y="14580"/>
                    <a:pt x="1737" y="16479"/>
                  </a:cubicBezTo>
                  <a:lnTo>
                    <a:pt x="2198" y="17157"/>
                  </a:lnTo>
                  <a:cubicBezTo>
                    <a:pt x="4910" y="15313"/>
                    <a:pt x="7731" y="14282"/>
                    <a:pt x="10498" y="14038"/>
                  </a:cubicBezTo>
                  <a:cubicBezTo>
                    <a:pt x="11028" y="13985"/>
                    <a:pt x="11515" y="13964"/>
                    <a:pt x="11973" y="13964"/>
                  </a:cubicBezTo>
                  <a:cubicBezTo>
                    <a:pt x="12921" y="13964"/>
                    <a:pt x="13743" y="14055"/>
                    <a:pt x="14566" y="14146"/>
                  </a:cubicBezTo>
                  <a:cubicBezTo>
                    <a:pt x="15361" y="14225"/>
                    <a:pt x="16137" y="14303"/>
                    <a:pt x="16991" y="14303"/>
                  </a:cubicBezTo>
                  <a:cubicBezTo>
                    <a:pt x="17914" y="14303"/>
                    <a:pt x="18928" y="14211"/>
                    <a:pt x="20154" y="13929"/>
                  </a:cubicBezTo>
                  <a:cubicBezTo>
                    <a:pt x="22378" y="13414"/>
                    <a:pt x="25389" y="12736"/>
                    <a:pt x="26582" y="10214"/>
                  </a:cubicBezTo>
                  <a:cubicBezTo>
                    <a:pt x="27830" y="7528"/>
                    <a:pt x="26474" y="4111"/>
                    <a:pt x="24575" y="2239"/>
                  </a:cubicBezTo>
                  <a:cubicBezTo>
                    <a:pt x="22828" y="528"/>
                    <a:pt x="20506" y="1"/>
                    <a:pt x="18273" y="1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1350200" y="2423650"/>
              <a:ext cx="80025" cy="73800"/>
            </a:xfrm>
            <a:custGeom>
              <a:rect b="b" l="l" r="r" t="t"/>
              <a:pathLst>
                <a:path extrusionOk="0" h="2952" w="3201">
                  <a:moveTo>
                    <a:pt x="1519" y="917"/>
                  </a:moveTo>
                  <a:cubicBezTo>
                    <a:pt x="1546" y="917"/>
                    <a:pt x="1628" y="917"/>
                    <a:pt x="1655" y="971"/>
                  </a:cubicBezTo>
                  <a:cubicBezTo>
                    <a:pt x="1980" y="998"/>
                    <a:pt x="2170" y="1324"/>
                    <a:pt x="2116" y="1649"/>
                  </a:cubicBezTo>
                  <a:cubicBezTo>
                    <a:pt x="2044" y="1913"/>
                    <a:pt x="1780" y="2093"/>
                    <a:pt x="1495" y="2093"/>
                  </a:cubicBezTo>
                  <a:cubicBezTo>
                    <a:pt x="1458" y="2093"/>
                    <a:pt x="1421" y="2090"/>
                    <a:pt x="1383" y="2083"/>
                  </a:cubicBezTo>
                  <a:cubicBezTo>
                    <a:pt x="1085" y="2002"/>
                    <a:pt x="895" y="1676"/>
                    <a:pt x="949" y="1378"/>
                  </a:cubicBezTo>
                  <a:cubicBezTo>
                    <a:pt x="1004" y="1107"/>
                    <a:pt x="1248" y="917"/>
                    <a:pt x="1519" y="917"/>
                  </a:cubicBezTo>
                  <a:close/>
                  <a:moveTo>
                    <a:pt x="1546" y="0"/>
                  </a:moveTo>
                  <a:cubicBezTo>
                    <a:pt x="1278" y="0"/>
                    <a:pt x="1013" y="80"/>
                    <a:pt x="787" y="212"/>
                  </a:cubicBezTo>
                  <a:cubicBezTo>
                    <a:pt x="434" y="429"/>
                    <a:pt x="217" y="754"/>
                    <a:pt x="109" y="1134"/>
                  </a:cubicBezTo>
                  <a:cubicBezTo>
                    <a:pt x="0" y="1514"/>
                    <a:pt x="82" y="1921"/>
                    <a:pt x="271" y="2246"/>
                  </a:cubicBezTo>
                  <a:cubicBezTo>
                    <a:pt x="488" y="2599"/>
                    <a:pt x="814" y="2816"/>
                    <a:pt x="1194" y="2924"/>
                  </a:cubicBezTo>
                  <a:cubicBezTo>
                    <a:pt x="1329" y="2951"/>
                    <a:pt x="1411" y="2951"/>
                    <a:pt x="1546" y="2951"/>
                  </a:cubicBezTo>
                  <a:cubicBezTo>
                    <a:pt x="1845" y="2951"/>
                    <a:pt x="2089" y="2897"/>
                    <a:pt x="2333" y="2761"/>
                  </a:cubicBezTo>
                  <a:cubicBezTo>
                    <a:pt x="2685" y="2544"/>
                    <a:pt x="2902" y="2219"/>
                    <a:pt x="3011" y="1839"/>
                  </a:cubicBezTo>
                  <a:cubicBezTo>
                    <a:pt x="3201" y="1053"/>
                    <a:pt x="2685" y="239"/>
                    <a:pt x="1899" y="49"/>
                  </a:cubicBezTo>
                  <a:cubicBezTo>
                    <a:pt x="1783" y="16"/>
                    <a:pt x="1664" y="0"/>
                    <a:pt x="1546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1184725" y="2445875"/>
              <a:ext cx="318750" cy="318750"/>
            </a:xfrm>
            <a:custGeom>
              <a:rect b="b" l="l" r="r" t="t"/>
              <a:pathLst>
                <a:path extrusionOk="0" h="12750" w="12750">
                  <a:moveTo>
                    <a:pt x="5426" y="1"/>
                  </a:moveTo>
                  <a:lnTo>
                    <a:pt x="1194" y="2550"/>
                  </a:lnTo>
                  <a:lnTo>
                    <a:pt x="1" y="7324"/>
                  </a:lnTo>
                  <a:lnTo>
                    <a:pt x="2551" y="11556"/>
                  </a:lnTo>
                  <a:lnTo>
                    <a:pt x="7324" y="12749"/>
                  </a:lnTo>
                  <a:lnTo>
                    <a:pt x="11529" y="10254"/>
                  </a:lnTo>
                  <a:lnTo>
                    <a:pt x="12749" y="5453"/>
                  </a:lnTo>
                  <a:lnTo>
                    <a:pt x="10227" y="1221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208475" y="2469625"/>
              <a:ext cx="271250" cy="271925"/>
            </a:xfrm>
            <a:custGeom>
              <a:rect b="b" l="l" r="r" t="t"/>
              <a:pathLst>
                <a:path extrusionOk="0" h="10877" w="10850">
                  <a:moveTo>
                    <a:pt x="4611" y="0"/>
                  </a:moveTo>
                  <a:lnTo>
                    <a:pt x="1031" y="2170"/>
                  </a:lnTo>
                  <a:lnTo>
                    <a:pt x="0" y="6239"/>
                  </a:lnTo>
                  <a:lnTo>
                    <a:pt x="2143" y="9846"/>
                  </a:lnTo>
                  <a:lnTo>
                    <a:pt x="6239" y="10877"/>
                  </a:lnTo>
                  <a:lnTo>
                    <a:pt x="9846" y="8707"/>
                  </a:lnTo>
                  <a:lnTo>
                    <a:pt x="10850" y="4638"/>
                  </a:lnTo>
                  <a:lnTo>
                    <a:pt x="8680" y="10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D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1323750" y="2469625"/>
              <a:ext cx="101725" cy="135625"/>
            </a:xfrm>
            <a:custGeom>
              <a:rect b="b" l="l" r="r" t="t"/>
              <a:pathLst>
                <a:path extrusionOk="0" h="5425" w="4069">
                  <a:moveTo>
                    <a:pt x="0" y="0"/>
                  </a:moveTo>
                  <a:lnTo>
                    <a:pt x="814" y="5425"/>
                  </a:lnTo>
                  <a:lnTo>
                    <a:pt x="4069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1262050" y="2605225"/>
              <a:ext cx="102400" cy="136325"/>
            </a:xfrm>
            <a:custGeom>
              <a:rect b="b" l="l" r="r" t="t"/>
              <a:pathLst>
                <a:path extrusionOk="0" h="5453" w="4096">
                  <a:moveTo>
                    <a:pt x="3282" y="1"/>
                  </a:moveTo>
                  <a:lnTo>
                    <a:pt x="0" y="4422"/>
                  </a:lnTo>
                  <a:lnTo>
                    <a:pt x="4096" y="5453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1344100" y="2495375"/>
              <a:ext cx="135625" cy="109875"/>
            </a:xfrm>
            <a:custGeom>
              <a:rect b="b" l="l" r="r" t="t"/>
              <a:pathLst>
                <a:path extrusionOk="0" h="4395" w="5425">
                  <a:moveTo>
                    <a:pt x="3255" y="1"/>
                  </a:moveTo>
                  <a:lnTo>
                    <a:pt x="0" y="4395"/>
                  </a:lnTo>
                  <a:lnTo>
                    <a:pt x="0" y="4395"/>
                  </a:lnTo>
                  <a:lnTo>
                    <a:pt x="5425" y="3608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1208475" y="2605225"/>
              <a:ext cx="135650" cy="110575"/>
            </a:xfrm>
            <a:custGeom>
              <a:rect b="b" l="l" r="r" t="t"/>
              <a:pathLst>
                <a:path extrusionOk="0" h="4423" w="5426">
                  <a:moveTo>
                    <a:pt x="5425" y="1"/>
                  </a:moveTo>
                  <a:lnTo>
                    <a:pt x="0" y="815"/>
                  </a:lnTo>
                  <a:lnTo>
                    <a:pt x="2143" y="4422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1344100" y="2585575"/>
              <a:ext cx="135625" cy="101725"/>
            </a:xfrm>
            <a:custGeom>
              <a:rect b="b" l="l" r="r" t="t"/>
              <a:pathLst>
                <a:path extrusionOk="0" h="4069" w="5425">
                  <a:moveTo>
                    <a:pt x="5425" y="0"/>
                  </a:moveTo>
                  <a:lnTo>
                    <a:pt x="0" y="787"/>
                  </a:lnTo>
                  <a:lnTo>
                    <a:pt x="4421" y="4069"/>
                  </a:lnTo>
                  <a:lnTo>
                    <a:pt x="5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1234225" y="2469625"/>
              <a:ext cx="109900" cy="135625"/>
            </a:xfrm>
            <a:custGeom>
              <a:rect b="b" l="l" r="r" t="t"/>
              <a:pathLst>
                <a:path extrusionOk="0" h="5425" w="4396">
                  <a:moveTo>
                    <a:pt x="3581" y="0"/>
                  </a:moveTo>
                  <a:lnTo>
                    <a:pt x="1" y="2170"/>
                  </a:lnTo>
                  <a:lnTo>
                    <a:pt x="4395" y="5425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1259325" y="2520475"/>
              <a:ext cx="169550" cy="170225"/>
            </a:xfrm>
            <a:custGeom>
              <a:rect b="b" l="l" r="r" t="t"/>
              <a:pathLst>
                <a:path extrusionOk="0" h="6809" w="6782">
                  <a:moveTo>
                    <a:pt x="2903" y="0"/>
                  </a:moveTo>
                  <a:lnTo>
                    <a:pt x="652" y="1357"/>
                  </a:lnTo>
                  <a:lnTo>
                    <a:pt x="1" y="3906"/>
                  </a:lnTo>
                  <a:lnTo>
                    <a:pt x="1330" y="6185"/>
                  </a:lnTo>
                  <a:lnTo>
                    <a:pt x="3906" y="6809"/>
                  </a:lnTo>
                  <a:lnTo>
                    <a:pt x="6158" y="5452"/>
                  </a:lnTo>
                  <a:lnTo>
                    <a:pt x="6782" y="2903"/>
                  </a:lnTo>
                  <a:lnTo>
                    <a:pt x="5425" y="651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5"/>
          <p:cNvGrpSpPr/>
          <p:nvPr/>
        </p:nvGrpSpPr>
        <p:grpSpPr>
          <a:xfrm>
            <a:off x="3120213" y="161178"/>
            <a:ext cx="4810065" cy="3469063"/>
            <a:chOff x="663615" y="2894052"/>
            <a:chExt cx="760641" cy="558643"/>
          </a:xfrm>
        </p:grpSpPr>
        <p:sp>
          <p:nvSpPr>
            <p:cNvPr id="471" name="Google Shape;471;p45"/>
            <p:cNvSpPr/>
            <p:nvPr/>
          </p:nvSpPr>
          <p:spPr>
            <a:xfrm>
              <a:off x="1036563" y="291985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663615" y="296408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04881" y="2894052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1402531" y="3427570"/>
              <a:ext cx="21725" cy="25125"/>
            </a:xfrm>
            <a:custGeom>
              <a:rect b="b" l="l" r="r" t="t"/>
              <a:pathLst>
                <a:path extrusionOk="0" h="1005" w="869">
                  <a:moveTo>
                    <a:pt x="434" y="1"/>
                  </a:moveTo>
                  <a:cubicBezTo>
                    <a:pt x="326" y="462"/>
                    <a:pt x="0" y="516"/>
                    <a:pt x="0" y="516"/>
                  </a:cubicBezTo>
                  <a:cubicBezTo>
                    <a:pt x="0" y="516"/>
                    <a:pt x="326" y="543"/>
                    <a:pt x="434" y="1004"/>
                  </a:cubicBezTo>
                  <a:cubicBezTo>
                    <a:pt x="543" y="543"/>
                    <a:pt x="868" y="516"/>
                    <a:pt x="868" y="516"/>
                  </a:cubicBezTo>
                  <a:cubicBezTo>
                    <a:pt x="868" y="516"/>
                    <a:pt x="543" y="462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758096" y="3046284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1073890" y="3003433"/>
              <a:ext cx="38675" cy="44100"/>
            </a:xfrm>
            <a:custGeom>
              <a:rect b="b" l="l" r="r" t="t"/>
              <a:pathLst>
                <a:path extrusionOk="0" h="1764" w="1547">
                  <a:moveTo>
                    <a:pt x="760" y="0"/>
                  </a:moveTo>
                  <a:cubicBezTo>
                    <a:pt x="597" y="787"/>
                    <a:pt x="1" y="868"/>
                    <a:pt x="1" y="868"/>
                  </a:cubicBezTo>
                  <a:cubicBezTo>
                    <a:pt x="1" y="868"/>
                    <a:pt x="597" y="950"/>
                    <a:pt x="760" y="1764"/>
                  </a:cubicBezTo>
                  <a:cubicBezTo>
                    <a:pt x="950" y="950"/>
                    <a:pt x="1547" y="868"/>
                    <a:pt x="1547" y="868"/>
                  </a:cubicBezTo>
                  <a:cubicBezTo>
                    <a:pt x="1547" y="868"/>
                    <a:pt x="950" y="814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idx="1" type="subTitle"/>
          </p:nvPr>
        </p:nvSpPr>
        <p:spPr>
          <a:xfrm>
            <a:off x="720000" y="1064150"/>
            <a:ext cx="77040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 Usage - Backup cluster for failover.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Read\Write per data center.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Change notification feature to implement pub-sub type data model</a:t>
            </a:r>
            <a:endParaRPr sz="1300"/>
          </a:p>
        </p:txBody>
      </p:sp>
      <p:sp>
        <p:nvSpPr>
          <p:cNvPr id="482" name="Google Shape;482;p46"/>
          <p:cNvSpPr txBox="1"/>
          <p:nvPr>
            <p:ph type="title"/>
          </p:nvPr>
        </p:nvSpPr>
        <p:spPr>
          <a:xfrm>
            <a:off x="1751400" y="139925"/>
            <a:ext cx="56412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XDR What is it good for?</a:t>
            </a:r>
            <a:endParaRPr/>
          </a:p>
        </p:txBody>
      </p:sp>
      <p:sp>
        <p:nvSpPr>
          <p:cNvPr id="483" name="Google Shape;483;p46"/>
          <p:cNvSpPr txBox="1"/>
          <p:nvPr>
            <p:ph idx="4294967295" type="title"/>
          </p:nvPr>
        </p:nvSpPr>
        <p:spPr>
          <a:xfrm>
            <a:off x="548100" y="1937525"/>
            <a:ext cx="4537200" cy="15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Wait</a:t>
            </a:r>
            <a:r>
              <a:rPr lang="en" sz="11000"/>
              <a:t>!</a:t>
            </a:r>
            <a:endParaRPr sz="11000"/>
          </a:p>
        </p:txBody>
      </p:sp>
      <p:sp>
        <p:nvSpPr>
          <p:cNvPr id="484" name="Google Shape;484;p46"/>
          <p:cNvSpPr txBox="1"/>
          <p:nvPr>
            <p:ph type="title"/>
          </p:nvPr>
        </p:nvSpPr>
        <p:spPr>
          <a:xfrm>
            <a:off x="3440125" y="3290700"/>
            <a:ext cx="56412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notification?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usage of timeout in Malka!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type="title"/>
          </p:nvPr>
        </p:nvSpPr>
        <p:spPr>
          <a:xfrm>
            <a:off x="4211400" y="320775"/>
            <a:ext cx="4537200" cy="3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some demo?</a:t>
            </a:r>
            <a:endParaRPr sz="11000"/>
          </a:p>
        </p:txBody>
      </p:sp>
      <p:sp>
        <p:nvSpPr>
          <p:cNvPr id="490" name="Google Shape;490;p47"/>
          <p:cNvSpPr txBox="1"/>
          <p:nvPr>
            <p:ph idx="1" type="subTitle"/>
          </p:nvPr>
        </p:nvSpPr>
        <p:spPr>
          <a:xfrm>
            <a:off x="4652400" y="4278200"/>
            <a:ext cx="36552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it will works...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491" name="Google Shape;491;p47"/>
          <p:cNvGrpSpPr/>
          <p:nvPr/>
        </p:nvGrpSpPr>
        <p:grpSpPr>
          <a:xfrm flipH="1">
            <a:off x="720011" y="975122"/>
            <a:ext cx="3768985" cy="2617283"/>
            <a:chOff x="3929166" y="4093133"/>
            <a:chExt cx="2432859" cy="1689442"/>
          </a:xfrm>
        </p:grpSpPr>
        <p:sp>
          <p:nvSpPr>
            <p:cNvPr id="492" name="Google Shape;492;p47"/>
            <p:cNvSpPr/>
            <p:nvPr/>
          </p:nvSpPr>
          <p:spPr>
            <a:xfrm>
              <a:off x="5393000" y="4757500"/>
              <a:ext cx="242100" cy="512000"/>
            </a:xfrm>
            <a:custGeom>
              <a:rect b="b" l="l" r="r" t="t"/>
              <a:pathLst>
                <a:path extrusionOk="0" h="20480" w="9684">
                  <a:moveTo>
                    <a:pt x="8543" y="1"/>
                  </a:moveTo>
                  <a:cubicBezTo>
                    <a:pt x="8452" y="1"/>
                    <a:pt x="7688" y="1784"/>
                    <a:pt x="5561" y="4476"/>
                  </a:cubicBezTo>
                  <a:cubicBezTo>
                    <a:pt x="3445" y="7189"/>
                    <a:pt x="1" y="9006"/>
                    <a:pt x="1" y="9006"/>
                  </a:cubicBezTo>
                  <a:cubicBezTo>
                    <a:pt x="1" y="9006"/>
                    <a:pt x="1140" y="10850"/>
                    <a:pt x="1791" y="14241"/>
                  </a:cubicBezTo>
                  <a:cubicBezTo>
                    <a:pt x="2388" y="17631"/>
                    <a:pt x="1601" y="20127"/>
                    <a:pt x="1601" y="20127"/>
                  </a:cubicBezTo>
                  <a:lnTo>
                    <a:pt x="2984" y="20479"/>
                  </a:lnTo>
                  <a:cubicBezTo>
                    <a:pt x="2984" y="20479"/>
                    <a:pt x="2659" y="18472"/>
                    <a:pt x="4124" y="15841"/>
                  </a:cubicBezTo>
                  <a:cubicBezTo>
                    <a:pt x="5561" y="13183"/>
                    <a:pt x="7704" y="13183"/>
                    <a:pt x="7704" y="13183"/>
                  </a:cubicBezTo>
                  <a:cubicBezTo>
                    <a:pt x="7704" y="13183"/>
                    <a:pt x="6755" y="11800"/>
                    <a:pt x="6917" y="9765"/>
                  </a:cubicBezTo>
                  <a:cubicBezTo>
                    <a:pt x="7053" y="7731"/>
                    <a:pt x="9684" y="7216"/>
                    <a:pt x="9684" y="7216"/>
                  </a:cubicBezTo>
                  <a:cubicBezTo>
                    <a:pt x="9684" y="7216"/>
                    <a:pt x="9358" y="6972"/>
                    <a:pt x="8653" y="4612"/>
                  </a:cubicBezTo>
                  <a:cubicBezTo>
                    <a:pt x="7948" y="2225"/>
                    <a:pt x="8626" y="28"/>
                    <a:pt x="8545" y="1"/>
                  </a:cubicBezTo>
                  <a:cubicBezTo>
                    <a:pt x="8544" y="1"/>
                    <a:pt x="8543" y="1"/>
                    <a:pt x="854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03525" y="4956075"/>
              <a:ext cx="453000" cy="345300"/>
            </a:xfrm>
            <a:custGeom>
              <a:rect b="b" l="l" r="r" t="t"/>
              <a:pathLst>
                <a:path extrusionOk="0" h="13812" w="18120">
                  <a:moveTo>
                    <a:pt x="18056" y="1"/>
                  </a:moveTo>
                  <a:cubicBezTo>
                    <a:pt x="17916" y="1"/>
                    <a:pt x="16182" y="1073"/>
                    <a:pt x="12830" y="2094"/>
                  </a:cubicBezTo>
                  <a:cubicBezTo>
                    <a:pt x="11025" y="2644"/>
                    <a:pt x="9058" y="2776"/>
                    <a:pt x="7586" y="2776"/>
                  </a:cubicBezTo>
                  <a:cubicBezTo>
                    <a:pt x="6227" y="2776"/>
                    <a:pt x="5290" y="2663"/>
                    <a:pt x="5290" y="2663"/>
                  </a:cubicBezTo>
                  <a:cubicBezTo>
                    <a:pt x="5290" y="2663"/>
                    <a:pt x="5236" y="4887"/>
                    <a:pt x="3690" y="8224"/>
                  </a:cubicBezTo>
                  <a:cubicBezTo>
                    <a:pt x="2171" y="11560"/>
                    <a:pt x="1" y="13214"/>
                    <a:pt x="1" y="13214"/>
                  </a:cubicBezTo>
                  <a:lnTo>
                    <a:pt x="1032" y="13811"/>
                  </a:lnTo>
                  <a:cubicBezTo>
                    <a:pt x="1032" y="13811"/>
                    <a:pt x="1845" y="12021"/>
                    <a:pt x="4720" y="10638"/>
                  </a:cubicBezTo>
                  <a:cubicBezTo>
                    <a:pt x="5568" y="10230"/>
                    <a:pt x="6326" y="10086"/>
                    <a:pt x="6974" y="10086"/>
                  </a:cubicBezTo>
                  <a:cubicBezTo>
                    <a:pt x="8523" y="10086"/>
                    <a:pt x="9440" y="10909"/>
                    <a:pt x="9440" y="10909"/>
                  </a:cubicBezTo>
                  <a:cubicBezTo>
                    <a:pt x="9440" y="10909"/>
                    <a:pt x="9440" y="9146"/>
                    <a:pt x="10796" y="7464"/>
                  </a:cubicBezTo>
                  <a:cubicBezTo>
                    <a:pt x="11386" y="6758"/>
                    <a:pt x="12189" y="6556"/>
                    <a:pt x="12915" y="6556"/>
                  </a:cubicBezTo>
                  <a:cubicBezTo>
                    <a:pt x="13891" y="6556"/>
                    <a:pt x="14729" y="6922"/>
                    <a:pt x="14729" y="6922"/>
                  </a:cubicBezTo>
                  <a:cubicBezTo>
                    <a:pt x="14729" y="6922"/>
                    <a:pt x="14594" y="6488"/>
                    <a:pt x="15407" y="4047"/>
                  </a:cubicBezTo>
                  <a:cubicBezTo>
                    <a:pt x="16221" y="1578"/>
                    <a:pt x="18120" y="87"/>
                    <a:pt x="18065" y="5"/>
                  </a:cubicBezTo>
                  <a:cubicBezTo>
                    <a:pt x="18064" y="2"/>
                    <a:pt x="18061" y="1"/>
                    <a:pt x="18056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902250" y="5723075"/>
              <a:ext cx="66475" cy="59500"/>
            </a:xfrm>
            <a:custGeom>
              <a:rect b="b" l="l" r="r" t="t"/>
              <a:pathLst>
                <a:path extrusionOk="0" h="2380" w="2659">
                  <a:moveTo>
                    <a:pt x="1630" y="0"/>
                  </a:moveTo>
                  <a:cubicBezTo>
                    <a:pt x="1384" y="0"/>
                    <a:pt x="1207" y="305"/>
                    <a:pt x="1020" y="480"/>
                  </a:cubicBezTo>
                  <a:lnTo>
                    <a:pt x="1020" y="480"/>
                  </a:lnTo>
                  <a:cubicBezTo>
                    <a:pt x="989" y="439"/>
                    <a:pt x="965" y="405"/>
                    <a:pt x="950" y="382"/>
                  </a:cubicBezTo>
                  <a:lnTo>
                    <a:pt x="950" y="539"/>
                  </a:lnTo>
                  <a:lnTo>
                    <a:pt x="950" y="539"/>
                  </a:lnTo>
                  <a:cubicBezTo>
                    <a:pt x="974" y="522"/>
                    <a:pt x="997" y="502"/>
                    <a:pt x="1020" y="480"/>
                  </a:cubicBezTo>
                  <a:lnTo>
                    <a:pt x="1020" y="480"/>
                  </a:lnTo>
                  <a:cubicBezTo>
                    <a:pt x="1251" y="789"/>
                    <a:pt x="1872" y="1534"/>
                    <a:pt x="2258" y="1534"/>
                  </a:cubicBezTo>
                  <a:cubicBezTo>
                    <a:pt x="2373" y="1534"/>
                    <a:pt x="2467" y="1468"/>
                    <a:pt x="2523" y="1304"/>
                  </a:cubicBezTo>
                  <a:cubicBezTo>
                    <a:pt x="2659" y="951"/>
                    <a:pt x="2089" y="192"/>
                    <a:pt x="1764" y="29"/>
                  </a:cubicBezTo>
                  <a:cubicBezTo>
                    <a:pt x="1717" y="9"/>
                    <a:pt x="1673" y="0"/>
                    <a:pt x="1630" y="0"/>
                  </a:cubicBezTo>
                  <a:close/>
                  <a:moveTo>
                    <a:pt x="950" y="539"/>
                  </a:moveTo>
                  <a:cubicBezTo>
                    <a:pt x="932" y="551"/>
                    <a:pt x="914" y="563"/>
                    <a:pt x="896" y="572"/>
                  </a:cubicBezTo>
                  <a:cubicBezTo>
                    <a:pt x="543" y="735"/>
                    <a:pt x="272" y="843"/>
                    <a:pt x="1" y="1223"/>
                  </a:cubicBezTo>
                  <a:cubicBezTo>
                    <a:pt x="272" y="1521"/>
                    <a:pt x="435" y="2118"/>
                    <a:pt x="814" y="2308"/>
                  </a:cubicBezTo>
                  <a:cubicBezTo>
                    <a:pt x="918" y="2346"/>
                    <a:pt x="1058" y="2379"/>
                    <a:pt x="1201" y="2379"/>
                  </a:cubicBezTo>
                  <a:cubicBezTo>
                    <a:pt x="1357" y="2379"/>
                    <a:pt x="1515" y="2340"/>
                    <a:pt x="1628" y="2226"/>
                  </a:cubicBezTo>
                  <a:cubicBezTo>
                    <a:pt x="1818" y="2036"/>
                    <a:pt x="1818" y="1792"/>
                    <a:pt x="1682" y="1521"/>
                  </a:cubicBezTo>
                  <a:cubicBezTo>
                    <a:pt x="1520" y="1250"/>
                    <a:pt x="1221" y="762"/>
                    <a:pt x="950" y="599"/>
                  </a:cubicBezTo>
                  <a:lnTo>
                    <a:pt x="950" y="5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940900" y="5705475"/>
              <a:ext cx="42750" cy="32050"/>
            </a:xfrm>
            <a:custGeom>
              <a:rect b="b" l="l" r="r" t="t"/>
              <a:pathLst>
                <a:path extrusionOk="0" h="1282" w="1710">
                  <a:moveTo>
                    <a:pt x="245" y="1"/>
                  </a:moveTo>
                  <a:cubicBezTo>
                    <a:pt x="218" y="218"/>
                    <a:pt x="136" y="462"/>
                    <a:pt x="1" y="598"/>
                  </a:cubicBezTo>
                  <a:cubicBezTo>
                    <a:pt x="185" y="782"/>
                    <a:pt x="823" y="1281"/>
                    <a:pt x="1245" y="1281"/>
                  </a:cubicBezTo>
                  <a:cubicBezTo>
                    <a:pt x="1443" y="1281"/>
                    <a:pt x="1594" y="1172"/>
                    <a:pt x="1628" y="869"/>
                  </a:cubicBezTo>
                  <a:cubicBezTo>
                    <a:pt x="1710" y="272"/>
                    <a:pt x="652" y="109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6071775" y="5647850"/>
              <a:ext cx="54275" cy="38675"/>
            </a:xfrm>
            <a:custGeom>
              <a:rect b="b" l="l" r="r" t="t"/>
              <a:pathLst>
                <a:path extrusionOk="0" h="1547" w="2171">
                  <a:moveTo>
                    <a:pt x="1221" y="0"/>
                  </a:moveTo>
                  <a:cubicBezTo>
                    <a:pt x="977" y="245"/>
                    <a:pt x="462" y="462"/>
                    <a:pt x="1" y="570"/>
                  </a:cubicBezTo>
                  <a:cubicBezTo>
                    <a:pt x="136" y="1112"/>
                    <a:pt x="896" y="1546"/>
                    <a:pt x="1438" y="1546"/>
                  </a:cubicBezTo>
                  <a:cubicBezTo>
                    <a:pt x="2062" y="1546"/>
                    <a:pt x="2171" y="1112"/>
                    <a:pt x="1899" y="624"/>
                  </a:cubicBezTo>
                  <a:cubicBezTo>
                    <a:pt x="1709" y="353"/>
                    <a:pt x="1465" y="109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6104975" y="5598650"/>
              <a:ext cx="60400" cy="64175"/>
            </a:xfrm>
            <a:custGeom>
              <a:rect b="b" l="l" r="r" t="t"/>
              <a:pathLst>
                <a:path extrusionOk="0" h="2567" w="2416">
                  <a:moveTo>
                    <a:pt x="1572" y="1"/>
                  </a:moveTo>
                  <a:cubicBezTo>
                    <a:pt x="1330" y="1"/>
                    <a:pt x="1082" y="41"/>
                    <a:pt x="897" y="70"/>
                  </a:cubicBezTo>
                  <a:cubicBezTo>
                    <a:pt x="436" y="151"/>
                    <a:pt x="761" y="585"/>
                    <a:pt x="707" y="883"/>
                  </a:cubicBezTo>
                  <a:cubicBezTo>
                    <a:pt x="694" y="928"/>
                    <a:pt x="665" y="974"/>
                    <a:pt x="628" y="1022"/>
                  </a:cubicBezTo>
                  <a:lnTo>
                    <a:pt x="628" y="1022"/>
                  </a:lnTo>
                  <a:cubicBezTo>
                    <a:pt x="576" y="1002"/>
                    <a:pt x="530" y="983"/>
                    <a:pt x="490" y="965"/>
                  </a:cubicBezTo>
                  <a:lnTo>
                    <a:pt x="490" y="965"/>
                  </a:lnTo>
                  <a:lnTo>
                    <a:pt x="609" y="1044"/>
                  </a:lnTo>
                  <a:lnTo>
                    <a:pt x="609" y="1044"/>
                  </a:lnTo>
                  <a:cubicBezTo>
                    <a:pt x="616" y="1037"/>
                    <a:pt x="622" y="1029"/>
                    <a:pt x="628" y="1022"/>
                  </a:cubicBezTo>
                  <a:lnTo>
                    <a:pt x="628" y="1022"/>
                  </a:lnTo>
                  <a:cubicBezTo>
                    <a:pt x="651" y="1031"/>
                    <a:pt x="676" y="1040"/>
                    <a:pt x="702" y="1049"/>
                  </a:cubicBezTo>
                  <a:lnTo>
                    <a:pt x="702" y="1049"/>
                  </a:lnTo>
                  <a:cubicBezTo>
                    <a:pt x="686" y="1049"/>
                    <a:pt x="671" y="1055"/>
                    <a:pt x="653" y="1073"/>
                  </a:cubicBezTo>
                  <a:lnTo>
                    <a:pt x="609" y="1044"/>
                  </a:lnTo>
                  <a:lnTo>
                    <a:pt x="609" y="1044"/>
                  </a:lnTo>
                  <a:cubicBezTo>
                    <a:pt x="408" y="1286"/>
                    <a:pt x="0" y="1564"/>
                    <a:pt x="110" y="1806"/>
                  </a:cubicBezTo>
                  <a:cubicBezTo>
                    <a:pt x="300" y="2080"/>
                    <a:pt x="1014" y="2566"/>
                    <a:pt x="1513" y="2566"/>
                  </a:cubicBezTo>
                  <a:cubicBezTo>
                    <a:pt x="1657" y="2566"/>
                    <a:pt x="1783" y="2526"/>
                    <a:pt x="1873" y="2430"/>
                  </a:cubicBezTo>
                  <a:cubicBezTo>
                    <a:pt x="2210" y="2047"/>
                    <a:pt x="1523" y="1404"/>
                    <a:pt x="1077" y="1165"/>
                  </a:cubicBezTo>
                  <a:lnTo>
                    <a:pt x="1077" y="1165"/>
                  </a:lnTo>
                  <a:cubicBezTo>
                    <a:pt x="1282" y="1217"/>
                    <a:pt x="1503" y="1254"/>
                    <a:pt x="1706" y="1254"/>
                  </a:cubicBezTo>
                  <a:cubicBezTo>
                    <a:pt x="2096" y="1254"/>
                    <a:pt x="2416" y="1115"/>
                    <a:pt x="2416" y="666"/>
                  </a:cubicBezTo>
                  <a:cubicBezTo>
                    <a:pt x="2416" y="127"/>
                    <a:pt x="2003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5313000" y="5643225"/>
              <a:ext cx="37900" cy="52825"/>
            </a:xfrm>
            <a:custGeom>
              <a:rect b="b" l="l" r="r" t="t"/>
              <a:pathLst>
                <a:path extrusionOk="0" h="2113" w="1516">
                  <a:moveTo>
                    <a:pt x="144" y="0"/>
                  </a:moveTo>
                  <a:cubicBezTo>
                    <a:pt x="102" y="0"/>
                    <a:pt x="56" y="7"/>
                    <a:pt x="0" y="23"/>
                  </a:cubicBezTo>
                  <a:cubicBezTo>
                    <a:pt x="54" y="131"/>
                    <a:pt x="27" y="375"/>
                    <a:pt x="54" y="538"/>
                  </a:cubicBezTo>
                  <a:cubicBezTo>
                    <a:pt x="136" y="809"/>
                    <a:pt x="163" y="1053"/>
                    <a:pt x="326" y="1297"/>
                  </a:cubicBezTo>
                  <a:cubicBezTo>
                    <a:pt x="461" y="1514"/>
                    <a:pt x="678" y="1976"/>
                    <a:pt x="922" y="2057"/>
                  </a:cubicBezTo>
                  <a:cubicBezTo>
                    <a:pt x="996" y="2095"/>
                    <a:pt x="1057" y="2112"/>
                    <a:pt x="1106" y="2112"/>
                  </a:cubicBezTo>
                  <a:cubicBezTo>
                    <a:pt x="1516" y="2112"/>
                    <a:pt x="1185" y="951"/>
                    <a:pt x="1112" y="782"/>
                  </a:cubicBezTo>
                  <a:cubicBezTo>
                    <a:pt x="1004" y="538"/>
                    <a:pt x="949" y="267"/>
                    <a:pt x="841" y="77"/>
                  </a:cubicBezTo>
                  <a:cubicBezTo>
                    <a:pt x="805" y="63"/>
                    <a:pt x="770" y="58"/>
                    <a:pt x="734" y="58"/>
                  </a:cubicBezTo>
                  <a:cubicBezTo>
                    <a:pt x="655" y="58"/>
                    <a:pt x="575" y="83"/>
                    <a:pt x="495" y="83"/>
                  </a:cubicBezTo>
                  <a:cubicBezTo>
                    <a:pt x="475" y="83"/>
                    <a:pt x="454" y="81"/>
                    <a:pt x="434" y="77"/>
                  </a:cubicBezTo>
                  <a:cubicBezTo>
                    <a:pt x="319" y="39"/>
                    <a:pt x="245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5340125" y="5644650"/>
              <a:ext cx="52900" cy="44575"/>
            </a:xfrm>
            <a:custGeom>
              <a:rect b="b" l="l" r="r" t="t"/>
              <a:pathLst>
                <a:path extrusionOk="0" h="1783" w="2116">
                  <a:moveTo>
                    <a:pt x="494" y="1"/>
                  </a:moveTo>
                  <a:cubicBezTo>
                    <a:pt x="394" y="1"/>
                    <a:pt x="284" y="26"/>
                    <a:pt x="143" y="26"/>
                  </a:cubicBezTo>
                  <a:cubicBezTo>
                    <a:pt x="106" y="26"/>
                    <a:pt x="68" y="24"/>
                    <a:pt x="27" y="20"/>
                  </a:cubicBezTo>
                  <a:lnTo>
                    <a:pt x="27" y="20"/>
                  </a:lnTo>
                  <a:cubicBezTo>
                    <a:pt x="0" y="454"/>
                    <a:pt x="271" y="1024"/>
                    <a:pt x="515" y="1403"/>
                  </a:cubicBezTo>
                  <a:cubicBezTo>
                    <a:pt x="678" y="1674"/>
                    <a:pt x="841" y="1783"/>
                    <a:pt x="1193" y="1783"/>
                  </a:cubicBezTo>
                  <a:cubicBezTo>
                    <a:pt x="2116" y="1729"/>
                    <a:pt x="1221" y="562"/>
                    <a:pt x="976" y="210"/>
                  </a:cubicBezTo>
                  <a:cubicBezTo>
                    <a:pt x="841" y="47"/>
                    <a:pt x="868" y="20"/>
                    <a:pt x="624" y="20"/>
                  </a:cubicBezTo>
                  <a:cubicBezTo>
                    <a:pt x="581" y="6"/>
                    <a:pt x="539" y="1"/>
                    <a:pt x="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5362375" y="5622750"/>
              <a:ext cx="44900" cy="46050"/>
            </a:xfrm>
            <a:custGeom>
              <a:rect b="b" l="l" r="r" t="t"/>
              <a:pathLst>
                <a:path extrusionOk="0" h="1842" w="1796">
                  <a:moveTo>
                    <a:pt x="439" y="1"/>
                  </a:moveTo>
                  <a:cubicBezTo>
                    <a:pt x="331" y="299"/>
                    <a:pt x="303" y="625"/>
                    <a:pt x="59" y="679"/>
                  </a:cubicBezTo>
                  <a:cubicBezTo>
                    <a:pt x="0" y="1111"/>
                    <a:pt x="723" y="1841"/>
                    <a:pt x="1230" y="1841"/>
                  </a:cubicBezTo>
                  <a:cubicBezTo>
                    <a:pt x="1423" y="1841"/>
                    <a:pt x="1585" y="1735"/>
                    <a:pt x="1660" y="1466"/>
                  </a:cubicBezTo>
                  <a:cubicBezTo>
                    <a:pt x="1795" y="869"/>
                    <a:pt x="873" y="19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5028875" y="4506625"/>
              <a:ext cx="172925" cy="183100"/>
            </a:xfrm>
            <a:custGeom>
              <a:rect b="b" l="l" r="r" t="t"/>
              <a:pathLst>
                <a:path extrusionOk="0" h="7324" w="6917">
                  <a:moveTo>
                    <a:pt x="6917" y="0"/>
                  </a:moveTo>
                  <a:lnTo>
                    <a:pt x="6917" y="0"/>
                  </a:lnTo>
                  <a:cubicBezTo>
                    <a:pt x="6917" y="0"/>
                    <a:pt x="6401" y="109"/>
                    <a:pt x="5940" y="380"/>
                  </a:cubicBezTo>
                  <a:cubicBezTo>
                    <a:pt x="5506" y="651"/>
                    <a:pt x="3743" y="1058"/>
                    <a:pt x="2007" y="2875"/>
                  </a:cubicBezTo>
                  <a:cubicBezTo>
                    <a:pt x="271" y="4747"/>
                    <a:pt x="0" y="6564"/>
                    <a:pt x="0" y="6564"/>
                  </a:cubicBezTo>
                  <a:lnTo>
                    <a:pt x="3662" y="7323"/>
                  </a:lnTo>
                  <a:cubicBezTo>
                    <a:pt x="3662" y="7323"/>
                    <a:pt x="3662" y="5588"/>
                    <a:pt x="4286" y="3825"/>
                  </a:cubicBezTo>
                  <a:cubicBezTo>
                    <a:pt x="4882" y="2034"/>
                    <a:pt x="6917" y="0"/>
                    <a:pt x="6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5757825" y="5650000"/>
              <a:ext cx="203450" cy="116125"/>
            </a:xfrm>
            <a:custGeom>
              <a:rect b="b" l="l" r="r" t="t"/>
              <a:pathLst>
                <a:path extrusionOk="0" h="4645" w="8138">
                  <a:moveTo>
                    <a:pt x="2616" y="0"/>
                  </a:moveTo>
                  <a:cubicBezTo>
                    <a:pt x="2271" y="0"/>
                    <a:pt x="1927" y="48"/>
                    <a:pt x="1655" y="104"/>
                  </a:cubicBezTo>
                  <a:cubicBezTo>
                    <a:pt x="814" y="267"/>
                    <a:pt x="380" y="755"/>
                    <a:pt x="0" y="1325"/>
                  </a:cubicBezTo>
                  <a:cubicBezTo>
                    <a:pt x="407" y="1786"/>
                    <a:pt x="678" y="2274"/>
                    <a:pt x="1194" y="2681"/>
                  </a:cubicBezTo>
                  <a:cubicBezTo>
                    <a:pt x="1574" y="2979"/>
                    <a:pt x="1980" y="3278"/>
                    <a:pt x="2333" y="3549"/>
                  </a:cubicBezTo>
                  <a:cubicBezTo>
                    <a:pt x="2957" y="3956"/>
                    <a:pt x="3689" y="4281"/>
                    <a:pt x="4422" y="4471"/>
                  </a:cubicBezTo>
                  <a:cubicBezTo>
                    <a:pt x="4813" y="4579"/>
                    <a:pt x="5197" y="4644"/>
                    <a:pt x="5567" y="4644"/>
                  </a:cubicBezTo>
                  <a:cubicBezTo>
                    <a:pt x="6222" y="4644"/>
                    <a:pt x="6831" y="4439"/>
                    <a:pt x="7351" y="3902"/>
                  </a:cubicBezTo>
                  <a:cubicBezTo>
                    <a:pt x="7622" y="3603"/>
                    <a:pt x="8137" y="2952"/>
                    <a:pt x="7948" y="2518"/>
                  </a:cubicBezTo>
                  <a:cubicBezTo>
                    <a:pt x="7758" y="2193"/>
                    <a:pt x="7080" y="2057"/>
                    <a:pt x="6781" y="2003"/>
                  </a:cubicBezTo>
                  <a:cubicBezTo>
                    <a:pt x="6266" y="1894"/>
                    <a:pt x="5805" y="1867"/>
                    <a:pt x="5317" y="1650"/>
                  </a:cubicBezTo>
                  <a:cubicBezTo>
                    <a:pt x="4584" y="1325"/>
                    <a:pt x="4367" y="891"/>
                    <a:pt x="3879" y="376"/>
                  </a:cubicBezTo>
                  <a:cubicBezTo>
                    <a:pt x="3579" y="92"/>
                    <a:pt x="3096" y="0"/>
                    <a:pt x="261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5272300" y="5461375"/>
              <a:ext cx="125475" cy="201225"/>
            </a:xfrm>
            <a:custGeom>
              <a:rect b="b" l="l" r="r" t="t"/>
              <a:pathLst>
                <a:path extrusionOk="0" h="8049" w="5019">
                  <a:moveTo>
                    <a:pt x="516" y="0"/>
                  </a:moveTo>
                  <a:lnTo>
                    <a:pt x="516" y="0"/>
                  </a:lnTo>
                  <a:cubicBezTo>
                    <a:pt x="1" y="1574"/>
                    <a:pt x="407" y="3337"/>
                    <a:pt x="679" y="4937"/>
                  </a:cubicBezTo>
                  <a:cubicBezTo>
                    <a:pt x="841" y="5913"/>
                    <a:pt x="1004" y="7107"/>
                    <a:pt x="1899" y="7731"/>
                  </a:cubicBezTo>
                  <a:cubicBezTo>
                    <a:pt x="2177" y="7944"/>
                    <a:pt x="2538" y="8048"/>
                    <a:pt x="2906" y="8048"/>
                  </a:cubicBezTo>
                  <a:cubicBezTo>
                    <a:pt x="3473" y="8048"/>
                    <a:pt x="4055" y="7801"/>
                    <a:pt x="4368" y="7324"/>
                  </a:cubicBezTo>
                  <a:cubicBezTo>
                    <a:pt x="5019" y="6320"/>
                    <a:pt x="4368" y="5073"/>
                    <a:pt x="3798" y="4205"/>
                  </a:cubicBezTo>
                  <a:cubicBezTo>
                    <a:pt x="3174" y="3337"/>
                    <a:pt x="2605" y="2387"/>
                    <a:pt x="1954" y="1546"/>
                  </a:cubicBezTo>
                  <a:cubicBezTo>
                    <a:pt x="1628" y="1194"/>
                    <a:pt x="950" y="217"/>
                    <a:pt x="516" y="0"/>
                  </a:cubicBezTo>
                  <a:close/>
                </a:path>
              </a:pathLst>
            </a:custGeom>
            <a:solidFill>
              <a:srgbClr val="FF2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4938000" y="4928150"/>
              <a:ext cx="1028700" cy="780075"/>
            </a:xfrm>
            <a:custGeom>
              <a:rect b="b" l="l" r="r" t="t"/>
              <a:pathLst>
                <a:path extrusionOk="0" h="31203" w="41148">
                  <a:moveTo>
                    <a:pt x="5305" y="0"/>
                  </a:moveTo>
                  <a:cubicBezTo>
                    <a:pt x="3595" y="0"/>
                    <a:pt x="1649" y="966"/>
                    <a:pt x="163" y="2234"/>
                  </a:cubicBezTo>
                  <a:lnTo>
                    <a:pt x="1" y="2370"/>
                  </a:lnTo>
                  <a:lnTo>
                    <a:pt x="1" y="2370"/>
                  </a:lnTo>
                  <a:lnTo>
                    <a:pt x="218" y="2316"/>
                  </a:lnTo>
                  <a:cubicBezTo>
                    <a:pt x="825" y="2191"/>
                    <a:pt x="1510" y="2102"/>
                    <a:pt x="2221" y="2102"/>
                  </a:cubicBezTo>
                  <a:cubicBezTo>
                    <a:pt x="3828" y="2102"/>
                    <a:pt x="5574" y="2556"/>
                    <a:pt x="6890" y="4079"/>
                  </a:cubicBezTo>
                  <a:cubicBezTo>
                    <a:pt x="8219" y="5652"/>
                    <a:pt x="9006" y="8527"/>
                    <a:pt x="9847" y="11890"/>
                  </a:cubicBezTo>
                  <a:cubicBezTo>
                    <a:pt x="11094" y="16800"/>
                    <a:pt x="12559" y="22333"/>
                    <a:pt x="16275" y="26103"/>
                  </a:cubicBezTo>
                  <a:cubicBezTo>
                    <a:pt x="19909" y="29711"/>
                    <a:pt x="24683" y="31202"/>
                    <a:pt x="29349" y="31202"/>
                  </a:cubicBezTo>
                  <a:cubicBezTo>
                    <a:pt x="33037" y="31202"/>
                    <a:pt x="36618" y="30253"/>
                    <a:pt x="39466" y="28680"/>
                  </a:cubicBezTo>
                  <a:cubicBezTo>
                    <a:pt x="39981" y="28354"/>
                    <a:pt x="40524" y="28056"/>
                    <a:pt x="41066" y="27676"/>
                  </a:cubicBezTo>
                  <a:lnTo>
                    <a:pt x="41147" y="27649"/>
                  </a:lnTo>
                  <a:lnTo>
                    <a:pt x="41066" y="27622"/>
                  </a:lnTo>
                  <a:cubicBezTo>
                    <a:pt x="38299" y="25642"/>
                    <a:pt x="35858" y="20706"/>
                    <a:pt x="35858" y="20624"/>
                  </a:cubicBezTo>
                  <a:lnTo>
                    <a:pt x="35777" y="20597"/>
                  </a:lnTo>
                  <a:cubicBezTo>
                    <a:pt x="35777" y="20597"/>
                    <a:pt x="35370" y="20597"/>
                    <a:pt x="32766" y="20326"/>
                  </a:cubicBezTo>
                  <a:cubicBezTo>
                    <a:pt x="29755" y="20027"/>
                    <a:pt x="25361" y="18509"/>
                    <a:pt x="25334" y="18509"/>
                  </a:cubicBezTo>
                  <a:lnTo>
                    <a:pt x="25280" y="18454"/>
                  </a:lnTo>
                  <a:lnTo>
                    <a:pt x="25280" y="18536"/>
                  </a:lnTo>
                  <a:cubicBezTo>
                    <a:pt x="25280" y="18536"/>
                    <a:pt x="25280" y="19919"/>
                    <a:pt x="25606" y="22170"/>
                  </a:cubicBezTo>
                  <a:cubicBezTo>
                    <a:pt x="25904" y="24259"/>
                    <a:pt x="27179" y="26157"/>
                    <a:pt x="27314" y="26402"/>
                  </a:cubicBezTo>
                  <a:cubicBezTo>
                    <a:pt x="27233" y="26564"/>
                    <a:pt x="26799" y="27731"/>
                    <a:pt x="25633" y="27893"/>
                  </a:cubicBezTo>
                  <a:cubicBezTo>
                    <a:pt x="25546" y="27906"/>
                    <a:pt x="25460" y="27912"/>
                    <a:pt x="25374" y="27912"/>
                  </a:cubicBezTo>
                  <a:cubicBezTo>
                    <a:pt x="24167" y="27912"/>
                    <a:pt x="23005" y="26655"/>
                    <a:pt x="21537" y="23743"/>
                  </a:cubicBezTo>
                  <a:cubicBezTo>
                    <a:pt x="19909" y="20543"/>
                    <a:pt x="20099" y="15444"/>
                    <a:pt x="20099" y="15389"/>
                  </a:cubicBezTo>
                  <a:lnTo>
                    <a:pt x="20099" y="15335"/>
                  </a:lnTo>
                  <a:lnTo>
                    <a:pt x="20072" y="15308"/>
                  </a:lnTo>
                  <a:cubicBezTo>
                    <a:pt x="20045" y="15308"/>
                    <a:pt x="17794" y="13653"/>
                    <a:pt x="15624" y="11321"/>
                  </a:cubicBezTo>
                  <a:cubicBezTo>
                    <a:pt x="14675" y="10263"/>
                    <a:pt x="13400" y="8473"/>
                    <a:pt x="12071" y="6574"/>
                  </a:cubicBezTo>
                  <a:cubicBezTo>
                    <a:pt x="10416" y="4214"/>
                    <a:pt x="8707" y="1773"/>
                    <a:pt x="7595" y="797"/>
                  </a:cubicBezTo>
                  <a:cubicBezTo>
                    <a:pt x="6947" y="238"/>
                    <a:pt x="6155" y="0"/>
                    <a:pt x="5305" y="0"/>
                  </a:cubicBez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5947700" y="5272175"/>
              <a:ext cx="314650" cy="289575"/>
            </a:xfrm>
            <a:custGeom>
              <a:rect b="b" l="l" r="r" t="t"/>
              <a:pathLst>
                <a:path extrusionOk="0" h="11583" w="12586">
                  <a:moveTo>
                    <a:pt x="12585" y="1"/>
                  </a:moveTo>
                  <a:lnTo>
                    <a:pt x="12314" y="408"/>
                  </a:lnTo>
                  <a:cubicBezTo>
                    <a:pt x="12152" y="625"/>
                    <a:pt x="11935" y="842"/>
                    <a:pt x="11772" y="1086"/>
                  </a:cubicBezTo>
                  <a:cubicBezTo>
                    <a:pt x="8680" y="4829"/>
                    <a:pt x="136" y="6700"/>
                    <a:pt x="81" y="6700"/>
                  </a:cubicBezTo>
                  <a:lnTo>
                    <a:pt x="0" y="6700"/>
                  </a:lnTo>
                  <a:lnTo>
                    <a:pt x="0" y="6782"/>
                  </a:lnTo>
                  <a:cubicBezTo>
                    <a:pt x="0" y="6809"/>
                    <a:pt x="515" y="8952"/>
                    <a:pt x="2550" y="10633"/>
                  </a:cubicBezTo>
                  <a:cubicBezTo>
                    <a:pt x="2929" y="10932"/>
                    <a:pt x="3363" y="11284"/>
                    <a:pt x="3824" y="11556"/>
                  </a:cubicBezTo>
                  <a:lnTo>
                    <a:pt x="3852" y="11583"/>
                  </a:lnTo>
                  <a:lnTo>
                    <a:pt x="3906" y="11556"/>
                  </a:lnTo>
                  <a:cubicBezTo>
                    <a:pt x="8029" y="8002"/>
                    <a:pt x="10687" y="4069"/>
                    <a:pt x="11311" y="2740"/>
                  </a:cubicBezTo>
                  <a:cubicBezTo>
                    <a:pt x="11555" y="2198"/>
                    <a:pt x="11935" y="1411"/>
                    <a:pt x="12369" y="435"/>
                  </a:cubicBezTo>
                  <a:lnTo>
                    <a:pt x="12585" y="1"/>
                  </a:lnTo>
                  <a:close/>
                </a:path>
              </a:pathLst>
            </a:custGeom>
            <a:solidFill>
              <a:srgbClr val="FF4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5544900" y="5606475"/>
              <a:ext cx="61050" cy="41625"/>
            </a:xfrm>
            <a:custGeom>
              <a:rect b="b" l="l" r="r" t="t"/>
              <a:pathLst>
                <a:path extrusionOk="0" h="1665" w="2442">
                  <a:moveTo>
                    <a:pt x="1465" y="1"/>
                  </a:moveTo>
                  <a:cubicBezTo>
                    <a:pt x="1306" y="203"/>
                    <a:pt x="1033" y="228"/>
                    <a:pt x="742" y="228"/>
                  </a:cubicBezTo>
                  <a:cubicBezTo>
                    <a:pt x="643" y="228"/>
                    <a:pt x="543" y="225"/>
                    <a:pt x="445" y="225"/>
                  </a:cubicBezTo>
                  <a:cubicBezTo>
                    <a:pt x="287" y="225"/>
                    <a:pt x="134" y="233"/>
                    <a:pt x="0" y="272"/>
                  </a:cubicBezTo>
                  <a:cubicBezTo>
                    <a:pt x="0" y="516"/>
                    <a:pt x="353" y="787"/>
                    <a:pt x="489" y="1004"/>
                  </a:cubicBezTo>
                  <a:cubicBezTo>
                    <a:pt x="733" y="1303"/>
                    <a:pt x="1004" y="1411"/>
                    <a:pt x="1330" y="1547"/>
                  </a:cubicBezTo>
                  <a:cubicBezTo>
                    <a:pt x="1476" y="1596"/>
                    <a:pt x="1681" y="1664"/>
                    <a:pt x="1857" y="1664"/>
                  </a:cubicBezTo>
                  <a:cubicBezTo>
                    <a:pt x="1974" y="1664"/>
                    <a:pt x="2078" y="1634"/>
                    <a:pt x="2143" y="1547"/>
                  </a:cubicBezTo>
                  <a:cubicBezTo>
                    <a:pt x="2442" y="1167"/>
                    <a:pt x="1763" y="218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5587625" y="5590900"/>
              <a:ext cx="48850" cy="35150"/>
            </a:xfrm>
            <a:custGeom>
              <a:rect b="b" l="l" r="r" t="t"/>
              <a:pathLst>
                <a:path extrusionOk="0" h="1406" w="1954">
                  <a:moveTo>
                    <a:pt x="678" y="0"/>
                  </a:moveTo>
                  <a:cubicBezTo>
                    <a:pt x="434" y="0"/>
                    <a:pt x="109" y="353"/>
                    <a:pt x="0" y="570"/>
                  </a:cubicBezTo>
                  <a:cubicBezTo>
                    <a:pt x="136" y="841"/>
                    <a:pt x="911" y="1405"/>
                    <a:pt x="1431" y="1405"/>
                  </a:cubicBezTo>
                  <a:cubicBezTo>
                    <a:pt x="1637" y="1405"/>
                    <a:pt x="1802" y="1316"/>
                    <a:pt x="1872" y="1085"/>
                  </a:cubicBezTo>
                  <a:cubicBezTo>
                    <a:pt x="1953" y="814"/>
                    <a:pt x="1628" y="597"/>
                    <a:pt x="1411" y="434"/>
                  </a:cubicBezTo>
                  <a:cubicBezTo>
                    <a:pt x="1248" y="298"/>
                    <a:pt x="868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5607275" y="5575125"/>
              <a:ext cx="45475" cy="22950"/>
            </a:xfrm>
            <a:custGeom>
              <a:rect b="b" l="l" r="r" t="t"/>
              <a:pathLst>
                <a:path extrusionOk="0" h="918" w="1819">
                  <a:moveTo>
                    <a:pt x="1317" y="1"/>
                  </a:moveTo>
                  <a:cubicBezTo>
                    <a:pt x="1160" y="1"/>
                    <a:pt x="1014" y="58"/>
                    <a:pt x="842" y="116"/>
                  </a:cubicBezTo>
                  <a:cubicBezTo>
                    <a:pt x="598" y="170"/>
                    <a:pt x="353" y="224"/>
                    <a:pt x="55" y="224"/>
                  </a:cubicBezTo>
                  <a:cubicBezTo>
                    <a:pt x="82" y="278"/>
                    <a:pt x="55" y="387"/>
                    <a:pt x="1" y="495"/>
                  </a:cubicBezTo>
                  <a:cubicBezTo>
                    <a:pt x="290" y="640"/>
                    <a:pt x="760" y="917"/>
                    <a:pt x="1162" y="917"/>
                  </a:cubicBezTo>
                  <a:cubicBezTo>
                    <a:pt x="1363" y="917"/>
                    <a:pt x="1547" y="848"/>
                    <a:pt x="1683" y="658"/>
                  </a:cubicBezTo>
                  <a:cubicBezTo>
                    <a:pt x="1818" y="414"/>
                    <a:pt x="1791" y="170"/>
                    <a:pt x="1520" y="34"/>
                  </a:cubicBezTo>
                  <a:cubicBezTo>
                    <a:pt x="1448" y="10"/>
                    <a:pt x="1381" y="1"/>
                    <a:pt x="1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5091250" y="4987625"/>
              <a:ext cx="45175" cy="32325"/>
            </a:xfrm>
            <a:custGeom>
              <a:rect b="b" l="l" r="r" t="t"/>
              <a:pathLst>
                <a:path extrusionOk="0" h="1293" w="1807">
                  <a:moveTo>
                    <a:pt x="1645" y="1"/>
                  </a:moveTo>
                  <a:cubicBezTo>
                    <a:pt x="1621" y="1"/>
                    <a:pt x="1597" y="6"/>
                    <a:pt x="1574" y="18"/>
                  </a:cubicBezTo>
                  <a:cubicBezTo>
                    <a:pt x="1031" y="289"/>
                    <a:pt x="597" y="696"/>
                    <a:pt x="1" y="940"/>
                  </a:cubicBezTo>
                  <a:cubicBezTo>
                    <a:pt x="136" y="1022"/>
                    <a:pt x="326" y="1157"/>
                    <a:pt x="462" y="1293"/>
                  </a:cubicBezTo>
                  <a:cubicBezTo>
                    <a:pt x="1004" y="1103"/>
                    <a:pt x="1655" y="750"/>
                    <a:pt x="1764" y="181"/>
                  </a:cubicBezTo>
                  <a:cubicBezTo>
                    <a:pt x="1806" y="74"/>
                    <a:pt x="1732" y="1"/>
                    <a:pt x="1645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5150925" y="5074925"/>
              <a:ext cx="57375" cy="39975"/>
            </a:xfrm>
            <a:custGeom>
              <a:rect b="b" l="l" r="r" t="t"/>
              <a:pathLst>
                <a:path extrusionOk="0" h="1599" w="2295">
                  <a:moveTo>
                    <a:pt x="2133" y="0"/>
                  </a:moveTo>
                  <a:cubicBezTo>
                    <a:pt x="2109" y="0"/>
                    <a:pt x="2085" y="8"/>
                    <a:pt x="2062" y="25"/>
                  </a:cubicBezTo>
                  <a:cubicBezTo>
                    <a:pt x="1357" y="378"/>
                    <a:pt x="760" y="839"/>
                    <a:pt x="0" y="1137"/>
                  </a:cubicBezTo>
                  <a:cubicBezTo>
                    <a:pt x="82" y="1300"/>
                    <a:pt x="109" y="1435"/>
                    <a:pt x="163" y="1598"/>
                  </a:cubicBezTo>
                  <a:cubicBezTo>
                    <a:pt x="1031" y="1300"/>
                    <a:pt x="1791" y="866"/>
                    <a:pt x="2252" y="188"/>
                  </a:cubicBezTo>
                  <a:cubicBezTo>
                    <a:pt x="2294" y="102"/>
                    <a:pt x="2220" y="0"/>
                    <a:pt x="213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5183475" y="5181900"/>
              <a:ext cx="77825" cy="44200"/>
            </a:xfrm>
            <a:custGeom>
              <a:rect b="b" l="l" r="r" t="t"/>
              <a:pathLst>
                <a:path extrusionOk="0" h="1768" w="3113">
                  <a:moveTo>
                    <a:pt x="2931" y="1"/>
                  </a:moveTo>
                  <a:cubicBezTo>
                    <a:pt x="2922" y="1"/>
                    <a:pt x="2912" y="2"/>
                    <a:pt x="2903" y="4"/>
                  </a:cubicBezTo>
                  <a:cubicBezTo>
                    <a:pt x="1953" y="384"/>
                    <a:pt x="1221" y="1008"/>
                    <a:pt x="163" y="1252"/>
                  </a:cubicBezTo>
                  <a:cubicBezTo>
                    <a:pt x="82" y="1252"/>
                    <a:pt x="55" y="1306"/>
                    <a:pt x="0" y="1306"/>
                  </a:cubicBezTo>
                  <a:cubicBezTo>
                    <a:pt x="28" y="1469"/>
                    <a:pt x="55" y="1605"/>
                    <a:pt x="109" y="1767"/>
                  </a:cubicBezTo>
                  <a:cubicBezTo>
                    <a:pt x="190" y="1767"/>
                    <a:pt x="217" y="1740"/>
                    <a:pt x="299" y="1740"/>
                  </a:cubicBezTo>
                  <a:cubicBezTo>
                    <a:pt x="1248" y="1496"/>
                    <a:pt x="2523" y="1089"/>
                    <a:pt x="3038" y="221"/>
                  </a:cubicBezTo>
                  <a:cubicBezTo>
                    <a:pt x="3113" y="122"/>
                    <a:pt x="3029" y="1"/>
                    <a:pt x="2931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5214675" y="5285325"/>
              <a:ext cx="98200" cy="54700"/>
            </a:xfrm>
            <a:custGeom>
              <a:rect b="b" l="l" r="r" t="t"/>
              <a:pathLst>
                <a:path extrusionOk="0" h="2188" w="3928">
                  <a:moveTo>
                    <a:pt x="3823" y="0"/>
                  </a:moveTo>
                  <a:cubicBezTo>
                    <a:pt x="3806" y="0"/>
                    <a:pt x="3788" y="5"/>
                    <a:pt x="3770" y="17"/>
                  </a:cubicBezTo>
                  <a:cubicBezTo>
                    <a:pt x="3282" y="234"/>
                    <a:pt x="2875" y="614"/>
                    <a:pt x="2414" y="885"/>
                  </a:cubicBezTo>
                  <a:cubicBezTo>
                    <a:pt x="1790" y="1238"/>
                    <a:pt x="1112" y="1428"/>
                    <a:pt x="407" y="1645"/>
                  </a:cubicBezTo>
                  <a:lnTo>
                    <a:pt x="0" y="1726"/>
                  </a:lnTo>
                  <a:cubicBezTo>
                    <a:pt x="27" y="1862"/>
                    <a:pt x="109" y="2052"/>
                    <a:pt x="136" y="2187"/>
                  </a:cubicBezTo>
                  <a:cubicBezTo>
                    <a:pt x="380" y="2106"/>
                    <a:pt x="597" y="2079"/>
                    <a:pt x="814" y="1997"/>
                  </a:cubicBezTo>
                  <a:cubicBezTo>
                    <a:pt x="1817" y="1699"/>
                    <a:pt x="3391" y="1184"/>
                    <a:pt x="3906" y="153"/>
                  </a:cubicBezTo>
                  <a:cubicBezTo>
                    <a:pt x="3927" y="68"/>
                    <a:pt x="3882" y="0"/>
                    <a:pt x="382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5255350" y="5364525"/>
              <a:ext cx="148825" cy="88050"/>
            </a:xfrm>
            <a:custGeom>
              <a:rect b="b" l="l" r="r" t="t"/>
              <a:pathLst>
                <a:path extrusionOk="0" h="3522" w="5953">
                  <a:moveTo>
                    <a:pt x="5787" y="1"/>
                  </a:moveTo>
                  <a:cubicBezTo>
                    <a:pt x="5766" y="1"/>
                    <a:pt x="5744" y="7"/>
                    <a:pt x="5724" y="23"/>
                  </a:cubicBezTo>
                  <a:cubicBezTo>
                    <a:pt x="4449" y="728"/>
                    <a:pt x="3418" y="1759"/>
                    <a:pt x="2062" y="2355"/>
                  </a:cubicBezTo>
                  <a:cubicBezTo>
                    <a:pt x="1384" y="2654"/>
                    <a:pt x="706" y="2898"/>
                    <a:pt x="1" y="3088"/>
                  </a:cubicBezTo>
                  <a:cubicBezTo>
                    <a:pt x="55" y="3196"/>
                    <a:pt x="136" y="3386"/>
                    <a:pt x="190" y="3522"/>
                  </a:cubicBezTo>
                  <a:cubicBezTo>
                    <a:pt x="814" y="3386"/>
                    <a:pt x="1411" y="3169"/>
                    <a:pt x="1981" y="2898"/>
                  </a:cubicBezTo>
                  <a:cubicBezTo>
                    <a:pt x="3337" y="2355"/>
                    <a:pt x="5073" y="1487"/>
                    <a:pt x="5886" y="186"/>
                  </a:cubicBezTo>
                  <a:cubicBezTo>
                    <a:pt x="5952" y="120"/>
                    <a:pt x="5876" y="1"/>
                    <a:pt x="5787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5325875" y="5466275"/>
              <a:ext cx="126650" cy="99550"/>
            </a:xfrm>
            <a:custGeom>
              <a:rect b="b" l="l" r="r" t="t"/>
              <a:pathLst>
                <a:path extrusionOk="0" h="3982" w="5066">
                  <a:moveTo>
                    <a:pt x="4939" y="0"/>
                  </a:moveTo>
                  <a:cubicBezTo>
                    <a:pt x="4918" y="0"/>
                    <a:pt x="4897" y="7"/>
                    <a:pt x="4883" y="21"/>
                  </a:cubicBezTo>
                  <a:cubicBezTo>
                    <a:pt x="3798" y="1215"/>
                    <a:pt x="2713" y="2164"/>
                    <a:pt x="1275" y="2896"/>
                  </a:cubicBezTo>
                  <a:cubicBezTo>
                    <a:pt x="841" y="3141"/>
                    <a:pt x="434" y="3385"/>
                    <a:pt x="0" y="3575"/>
                  </a:cubicBezTo>
                  <a:cubicBezTo>
                    <a:pt x="82" y="3710"/>
                    <a:pt x="217" y="3846"/>
                    <a:pt x="326" y="3981"/>
                  </a:cubicBezTo>
                  <a:cubicBezTo>
                    <a:pt x="841" y="3764"/>
                    <a:pt x="1302" y="3493"/>
                    <a:pt x="1791" y="3222"/>
                  </a:cubicBezTo>
                  <a:cubicBezTo>
                    <a:pt x="3038" y="2571"/>
                    <a:pt x="4666" y="1622"/>
                    <a:pt x="5045" y="130"/>
                  </a:cubicBezTo>
                  <a:cubicBezTo>
                    <a:pt x="5065" y="50"/>
                    <a:pt x="4998" y="0"/>
                    <a:pt x="4939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5465550" y="5473700"/>
              <a:ext cx="172675" cy="193825"/>
            </a:xfrm>
            <a:custGeom>
              <a:rect b="b" l="l" r="r" t="t"/>
              <a:pathLst>
                <a:path extrusionOk="0" h="7753" w="6907">
                  <a:moveTo>
                    <a:pt x="6760" y="0"/>
                  </a:moveTo>
                  <a:cubicBezTo>
                    <a:pt x="6713" y="0"/>
                    <a:pt x="6667" y="24"/>
                    <a:pt x="6646" y="77"/>
                  </a:cubicBezTo>
                  <a:cubicBezTo>
                    <a:pt x="5290" y="2166"/>
                    <a:pt x="3744" y="4064"/>
                    <a:pt x="1954" y="5827"/>
                  </a:cubicBezTo>
                  <a:cubicBezTo>
                    <a:pt x="1357" y="6397"/>
                    <a:pt x="706" y="7021"/>
                    <a:pt x="1" y="7563"/>
                  </a:cubicBezTo>
                  <a:cubicBezTo>
                    <a:pt x="164" y="7617"/>
                    <a:pt x="299" y="7699"/>
                    <a:pt x="462" y="7753"/>
                  </a:cubicBezTo>
                  <a:cubicBezTo>
                    <a:pt x="1086" y="7292"/>
                    <a:pt x="1655" y="6777"/>
                    <a:pt x="2198" y="6315"/>
                  </a:cubicBezTo>
                  <a:cubicBezTo>
                    <a:pt x="3907" y="4715"/>
                    <a:pt x="6239" y="2545"/>
                    <a:pt x="6890" y="158"/>
                  </a:cubicBezTo>
                  <a:cubicBezTo>
                    <a:pt x="6907" y="59"/>
                    <a:pt x="6833" y="0"/>
                    <a:pt x="6760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5675100" y="5480275"/>
              <a:ext cx="96975" cy="227275"/>
            </a:xfrm>
            <a:custGeom>
              <a:rect b="b" l="l" r="r" t="t"/>
              <a:pathLst>
                <a:path extrusionOk="0" h="9091" w="3879">
                  <a:moveTo>
                    <a:pt x="3533" y="1"/>
                  </a:moveTo>
                  <a:cubicBezTo>
                    <a:pt x="3479" y="1"/>
                    <a:pt x="3429" y="32"/>
                    <a:pt x="3418" y="112"/>
                  </a:cubicBezTo>
                  <a:cubicBezTo>
                    <a:pt x="3174" y="1035"/>
                    <a:pt x="3065" y="1930"/>
                    <a:pt x="2875" y="2852"/>
                  </a:cubicBezTo>
                  <a:cubicBezTo>
                    <a:pt x="2604" y="3910"/>
                    <a:pt x="2252" y="4967"/>
                    <a:pt x="1818" y="5944"/>
                  </a:cubicBezTo>
                  <a:cubicBezTo>
                    <a:pt x="1438" y="6785"/>
                    <a:pt x="977" y="7626"/>
                    <a:pt x="461" y="8385"/>
                  </a:cubicBezTo>
                  <a:cubicBezTo>
                    <a:pt x="299" y="8629"/>
                    <a:pt x="163" y="8846"/>
                    <a:pt x="0" y="9090"/>
                  </a:cubicBezTo>
                  <a:lnTo>
                    <a:pt x="678" y="9090"/>
                  </a:lnTo>
                  <a:cubicBezTo>
                    <a:pt x="1302" y="8222"/>
                    <a:pt x="1818" y="7192"/>
                    <a:pt x="2197" y="6351"/>
                  </a:cubicBezTo>
                  <a:cubicBezTo>
                    <a:pt x="3011" y="4506"/>
                    <a:pt x="3879" y="2201"/>
                    <a:pt x="3689" y="139"/>
                  </a:cubicBezTo>
                  <a:cubicBezTo>
                    <a:pt x="3689" y="61"/>
                    <a:pt x="3607" y="1"/>
                    <a:pt x="353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7"/>
            <p:cNvSpPr/>
            <p:nvPr/>
          </p:nvSpPr>
          <p:spPr>
            <a:xfrm>
              <a:off x="5851400" y="5481200"/>
              <a:ext cx="35950" cy="197875"/>
            </a:xfrm>
            <a:custGeom>
              <a:rect b="b" l="l" r="r" t="t"/>
              <a:pathLst>
                <a:path extrusionOk="0" h="7915" w="1438">
                  <a:moveTo>
                    <a:pt x="1113" y="1"/>
                  </a:moveTo>
                  <a:cubicBezTo>
                    <a:pt x="1051" y="1"/>
                    <a:pt x="990" y="35"/>
                    <a:pt x="977" y="102"/>
                  </a:cubicBezTo>
                  <a:cubicBezTo>
                    <a:pt x="543" y="1920"/>
                    <a:pt x="868" y="3954"/>
                    <a:pt x="489" y="5880"/>
                  </a:cubicBezTo>
                  <a:cubicBezTo>
                    <a:pt x="353" y="6558"/>
                    <a:pt x="190" y="7236"/>
                    <a:pt x="0" y="7914"/>
                  </a:cubicBezTo>
                  <a:cubicBezTo>
                    <a:pt x="163" y="7833"/>
                    <a:pt x="326" y="7806"/>
                    <a:pt x="489" y="7724"/>
                  </a:cubicBezTo>
                  <a:cubicBezTo>
                    <a:pt x="706" y="7046"/>
                    <a:pt x="896" y="6341"/>
                    <a:pt x="1031" y="5636"/>
                  </a:cubicBezTo>
                  <a:cubicBezTo>
                    <a:pt x="1167" y="4714"/>
                    <a:pt x="1248" y="3846"/>
                    <a:pt x="1275" y="2950"/>
                  </a:cubicBezTo>
                  <a:cubicBezTo>
                    <a:pt x="1357" y="2001"/>
                    <a:pt x="1438" y="1025"/>
                    <a:pt x="1248" y="102"/>
                  </a:cubicBezTo>
                  <a:cubicBezTo>
                    <a:pt x="1235" y="35"/>
                    <a:pt x="1174" y="1"/>
                    <a:pt x="1113" y="1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6032450" y="5434425"/>
              <a:ext cx="23750" cy="126650"/>
            </a:xfrm>
            <a:custGeom>
              <a:rect b="b" l="l" r="r" t="t"/>
              <a:pathLst>
                <a:path extrusionOk="0" h="5066" w="950">
                  <a:moveTo>
                    <a:pt x="343" y="0"/>
                  </a:moveTo>
                  <a:cubicBezTo>
                    <a:pt x="285" y="0"/>
                    <a:pt x="231" y="34"/>
                    <a:pt x="217" y="102"/>
                  </a:cubicBezTo>
                  <a:cubicBezTo>
                    <a:pt x="1" y="970"/>
                    <a:pt x="407" y="1811"/>
                    <a:pt x="434" y="2652"/>
                  </a:cubicBezTo>
                  <a:cubicBezTo>
                    <a:pt x="489" y="3438"/>
                    <a:pt x="434" y="4252"/>
                    <a:pt x="407" y="5066"/>
                  </a:cubicBezTo>
                  <a:cubicBezTo>
                    <a:pt x="543" y="4930"/>
                    <a:pt x="706" y="4794"/>
                    <a:pt x="841" y="4686"/>
                  </a:cubicBezTo>
                  <a:cubicBezTo>
                    <a:pt x="950" y="3113"/>
                    <a:pt x="950" y="1648"/>
                    <a:pt x="489" y="102"/>
                  </a:cubicBezTo>
                  <a:cubicBezTo>
                    <a:pt x="462" y="34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7"/>
            <p:cNvSpPr/>
            <p:nvPr/>
          </p:nvSpPr>
          <p:spPr>
            <a:xfrm>
              <a:off x="6137750" y="5392075"/>
              <a:ext cx="30350" cy="54400"/>
            </a:xfrm>
            <a:custGeom>
              <a:rect b="b" l="l" r="r" t="t"/>
              <a:pathLst>
                <a:path extrusionOk="0" h="2176" w="1214">
                  <a:moveTo>
                    <a:pt x="201" y="0"/>
                  </a:moveTo>
                  <a:cubicBezTo>
                    <a:pt x="109" y="0"/>
                    <a:pt x="0" y="70"/>
                    <a:pt x="20" y="168"/>
                  </a:cubicBezTo>
                  <a:cubicBezTo>
                    <a:pt x="237" y="819"/>
                    <a:pt x="481" y="1498"/>
                    <a:pt x="698" y="2176"/>
                  </a:cubicBezTo>
                  <a:cubicBezTo>
                    <a:pt x="888" y="1986"/>
                    <a:pt x="1051" y="1742"/>
                    <a:pt x="1213" y="1525"/>
                  </a:cubicBezTo>
                  <a:cubicBezTo>
                    <a:pt x="1023" y="982"/>
                    <a:pt x="752" y="413"/>
                    <a:pt x="291" y="33"/>
                  </a:cubicBezTo>
                  <a:cubicBezTo>
                    <a:pt x="269" y="10"/>
                    <a:pt x="236" y="0"/>
                    <a:pt x="201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4509450" y="4590900"/>
              <a:ext cx="1852575" cy="1075650"/>
            </a:xfrm>
            <a:custGeom>
              <a:rect b="b" l="l" r="r" t="t"/>
              <a:pathLst>
                <a:path extrusionOk="0" h="43026" w="74103">
                  <a:moveTo>
                    <a:pt x="65863" y="1"/>
                  </a:moveTo>
                  <a:cubicBezTo>
                    <a:pt x="65828" y="1"/>
                    <a:pt x="65799" y="7"/>
                    <a:pt x="65776" y="20"/>
                  </a:cubicBezTo>
                  <a:cubicBezTo>
                    <a:pt x="64935" y="454"/>
                    <a:pt x="67946" y="9432"/>
                    <a:pt x="67946" y="9432"/>
                  </a:cubicBezTo>
                  <a:lnTo>
                    <a:pt x="68814" y="5797"/>
                  </a:lnTo>
                  <a:cubicBezTo>
                    <a:pt x="68814" y="5797"/>
                    <a:pt x="71065" y="10598"/>
                    <a:pt x="71336" y="14558"/>
                  </a:cubicBezTo>
                  <a:cubicBezTo>
                    <a:pt x="71607" y="18518"/>
                    <a:pt x="68949" y="24512"/>
                    <a:pt x="62846" y="27035"/>
                  </a:cubicBezTo>
                  <a:cubicBezTo>
                    <a:pt x="59561" y="28378"/>
                    <a:pt x="54578" y="29210"/>
                    <a:pt x="49751" y="29210"/>
                  </a:cubicBezTo>
                  <a:cubicBezTo>
                    <a:pt x="45610" y="29210"/>
                    <a:pt x="41584" y="28598"/>
                    <a:pt x="38842" y="27170"/>
                  </a:cubicBezTo>
                  <a:cubicBezTo>
                    <a:pt x="32929" y="24078"/>
                    <a:pt x="28887" y="16782"/>
                    <a:pt x="28752" y="15155"/>
                  </a:cubicBezTo>
                  <a:cubicBezTo>
                    <a:pt x="28670" y="13473"/>
                    <a:pt x="29348" y="10571"/>
                    <a:pt x="29348" y="10571"/>
                  </a:cubicBezTo>
                  <a:cubicBezTo>
                    <a:pt x="29348" y="10571"/>
                    <a:pt x="30840" y="6312"/>
                    <a:pt x="26066" y="3681"/>
                  </a:cubicBezTo>
                  <a:cubicBezTo>
                    <a:pt x="24507" y="2813"/>
                    <a:pt x="23183" y="2454"/>
                    <a:pt x="22062" y="2454"/>
                  </a:cubicBezTo>
                  <a:cubicBezTo>
                    <a:pt x="19751" y="2454"/>
                    <a:pt x="18308" y="3980"/>
                    <a:pt x="17468" y="5716"/>
                  </a:cubicBezTo>
                  <a:cubicBezTo>
                    <a:pt x="16193" y="8292"/>
                    <a:pt x="15000" y="13337"/>
                    <a:pt x="11989" y="14395"/>
                  </a:cubicBezTo>
                  <a:cubicBezTo>
                    <a:pt x="11075" y="14700"/>
                    <a:pt x="10346" y="14819"/>
                    <a:pt x="9736" y="14819"/>
                  </a:cubicBezTo>
                  <a:cubicBezTo>
                    <a:pt x="8337" y="14819"/>
                    <a:pt x="7563" y="14189"/>
                    <a:pt x="6619" y="13717"/>
                  </a:cubicBezTo>
                  <a:cubicBezTo>
                    <a:pt x="5772" y="13294"/>
                    <a:pt x="4462" y="12575"/>
                    <a:pt x="3266" y="12575"/>
                  </a:cubicBezTo>
                  <a:cubicBezTo>
                    <a:pt x="2546" y="12575"/>
                    <a:pt x="1867" y="12837"/>
                    <a:pt x="1356" y="13581"/>
                  </a:cubicBezTo>
                  <a:cubicBezTo>
                    <a:pt x="0" y="15534"/>
                    <a:pt x="2089" y="19522"/>
                    <a:pt x="5995" y="20200"/>
                  </a:cubicBezTo>
                  <a:cubicBezTo>
                    <a:pt x="6373" y="20265"/>
                    <a:pt x="6763" y="20296"/>
                    <a:pt x="7162" y="20296"/>
                  </a:cubicBezTo>
                  <a:cubicBezTo>
                    <a:pt x="10889" y="20296"/>
                    <a:pt x="15359" y="17632"/>
                    <a:pt x="17197" y="15941"/>
                  </a:cubicBezTo>
                  <a:cubicBezTo>
                    <a:pt x="18589" y="14698"/>
                    <a:pt x="20628" y="13594"/>
                    <a:pt x="22428" y="13594"/>
                  </a:cubicBezTo>
                  <a:cubicBezTo>
                    <a:pt x="23260" y="13594"/>
                    <a:pt x="24040" y="13830"/>
                    <a:pt x="24683" y="14395"/>
                  </a:cubicBezTo>
                  <a:cubicBezTo>
                    <a:pt x="26717" y="16185"/>
                    <a:pt x="30542" y="22505"/>
                    <a:pt x="32712" y="24892"/>
                  </a:cubicBezTo>
                  <a:cubicBezTo>
                    <a:pt x="34882" y="27279"/>
                    <a:pt x="37160" y="28934"/>
                    <a:pt x="37160" y="28934"/>
                  </a:cubicBezTo>
                  <a:cubicBezTo>
                    <a:pt x="37160" y="28934"/>
                    <a:pt x="36943" y="34060"/>
                    <a:pt x="38570" y="37342"/>
                  </a:cubicBezTo>
                  <a:cubicBezTo>
                    <a:pt x="40080" y="40386"/>
                    <a:pt x="41286" y="41540"/>
                    <a:pt x="42470" y="41540"/>
                  </a:cubicBezTo>
                  <a:cubicBezTo>
                    <a:pt x="42562" y="41540"/>
                    <a:pt x="42655" y="41533"/>
                    <a:pt x="42748" y="41519"/>
                  </a:cubicBezTo>
                  <a:cubicBezTo>
                    <a:pt x="44049" y="41302"/>
                    <a:pt x="44456" y="39946"/>
                    <a:pt x="44456" y="39946"/>
                  </a:cubicBezTo>
                  <a:cubicBezTo>
                    <a:pt x="44456" y="39946"/>
                    <a:pt x="43100" y="37993"/>
                    <a:pt x="42748" y="35714"/>
                  </a:cubicBezTo>
                  <a:cubicBezTo>
                    <a:pt x="42422" y="33463"/>
                    <a:pt x="42422" y="32080"/>
                    <a:pt x="42422" y="32080"/>
                  </a:cubicBezTo>
                  <a:lnTo>
                    <a:pt x="42422" y="32080"/>
                  </a:lnTo>
                  <a:cubicBezTo>
                    <a:pt x="42422" y="32080"/>
                    <a:pt x="46789" y="33599"/>
                    <a:pt x="49827" y="33924"/>
                  </a:cubicBezTo>
                  <a:cubicBezTo>
                    <a:pt x="52485" y="34196"/>
                    <a:pt x="52892" y="34467"/>
                    <a:pt x="52892" y="34467"/>
                  </a:cubicBezTo>
                  <a:cubicBezTo>
                    <a:pt x="52892" y="34467"/>
                    <a:pt x="55496" y="39566"/>
                    <a:pt x="58479" y="41410"/>
                  </a:cubicBezTo>
                  <a:cubicBezTo>
                    <a:pt x="60346" y="42547"/>
                    <a:pt x="61427" y="43026"/>
                    <a:pt x="62293" y="43026"/>
                  </a:cubicBezTo>
                  <a:cubicBezTo>
                    <a:pt x="62812" y="43026"/>
                    <a:pt x="63254" y="42854"/>
                    <a:pt x="63741" y="42550"/>
                  </a:cubicBezTo>
                  <a:cubicBezTo>
                    <a:pt x="65016" y="41736"/>
                    <a:pt x="64745" y="40326"/>
                    <a:pt x="64745" y="40326"/>
                  </a:cubicBezTo>
                  <a:cubicBezTo>
                    <a:pt x="64745" y="40326"/>
                    <a:pt x="62114" y="39566"/>
                    <a:pt x="60053" y="37884"/>
                  </a:cubicBezTo>
                  <a:cubicBezTo>
                    <a:pt x="57964" y="36176"/>
                    <a:pt x="57530" y="34060"/>
                    <a:pt x="57530" y="34060"/>
                  </a:cubicBezTo>
                  <a:cubicBezTo>
                    <a:pt x="57530" y="34060"/>
                    <a:pt x="66155" y="32215"/>
                    <a:pt x="69275" y="28391"/>
                  </a:cubicBezTo>
                  <a:cubicBezTo>
                    <a:pt x="72421" y="24567"/>
                    <a:pt x="74103" y="21176"/>
                    <a:pt x="73967" y="16782"/>
                  </a:cubicBezTo>
                  <a:cubicBezTo>
                    <a:pt x="73831" y="12415"/>
                    <a:pt x="72014" y="8482"/>
                    <a:pt x="71526" y="7370"/>
                  </a:cubicBezTo>
                  <a:cubicBezTo>
                    <a:pt x="71065" y="6285"/>
                    <a:pt x="70387" y="5200"/>
                    <a:pt x="70387" y="5200"/>
                  </a:cubicBezTo>
                  <a:lnTo>
                    <a:pt x="70387" y="5200"/>
                  </a:lnTo>
                  <a:lnTo>
                    <a:pt x="73669" y="5878"/>
                  </a:lnTo>
                  <a:cubicBezTo>
                    <a:pt x="73669" y="5878"/>
                    <a:pt x="66951" y="1"/>
                    <a:pt x="65863" y="1"/>
                  </a:cubicBezTo>
                  <a:close/>
                </a:path>
              </a:pathLst>
            </a:custGeom>
            <a:solidFill>
              <a:srgbClr val="FF2E4D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4691850" y="5098278"/>
              <a:ext cx="42750" cy="33275"/>
            </a:xfrm>
            <a:custGeom>
              <a:rect b="b" l="l" r="r" t="t"/>
              <a:pathLst>
                <a:path extrusionOk="0" h="1331" w="1710">
                  <a:moveTo>
                    <a:pt x="1655" y="0"/>
                  </a:moveTo>
                  <a:lnTo>
                    <a:pt x="1655" y="0"/>
                  </a:lnTo>
                  <a:cubicBezTo>
                    <a:pt x="1113" y="109"/>
                    <a:pt x="543" y="163"/>
                    <a:pt x="1" y="163"/>
                  </a:cubicBezTo>
                  <a:cubicBezTo>
                    <a:pt x="160" y="720"/>
                    <a:pt x="553" y="1330"/>
                    <a:pt x="1079" y="1330"/>
                  </a:cubicBezTo>
                  <a:cubicBezTo>
                    <a:pt x="1090" y="1330"/>
                    <a:pt x="1101" y="1330"/>
                    <a:pt x="1113" y="1329"/>
                  </a:cubicBezTo>
                  <a:cubicBezTo>
                    <a:pt x="1682" y="1275"/>
                    <a:pt x="1709" y="57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4751525" y="5085378"/>
              <a:ext cx="30550" cy="32950"/>
            </a:xfrm>
            <a:custGeom>
              <a:rect b="b" l="l" r="r" t="t"/>
              <a:pathLst>
                <a:path extrusionOk="0" h="1318" w="1222">
                  <a:moveTo>
                    <a:pt x="1167" y="1"/>
                  </a:moveTo>
                  <a:cubicBezTo>
                    <a:pt x="787" y="136"/>
                    <a:pt x="380" y="245"/>
                    <a:pt x="1" y="353"/>
                  </a:cubicBezTo>
                  <a:cubicBezTo>
                    <a:pt x="55" y="543"/>
                    <a:pt x="109" y="760"/>
                    <a:pt x="245" y="950"/>
                  </a:cubicBezTo>
                  <a:cubicBezTo>
                    <a:pt x="339" y="1092"/>
                    <a:pt x="579" y="1318"/>
                    <a:pt x="801" y="1318"/>
                  </a:cubicBezTo>
                  <a:cubicBezTo>
                    <a:pt x="833" y="1318"/>
                    <a:pt x="865" y="1313"/>
                    <a:pt x="896" y="1303"/>
                  </a:cubicBezTo>
                  <a:cubicBezTo>
                    <a:pt x="1167" y="1194"/>
                    <a:pt x="1221" y="435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7"/>
            <p:cNvSpPr/>
            <p:nvPr/>
          </p:nvSpPr>
          <p:spPr>
            <a:xfrm>
              <a:off x="4799000" y="5063678"/>
              <a:ext cx="35950" cy="35050"/>
            </a:xfrm>
            <a:custGeom>
              <a:rect b="b" l="l" r="r" t="t"/>
              <a:pathLst>
                <a:path extrusionOk="0" h="1402" w="1438">
                  <a:moveTo>
                    <a:pt x="1302" y="1"/>
                  </a:moveTo>
                  <a:cubicBezTo>
                    <a:pt x="895" y="191"/>
                    <a:pt x="461" y="408"/>
                    <a:pt x="0" y="570"/>
                  </a:cubicBezTo>
                  <a:cubicBezTo>
                    <a:pt x="204" y="979"/>
                    <a:pt x="531" y="1402"/>
                    <a:pt x="865" y="1402"/>
                  </a:cubicBezTo>
                  <a:cubicBezTo>
                    <a:pt x="975" y="1402"/>
                    <a:pt x="1086" y="1356"/>
                    <a:pt x="1194" y="1249"/>
                  </a:cubicBezTo>
                  <a:cubicBezTo>
                    <a:pt x="1411" y="1032"/>
                    <a:pt x="1438" y="706"/>
                    <a:pt x="1411" y="435"/>
                  </a:cubicBezTo>
                  <a:cubicBezTo>
                    <a:pt x="1411" y="353"/>
                    <a:pt x="1356" y="164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7"/>
            <p:cNvSpPr/>
            <p:nvPr/>
          </p:nvSpPr>
          <p:spPr>
            <a:xfrm>
              <a:off x="4852550" y="5039953"/>
              <a:ext cx="30550" cy="33925"/>
            </a:xfrm>
            <a:custGeom>
              <a:rect b="b" l="l" r="r" t="t"/>
              <a:pathLst>
                <a:path extrusionOk="0" h="1357" w="1222">
                  <a:moveTo>
                    <a:pt x="1032" y="1"/>
                  </a:moveTo>
                  <a:cubicBezTo>
                    <a:pt x="679" y="190"/>
                    <a:pt x="354" y="407"/>
                    <a:pt x="1" y="570"/>
                  </a:cubicBezTo>
                  <a:cubicBezTo>
                    <a:pt x="188" y="923"/>
                    <a:pt x="471" y="1356"/>
                    <a:pt x="739" y="1356"/>
                  </a:cubicBezTo>
                  <a:cubicBezTo>
                    <a:pt x="821" y="1356"/>
                    <a:pt x="901" y="1316"/>
                    <a:pt x="977" y="1221"/>
                  </a:cubicBezTo>
                  <a:cubicBezTo>
                    <a:pt x="1222" y="950"/>
                    <a:pt x="1194" y="407"/>
                    <a:pt x="1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7"/>
            <p:cNvSpPr/>
            <p:nvPr/>
          </p:nvSpPr>
          <p:spPr>
            <a:xfrm>
              <a:off x="4897325" y="5008753"/>
              <a:ext cx="33250" cy="34575"/>
            </a:xfrm>
            <a:custGeom>
              <a:rect b="b" l="l" r="r" t="t"/>
              <a:pathLst>
                <a:path extrusionOk="0" h="1383" w="1330">
                  <a:moveTo>
                    <a:pt x="1004" y="1"/>
                  </a:moveTo>
                  <a:cubicBezTo>
                    <a:pt x="678" y="245"/>
                    <a:pt x="353" y="489"/>
                    <a:pt x="0" y="733"/>
                  </a:cubicBezTo>
                  <a:cubicBezTo>
                    <a:pt x="220" y="1045"/>
                    <a:pt x="515" y="1382"/>
                    <a:pt x="792" y="1382"/>
                  </a:cubicBezTo>
                  <a:cubicBezTo>
                    <a:pt x="925" y="1382"/>
                    <a:pt x="1053" y="1306"/>
                    <a:pt x="1166" y="1113"/>
                  </a:cubicBezTo>
                  <a:cubicBezTo>
                    <a:pt x="1329" y="760"/>
                    <a:pt x="1166" y="381"/>
                    <a:pt x="1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7"/>
            <p:cNvSpPr/>
            <p:nvPr/>
          </p:nvSpPr>
          <p:spPr>
            <a:xfrm>
              <a:off x="4937325" y="4977578"/>
              <a:ext cx="30550" cy="31850"/>
            </a:xfrm>
            <a:custGeom>
              <a:rect b="b" l="l" r="r" t="t"/>
              <a:pathLst>
                <a:path extrusionOk="0" h="1274" w="1222">
                  <a:moveTo>
                    <a:pt x="950" y="0"/>
                  </a:moveTo>
                  <a:cubicBezTo>
                    <a:pt x="651" y="244"/>
                    <a:pt x="353" y="434"/>
                    <a:pt x="55" y="705"/>
                  </a:cubicBezTo>
                  <a:lnTo>
                    <a:pt x="0" y="787"/>
                  </a:lnTo>
                  <a:cubicBezTo>
                    <a:pt x="232" y="1035"/>
                    <a:pt x="565" y="1273"/>
                    <a:pt x="814" y="1273"/>
                  </a:cubicBezTo>
                  <a:cubicBezTo>
                    <a:pt x="973" y="1273"/>
                    <a:pt x="1097" y="1176"/>
                    <a:pt x="1140" y="922"/>
                  </a:cubicBezTo>
                  <a:cubicBezTo>
                    <a:pt x="1221" y="651"/>
                    <a:pt x="1113" y="244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5147525" y="4647500"/>
              <a:ext cx="246850" cy="133100"/>
            </a:xfrm>
            <a:custGeom>
              <a:rect b="b" l="l" r="r" t="t"/>
              <a:pathLst>
                <a:path extrusionOk="0" h="5324" w="9874">
                  <a:moveTo>
                    <a:pt x="7751" y="1"/>
                  </a:moveTo>
                  <a:cubicBezTo>
                    <a:pt x="6903" y="1"/>
                    <a:pt x="5835" y="91"/>
                    <a:pt x="4612" y="387"/>
                  </a:cubicBezTo>
                  <a:cubicBezTo>
                    <a:pt x="1438" y="1146"/>
                    <a:pt x="787" y="2231"/>
                    <a:pt x="787" y="2231"/>
                  </a:cubicBezTo>
                  <a:cubicBezTo>
                    <a:pt x="787" y="2231"/>
                    <a:pt x="1" y="3207"/>
                    <a:pt x="977" y="4211"/>
                  </a:cubicBezTo>
                  <a:cubicBezTo>
                    <a:pt x="1981" y="5242"/>
                    <a:pt x="2822" y="5323"/>
                    <a:pt x="2822" y="5323"/>
                  </a:cubicBezTo>
                  <a:cubicBezTo>
                    <a:pt x="2822" y="5323"/>
                    <a:pt x="3744" y="3370"/>
                    <a:pt x="6049" y="1933"/>
                  </a:cubicBezTo>
                  <a:cubicBezTo>
                    <a:pt x="8328" y="495"/>
                    <a:pt x="9874" y="224"/>
                    <a:pt x="9874" y="224"/>
                  </a:cubicBezTo>
                  <a:cubicBezTo>
                    <a:pt x="9874" y="224"/>
                    <a:pt x="9084" y="1"/>
                    <a:pt x="7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4975050" y="4807350"/>
              <a:ext cx="80275" cy="54950"/>
            </a:xfrm>
            <a:custGeom>
              <a:rect b="b" l="l" r="r" t="t"/>
              <a:pathLst>
                <a:path extrusionOk="0" h="2198" w="3211">
                  <a:moveTo>
                    <a:pt x="1803" y="0"/>
                  </a:moveTo>
                  <a:cubicBezTo>
                    <a:pt x="1019" y="0"/>
                    <a:pt x="0" y="619"/>
                    <a:pt x="119" y="1424"/>
                  </a:cubicBezTo>
                  <a:cubicBezTo>
                    <a:pt x="132" y="1502"/>
                    <a:pt x="188" y="1537"/>
                    <a:pt x="246" y="1537"/>
                  </a:cubicBezTo>
                  <a:cubicBezTo>
                    <a:pt x="310" y="1537"/>
                    <a:pt x="376" y="1495"/>
                    <a:pt x="390" y="1424"/>
                  </a:cubicBezTo>
                  <a:cubicBezTo>
                    <a:pt x="570" y="985"/>
                    <a:pt x="1176" y="516"/>
                    <a:pt x="1722" y="516"/>
                  </a:cubicBezTo>
                  <a:cubicBezTo>
                    <a:pt x="1917" y="516"/>
                    <a:pt x="2104" y="576"/>
                    <a:pt x="2262" y="719"/>
                  </a:cubicBezTo>
                  <a:cubicBezTo>
                    <a:pt x="2696" y="1126"/>
                    <a:pt x="2235" y="1831"/>
                    <a:pt x="2669" y="2157"/>
                  </a:cubicBezTo>
                  <a:cubicBezTo>
                    <a:pt x="2696" y="2184"/>
                    <a:pt x="2730" y="2198"/>
                    <a:pt x="2763" y="2198"/>
                  </a:cubicBezTo>
                  <a:cubicBezTo>
                    <a:pt x="2797" y="2198"/>
                    <a:pt x="2831" y="2184"/>
                    <a:pt x="2858" y="2157"/>
                  </a:cubicBezTo>
                  <a:cubicBezTo>
                    <a:pt x="3211" y="1967"/>
                    <a:pt x="3103" y="1289"/>
                    <a:pt x="2994" y="990"/>
                  </a:cubicBezTo>
                  <a:cubicBezTo>
                    <a:pt x="2913" y="502"/>
                    <a:pt x="2587" y="177"/>
                    <a:pt x="2126" y="41"/>
                  </a:cubicBezTo>
                  <a:cubicBezTo>
                    <a:pt x="2026" y="14"/>
                    <a:pt x="1917" y="0"/>
                    <a:pt x="180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4919700" y="4765175"/>
              <a:ext cx="45450" cy="68200"/>
            </a:xfrm>
            <a:custGeom>
              <a:rect b="b" l="l" r="r" t="t"/>
              <a:pathLst>
                <a:path extrusionOk="0" h="2728" w="1818">
                  <a:moveTo>
                    <a:pt x="503" y="0"/>
                  </a:moveTo>
                  <a:cubicBezTo>
                    <a:pt x="336" y="0"/>
                    <a:pt x="178" y="75"/>
                    <a:pt x="54" y="263"/>
                  </a:cubicBezTo>
                  <a:cubicBezTo>
                    <a:pt x="0" y="399"/>
                    <a:pt x="54" y="535"/>
                    <a:pt x="190" y="562"/>
                  </a:cubicBezTo>
                  <a:cubicBezTo>
                    <a:pt x="271" y="603"/>
                    <a:pt x="360" y="603"/>
                    <a:pt x="444" y="603"/>
                  </a:cubicBezTo>
                  <a:cubicBezTo>
                    <a:pt x="529" y="603"/>
                    <a:pt x="611" y="603"/>
                    <a:pt x="678" y="643"/>
                  </a:cubicBezTo>
                  <a:cubicBezTo>
                    <a:pt x="868" y="725"/>
                    <a:pt x="977" y="969"/>
                    <a:pt x="1004" y="1186"/>
                  </a:cubicBezTo>
                  <a:cubicBezTo>
                    <a:pt x="1112" y="1647"/>
                    <a:pt x="868" y="1972"/>
                    <a:pt x="760" y="2406"/>
                  </a:cubicBezTo>
                  <a:cubicBezTo>
                    <a:pt x="740" y="2581"/>
                    <a:pt x="874" y="2728"/>
                    <a:pt x="1030" y="2728"/>
                  </a:cubicBezTo>
                  <a:cubicBezTo>
                    <a:pt x="1093" y="2728"/>
                    <a:pt x="1159" y="2704"/>
                    <a:pt x="1221" y="2650"/>
                  </a:cubicBezTo>
                  <a:cubicBezTo>
                    <a:pt x="1682" y="2135"/>
                    <a:pt x="1818" y="1321"/>
                    <a:pt x="1492" y="697"/>
                  </a:cubicBezTo>
                  <a:cubicBezTo>
                    <a:pt x="1322" y="395"/>
                    <a:pt x="888" y="0"/>
                    <a:pt x="503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4615900" y="4981325"/>
              <a:ext cx="66475" cy="60425"/>
            </a:xfrm>
            <a:custGeom>
              <a:rect b="b" l="l" r="r" t="t"/>
              <a:pathLst>
                <a:path extrusionOk="0" h="2417" w="2659">
                  <a:moveTo>
                    <a:pt x="1322" y="0"/>
                  </a:moveTo>
                  <a:cubicBezTo>
                    <a:pt x="990" y="0"/>
                    <a:pt x="656" y="128"/>
                    <a:pt x="408" y="406"/>
                  </a:cubicBezTo>
                  <a:cubicBezTo>
                    <a:pt x="136" y="731"/>
                    <a:pt x="1" y="1274"/>
                    <a:pt x="136" y="1680"/>
                  </a:cubicBezTo>
                  <a:cubicBezTo>
                    <a:pt x="341" y="2198"/>
                    <a:pt x="711" y="2416"/>
                    <a:pt x="1095" y="2416"/>
                  </a:cubicBezTo>
                  <a:cubicBezTo>
                    <a:pt x="1577" y="2416"/>
                    <a:pt x="2080" y="2073"/>
                    <a:pt x="2306" y="1545"/>
                  </a:cubicBezTo>
                  <a:cubicBezTo>
                    <a:pt x="2415" y="1246"/>
                    <a:pt x="2659" y="677"/>
                    <a:pt x="2116" y="270"/>
                  </a:cubicBezTo>
                  <a:cubicBezTo>
                    <a:pt x="1891" y="95"/>
                    <a:pt x="1607" y="0"/>
                    <a:pt x="1322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4532500" y="4918225"/>
              <a:ext cx="52250" cy="61050"/>
            </a:xfrm>
            <a:custGeom>
              <a:rect b="b" l="l" r="r" t="t"/>
              <a:pathLst>
                <a:path extrusionOk="0" h="2442" w="2090">
                  <a:moveTo>
                    <a:pt x="868" y="0"/>
                  </a:moveTo>
                  <a:cubicBezTo>
                    <a:pt x="706" y="136"/>
                    <a:pt x="570" y="271"/>
                    <a:pt x="462" y="461"/>
                  </a:cubicBezTo>
                  <a:cubicBezTo>
                    <a:pt x="82" y="1004"/>
                    <a:pt x="0" y="1709"/>
                    <a:pt x="82" y="2441"/>
                  </a:cubicBezTo>
                  <a:cubicBezTo>
                    <a:pt x="1004" y="2360"/>
                    <a:pt x="2089" y="1085"/>
                    <a:pt x="1248" y="244"/>
                  </a:cubicBezTo>
                  <a:cubicBezTo>
                    <a:pt x="1113" y="109"/>
                    <a:pt x="977" y="27"/>
                    <a:pt x="868" y="0"/>
                  </a:cubicBezTo>
                  <a:close/>
                </a:path>
              </a:pathLst>
            </a:custGeom>
            <a:solidFill>
              <a:srgbClr val="941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7"/>
            <p:cNvSpPr/>
            <p:nvPr/>
          </p:nvSpPr>
          <p:spPr>
            <a:xfrm>
              <a:off x="3929166" y="4093133"/>
              <a:ext cx="633891" cy="864249"/>
            </a:xfrm>
            <a:custGeom>
              <a:rect b="b" l="l" r="r" t="t"/>
              <a:pathLst>
                <a:path extrusionOk="0" h="23501" w="17237">
                  <a:moveTo>
                    <a:pt x="5871" y="1"/>
                  </a:moveTo>
                  <a:cubicBezTo>
                    <a:pt x="2861" y="1"/>
                    <a:pt x="1" y="2724"/>
                    <a:pt x="528" y="5932"/>
                  </a:cubicBezTo>
                  <a:cubicBezTo>
                    <a:pt x="799" y="7505"/>
                    <a:pt x="2209" y="9648"/>
                    <a:pt x="3810" y="10191"/>
                  </a:cubicBezTo>
                  <a:cubicBezTo>
                    <a:pt x="3727" y="10171"/>
                    <a:pt x="3646" y="10162"/>
                    <a:pt x="3567" y="10162"/>
                  </a:cubicBezTo>
                  <a:cubicBezTo>
                    <a:pt x="2239" y="10162"/>
                    <a:pt x="1593" y="12850"/>
                    <a:pt x="1721" y="13798"/>
                  </a:cubicBezTo>
                  <a:cubicBezTo>
                    <a:pt x="1992" y="15887"/>
                    <a:pt x="3620" y="16375"/>
                    <a:pt x="5329" y="17026"/>
                  </a:cubicBezTo>
                  <a:cubicBezTo>
                    <a:pt x="4705" y="17650"/>
                    <a:pt x="3918" y="17975"/>
                    <a:pt x="3511" y="18870"/>
                  </a:cubicBezTo>
                  <a:cubicBezTo>
                    <a:pt x="3132" y="19738"/>
                    <a:pt x="3023" y="20715"/>
                    <a:pt x="3457" y="21610"/>
                  </a:cubicBezTo>
                  <a:cubicBezTo>
                    <a:pt x="4121" y="22919"/>
                    <a:pt x="5336" y="23501"/>
                    <a:pt x="6626" y="23501"/>
                  </a:cubicBezTo>
                  <a:cubicBezTo>
                    <a:pt x="7233" y="23501"/>
                    <a:pt x="7857" y="23372"/>
                    <a:pt x="8448" y="23129"/>
                  </a:cubicBezTo>
                  <a:cubicBezTo>
                    <a:pt x="9590" y="22770"/>
                    <a:pt x="11046" y="21821"/>
                    <a:pt x="12298" y="21821"/>
                  </a:cubicBezTo>
                  <a:cubicBezTo>
                    <a:pt x="12562" y="21821"/>
                    <a:pt x="12818" y="21863"/>
                    <a:pt x="13059" y="21962"/>
                  </a:cubicBezTo>
                  <a:cubicBezTo>
                    <a:pt x="13167" y="21176"/>
                    <a:pt x="12272" y="20172"/>
                    <a:pt x="12137" y="19331"/>
                  </a:cubicBezTo>
                  <a:cubicBezTo>
                    <a:pt x="11974" y="18192"/>
                    <a:pt x="12571" y="17650"/>
                    <a:pt x="13113" y="16700"/>
                  </a:cubicBezTo>
                  <a:cubicBezTo>
                    <a:pt x="14469" y="14422"/>
                    <a:pt x="17236" y="11004"/>
                    <a:pt x="15554" y="8183"/>
                  </a:cubicBezTo>
                  <a:cubicBezTo>
                    <a:pt x="14768" y="6854"/>
                    <a:pt x="13629" y="6692"/>
                    <a:pt x="12164" y="6583"/>
                  </a:cubicBezTo>
                  <a:cubicBezTo>
                    <a:pt x="12842" y="3600"/>
                    <a:pt x="10021" y="1186"/>
                    <a:pt x="7526" y="290"/>
                  </a:cubicBezTo>
                  <a:cubicBezTo>
                    <a:pt x="6982" y="93"/>
                    <a:pt x="6424" y="1"/>
                    <a:pt x="5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7"/>
          <p:cNvGrpSpPr/>
          <p:nvPr/>
        </p:nvGrpSpPr>
        <p:grpSpPr>
          <a:xfrm>
            <a:off x="4572002" y="1143837"/>
            <a:ext cx="2975045" cy="1852086"/>
            <a:chOff x="500392" y="2922034"/>
            <a:chExt cx="481251" cy="299593"/>
          </a:xfrm>
        </p:grpSpPr>
        <p:sp>
          <p:nvSpPr>
            <p:cNvPr id="534" name="Google Shape;534;p47"/>
            <p:cNvSpPr/>
            <p:nvPr/>
          </p:nvSpPr>
          <p:spPr>
            <a:xfrm>
              <a:off x="944318" y="2922034"/>
              <a:ext cx="37325" cy="42050"/>
            </a:xfrm>
            <a:custGeom>
              <a:rect b="b" l="l" r="r" t="t"/>
              <a:pathLst>
                <a:path extrusionOk="0" h="1682" w="1493">
                  <a:moveTo>
                    <a:pt x="733" y="0"/>
                  </a:moveTo>
                  <a:cubicBezTo>
                    <a:pt x="570" y="814"/>
                    <a:pt x="0" y="841"/>
                    <a:pt x="0" y="841"/>
                  </a:cubicBezTo>
                  <a:cubicBezTo>
                    <a:pt x="0" y="841"/>
                    <a:pt x="570" y="895"/>
                    <a:pt x="733" y="1682"/>
                  </a:cubicBezTo>
                  <a:cubicBezTo>
                    <a:pt x="896" y="868"/>
                    <a:pt x="1492" y="841"/>
                    <a:pt x="1492" y="841"/>
                  </a:cubicBezTo>
                  <a:cubicBezTo>
                    <a:pt x="1492" y="841"/>
                    <a:pt x="896" y="76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663615" y="2964084"/>
              <a:ext cx="33925" cy="39350"/>
            </a:xfrm>
            <a:custGeom>
              <a:rect b="b" l="l" r="r" t="t"/>
              <a:pathLst>
                <a:path extrusionOk="0" h="1574" w="1357">
                  <a:moveTo>
                    <a:pt x="679" y="0"/>
                  </a:moveTo>
                  <a:cubicBezTo>
                    <a:pt x="543" y="705"/>
                    <a:pt x="1" y="787"/>
                    <a:pt x="1" y="787"/>
                  </a:cubicBezTo>
                  <a:cubicBezTo>
                    <a:pt x="1" y="787"/>
                    <a:pt x="543" y="814"/>
                    <a:pt x="679" y="1573"/>
                  </a:cubicBezTo>
                  <a:cubicBezTo>
                    <a:pt x="814" y="841"/>
                    <a:pt x="1357" y="787"/>
                    <a:pt x="1357" y="787"/>
                  </a:cubicBezTo>
                  <a:cubicBezTo>
                    <a:pt x="1357" y="787"/>
                    <a:pt x="814" y="76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500392" y="3195827"/>
              <a:ext cx="21725" cy="25800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758096" y="3020584"/>
              <a:ext cx="31900" cy="35275"/>
            </a:xfrm>
            <a:custGeom>
              <a:rect b="b" l="l" r="r" t="t"/>
              <a:pathLst>
                <a:path extrusionOk="0" h="1411" w="1276">
                  <a:moveTo>
                    <a:pt x="624" y="0"/>
                  </a:moveTo>
                  <a:cubicBezTo>
                    <a:pt x="488" y="679"/>
                    <a:pt x="0" y="706"/>
                    <a:pt x="0" y="706"/>
                  </a:cubicBezTo>
                  <a:cubicBezTo>
                    <a:pt x="0" y="706"/>
                    <a:pt x="488" y="733"/>
                    <a:pt x="624" y="1411"/>
                  </a:cubicBezTo>
                  <a:cubicBezTo>
                    <a:pt x="760" y="733"/>
                    <a:pt x="1275" y="706"/>
                    <a:pt x="1275" y="706"/>
                  </a:cubicBezTo>
                  <a:cubicBezTo>
                    <a:pt x="1275" y="706"/>
                    <a:pt x="760" y="679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/>
          <p:nvPr/>
        </p:nvSpPr>
        <p:spPr>
          <a:xfrm rot="5967582">
            <a:off x="4696778" y="656364"/>
            <a:ext cx="3376043" cy="4160871"/>
          </a:xfrm>
          <a:custGeom>
            <a:rect b="b" l="l" r="r" t="t"/>
            <a:pathLst>
              <a:path extrusionOk="0" h="43047" w="53740">
                <a:moveTo>
                  <a:pt x="25482" y="1"/>
                </a:moveTo>
                <a:cubicBezTo>
                  <a:pt x="18486" y="1"/>
                  <a:pt x="21513" y="6139"/>
                  <a:pt x="29057" y="6442"/>
                </a:cubicBezTo>
                <a:cubicBezTo>
                  <a:pt x="37818" y="6794"/>
                  <a:pt x="45249" y="13168"/>
                  <a:pt x="43920" y="21414"/>
                </a:cubicBezTo>
                <a:cubicBezTo>
                  <a:pt x="43398" y="24715"/>
                  <a:pt x="42595" y="25959"/>
                  <a:pt x="41882" y="25959"/>
                </a:cubicBezTo>
                <a:cubicBezTo>
                  <a:pt x="40821" y="25959"/>
                  <a:pt x="39962" y="23197"/>
                  <a:pt x="40530" y="20356"/>
                </a:cubicBezTo>
                <a:cubicBezTo>
                  <a:pt x="41472" y="15643"/>
                  <a:pt x="38271" y="8177"/>
                  <a:pt x="30446" y="8177"/>
                </a:cubicBezTo>
                <a:cubicBezTo>
                  <a:pt x="30390" y="8177"/>
                  <a:pt x="30334" y="8177"/>
                  <a:pt x="30277" y="8178"/>
                </a:cubicBezTo>
                <a:cubicBezTo>
                  <a:pt x="29945" y="8183"/>
                  <a:pt x="29615" y="8186"/>
                  <a:pt x="29286" y="8186"/>
                </a:cubicBezTo>
                <a:cubicBezTo>
                  <a:pt x="21731" y="8186"/>
                  <a:pt x="15339" y="6689"/>
                  <a:pt x="17366" y="3648"/>
                </a:cubicBezTo>
                <a:cubicBezTo>
                  <a:pt x="18229" y="2394"/>
                  <a:pt x="17830" y="983"/>
                  <a:pt x="16653" y="983"/>
                </a:cubicBezTo>
                <a:cubicBezTo>
                  <a:pt x="16201" y="983"/>
                  <a:pt x="15634" y="1191"/>
                  <a:pt x="14979" y="1695"/>
                </a:cubicBezTo>
                <a:cubicBezTo>
                  <a:pt x="14979" y="1695"/>
                  <a:pt x="4238" y="8666"/>
                  <a:pt x="2150" y="19814"/>
                </a:cubicBezTo>
                <a:cubicBezTo>
                  <a:pt x="1" y="31621"/>
                  <a:pt x="10044" y="43046"/>
                  <a:pt x="15563" y="43046"/>
                </a:cubicBezTo>
                <a:cubicBezTo>
                  <a:pt x="16105" y="43046"/>
                  <a:pt x="16602" y="42936"/>
                  <a:pt x="17041" y="42706"/>
                </a:cubicBezTo>
                <a:cubicBezTo>
                  <a:pt x="19699" y="41323"/>
                  <a:pt x="12294" y="38611"/>
                  <a:pt x="13596" y="35952"/>
                </a:cubicBezTo>
                <a:cubicBezTo>
                  <a:pt x="13807" y="35514"/>
                  <a:pt x="14066" y="35326"/>
                  <a:pt x="14378" y="35326"/>
                </a:cubicBezTo>
                <a:cubicBezTo>
                  <a:pt x="16110" y="35326"/>
                  <a:pt x="19467" y="41101"/>
                  <a:pt x="25259" y="41676"/>
                </a:cubicBezTo>
                <a:cubicBezTo>
                  <a:pt x="26217" y="41771"/>
                  <a:pt x="27095" y="41823"/>
                  <a:pt x="27916" y="41823"/>
                </a:cubicBezTo>
                <a:cubicBezTo>
                  <a:pt x="32931" y="41823"/>
                  <a:pt x="35803" y="39866"/>
                  <a:pt x="41561" y="33783"/>
                </a:cubicBezTo>
                <a:cubicBezTo>
                  <a:pt x="47175" y="27815"/>
                  <a:pt x="53739" y="6306"/>
                  <a:pt x="29789" y="556"/>
                </a:cubicBezTo>
                <a:cubicBezTo>
                  <a:pt x="28064" y="168"/>
                  <a:pt x="26637" y="1"/>
                  <a:pt x="25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43" name="Google Shape;543;p48"/>
          <p:cNvGrpSpPr/>
          <p:nvPr/>
        </p:nvGrpSpPr>
        <p:grpSpPr>
          <a:xfrm>
            <a:off x="4891002" y="959765"/>
            <a:ext cx="2653052" cy="3399262"/>
            <a:chOff x="4891002" y="959765"/>
            <a:chExt cx="2653052" cy="3399262"/>
          </a:xfrm>
        </p:grpSpPr>
        <p:grpSp>
          <p:nvGrpSpPr>
            <p:cNvPr id="544" name="Google Shape;544;p48"/>
            <p:cNvGrpSpPr/>
            <p:nvPr/>
          </p:nvGrpSpPr>
          <p:grpSpPr>
            <a:xfrm>
              <a:off x="5864082" y="959765"/>
              <a:ext cx="1679971" cy="3399262"/>
              <a:chOff x="6480007" y="959790"/>
              <a:chExt cx="1679971" cy="3399262"/>
            </a:xfrm>
          </p:grpSpPr>
          <p:grpSp>
            <p:nvGrpSpPr>
              <p:cNvPr id="545" name="Google Shape;545;p48"/>
              <p:cNvGrpSpPr/>
              <p:nvPr/>
            </p:nvGrpSpPr>
            <p:grpSpPr>
              <a:xfrm>
                <a:off x="6480007" y="959790"/>
                <a:ext cx="1679971" cy="2873008"/>
                <a:chOff x="842755" y="3169211"/>
                <a:chExt cx="271756" cy="464738"/>
              </a:xfrm>
            </p:grpSpPr>
            <p:sp>
              <p:nvSpPr>
                <p:cNvPr id="546" name="Google Shape;546;p48"/>
                <p:cNvSpPr/>
                <p:nvPr/>
              </p:nvSpPr>
              <p:spPr>
                <a:xfrm>
                  <a:off x="842755" y="3169211"/>
                  <a:ext cx="33925" cy="39350"/>
                </a:xfrm>
                <a:custGeom>
                  <a:rect b="b" l="l" r="r" t="t"/>
                  <a:pathLst>
                    <a:path extrusionOk="0" h="1574" w="1357">
                      <a:moveTo>
                        <a:pt x="679" y="0"/>
                      </a:moveTo>
                      <a:cubicBezTo>
                        <a:pt x="543" y="705"/>
                        <a:pt x="1" y="787"/>
                        <a:pt x="1" y="787"/>
                      </a:cubicBezTo>
                      <a:cubicBezTo>
                        <a:pt x="1" y="787"/>
                        <a:pt x="543" y="814"/>
                        <a:pt x="679" y="1573"/>
                      </a:cubicBezTo>
                      <a:cubicBezTo>
                        <a:pt x="814" y="841"/>
                        <a:pt x="1357" y="787"/>
                        <a:pt x="1357" y="787"/>
                      </a:cubicBezTo>
                      <a:cubicBezTo>
                        <a:pt x="1357" y="787"/>
                        <a:pt x="814" y="760"/>
                        <a:pt x="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48"/>
                <p:cNvSpPr/>
                <p:nvPr/>
              </p:nvSpPr>
              <p:spPr>
                <a:xfrm>
                  <a:off x="1092787" y="3608149"/>
                  <a:ext cx="21725" cy="25800"/>
                </a:xfrm>
                <a:custGeom>
                  <a:rect b="b" l="l" r="r" t="t"/>
                  <a:pathLst>
                    <a:path extrusionOk="0" h="1032" w="869">
                      <a:moveTo>
                        <a:pt x="435" y="1"/>
                      </a:moveTo>
                      <a:cubicBezTo>
                        <a:pt x="326" y="462"/>
                        <a:pt x="1" y="516"/>
                        <a:pt x="1" y="516"/>
                      </a:cubicBezTo>
                      <a:cubicBezTo>
                        <a:pt x="1" y="516"/>
                        <a:pt x="326" y="543"/>
                        <a:pt x="435" y="1032"/>
                      </a:cubicBezTo>
                      <a:cubicBezTo>
                        <a:pt x="543" y="543"/>
                        <a:pt x="869" y="516"/>
                        <a:pt x="869" y="516"/>
                      </a:cubicBezTo>
                      <a:cubicBezTo>
                        <a:pt x="869" y="516"/>
                        <a:pt x="543" y="516"/>
                        <a:pt x="4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8" name="Google Shape;548;p48"/>
              <p:cNvSpPr/>
              <p:nvPr/>
            </p:nvSpPr>
            <p:spPr>
              <a:xfrm>
                <a:off x="7215132" y="4115790"/>
                <a:ext cx="209721" cy="243262"/>
              </a:xfrm>
              <a:custGeom>
                <a:rect b="b" l="l" r="r" t="t"/>
                <a:pathLst>
                  <a:path extrusionOk="0" h="1574" w="1357">
                    <a:moveTo>
                      <a:pt x="679" y="0"/>
                    </a:moveTo>
                    <a:cubicBezTo>
                      <a:pt x="543" y="705"/>
                      <a:pt x="1" y="787"/>
                      <a:pt x="1" y="787"/>
                    </a:cubicBezTo>
                    <a:cubicBezTo>
                      <a:pt x="1" y="787"/>
                      <a:pt x="543" y="814"/>
                      <a:pt x="679" y="1573"/>
                    </a:cubicBezTo>
                    <a:cubicBezTo>
                      <a:pt x="814" y="841"/>
                      <a:pt x="1357" y="787"/>
                      <a:pt x="1357" y="787"/>
                    </a:cubicBezTo>
                    <a:cubicBezTo>
                      <a:pt x="1357" y="787"/>
                      <a:pt x="814" y="76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48"/>
            <p:cNvSpPr/>
            <p:nvPr/>
          </p:nvSpPr>
          <p:spPr>
            <a:xfrm>
              <a:off x="4891002" y="3593552"/>
              <a:ext cx="134302" cy="159496"/>
            </a:xfrm>
            <a:custGeom>
              <a:rect b="b" l="l" r="r" t="t"/>
              <a:pathLst>
                <a:path extrusionOk="0" h="1032" w="869">
                  <a:moveTo>
                    <a:pt x="435" y="1"/>
                  </a:moveTo>
                  <a:cubicBezTo>
                    <a:pt x="326" y="462"/>
                    <a:pt x="1" y="516"/>
                    <a:pt x="1" y="516"/>
                  </a:cubicBezTo>
                  <a:cubicBezTo>
                    <a:pt x="1" y="516"/>
                    <a:pt x="326" y="543"/>
                    <a:pt x="435" y="1032"/>
                  </a:cubicBezTo>
                  <a:cubicBezTo>
                    <a:pt x="543" y="543"/>
                    <a:pt x="869" y="516"/>
                    <a:pt x="869" y="516"/>
                  </a:cubicBezTo>
                  <a:cubicBezTo>
                    <a:pt x="869" y="516"/>
                    <a:pt x="543" y="516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8"/>
          <p:cNvSpPr txBox="1"/>
          <p:nvPr>
            <p:ph type="title"/>
          </p:nvPr>
        </p:nvSpPr>
        <p:spPr>
          <a:xfrm>
            <a:off x="4211350" y="1263150"/>
            <a:ext cx="4789800" cy="26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akki Reddy"/>
                <a:ea typeface="Lakki Reddy"/>
                <a:cs typeface="Lakki Reddy"/>
                <a:sym typeface="Lakki Reddy"/>
              </a:rPr>
              <a:t>Now Lets Work(shop)</a:t>
            </a:r>
            <a:endParaRPr sz="7200">
              <a:latin typeface="Lakki Reddy"/>
              <a:ea typeface="Lakki Reddy"/>
              <a:cs typeface="Lakki Reddy"/>
              <a:sym typeface="Lakki Red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+ logging Conf</a:t>
            </a:r>
            <a:endParaRPr/>
          </a:p>
        </p:txBody>
      </p:sp>
      <p:pic>
        <p:nvPicPr>
          <p:cNvPr id="556" name="Google Shape;5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625"/>
            <a:ext cx="6115800" cy="35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1751400" y="139925"/>
            <a:ext cx="56412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</a:t>
            </a:r>
            <a:r>
              <a:rPr lang="en"/>
              <a:t> Conf(1/2)</a:t>
            </a:r>
            <a:endParaRPr/>
          </a:p>
        </p:txBody>
      </p:sp>
      <p:pic>
        <p:nvPicPr>
          <p:cNvPr id="562" name="Google Shape;5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486625"/>
            <a:ext cx="8581800" cy="3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's Magic! by Slidesgo">
  <a:themeElements>
    <a:clrScheme name="Simple Light">
      <a:dk1>
        <a:srgbClr val="2B003B"/>
      </a:dk1>
      <a:lt1>
        <a:srgbClr val="FFFFFF"/>
      </a:lt1>
      <a:dk2>
        <a:srgbClr val="2B003B"/>
      </a:dk2>
      <a:lt2>
        <a:srgbClr val="3F0057"/>
      </a:lt2>
      <a:accent1>
        <a:srgbClr val="FFD745"/>
      </a:accent1>
      <a:accent2>
        <a:srgbClr val="FFDC5C"/>
      </a:accent2>
      <a:accent3>
        <a:srgbClr val="FF2E4D"/>
      </a:accent3>
      <a:accent4>
        <a:srgbClr val="FF4560"/>
      </a:accent4>
      <a:accent5>
        <a:srgbClr val="3F0057"/>
      </a:accent5>
      <a:accent6>
        <a:srgbClr val="3F0057"/>
      </a:accent6>
      <a:hlink>
        <a:srgbClr val="FFD7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