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CCD29-6A94-4CB2-BADA-A51C4149ED6C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73BE6-8964-4C29-B986-A1FE75227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49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6E23-4139-4499-9814-0A1FC8BB68B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FB94-46EE-4D38-BA52-FDEB85ADF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9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6E23-4139-4499-9814-0A1FC8BB68B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FB94-46EE-4D38-BA52-FDEB85ADF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5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6E23-4139-4499-9814-0A1FC8BB68B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FB94-46EE-4D38-BA52-FDEB85ADF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6E23-4139-4499-9814-0A1FC8BB68B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FB94-46EE-4D38-BA52-FDEB85ADF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9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6E23-4139-4499-9814-0A1FC8BB68B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FB94-46EE-4D38-BA52-FDEB85ADF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8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6E23-4139-4499-9814-0A1FC8BB68B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FB94-46EE-4D38-BA52-FDEB85ADF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9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6E23-4139-4499-9814-0A1FC8BB68B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FB94-46EE-4D38-BA52-FDEB85ADF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1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6E23-4139-4499-9814-0A1FC8BB68B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FB94-46EE-4D38-BA52-FDEB85ADF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3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6E23-4139-4499-9814-0A1FC8BB68B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FB94-46EE-4D38-BA52-FDEB85ADF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8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6E23-4139-4499-9814-0A1FC8BB68B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FB94-46EE-4D38-BA52-FDEB85ADF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9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6E23-4139-4499-9814-0A1FC8BB68B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FB94-46EE-4D38-BA52-FDEB85ADF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16E23-4139-4499-9814-0A1FC8BB68B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FFB94-46EE-4D38-BA52-FDEB85ADF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6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1057013" y="118284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ORN </a:t>
            </a:r>
            <a:r>
              <a:rPr lang="en-US" dirty="0" smtClean="0">
                <a:sym typeface="Wingdings" panose="05000000000000000000" pitchFamily="2" charset="2"/>
              </a:rPr>
              <a:t> PN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90" y="3455641"/>
            <a:ext cx="2214693" cy="60745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90" y="6467994"/>
            <a:ext cx="3400295" cy="26495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053593" y="368683"/>
            <a:ext cx="708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Divisive normalization in drosophila olfaction (input gain control)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90" y="1059211"/>
            <a:ext cx="5111649" cy="223346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0153" y="3455641"/>
            <a:ext cx="2582761" cy="53368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878089" y="4334827"/>
            <a:ext cx="57324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Tested in model with various choices of s, </a:t>
            </a:r>
            <a:r>
              <a:rPr lang="el-GR" dirty="0" smtClean="0"/>
              <a:t>σ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- activity level is non-inhibited activity passed through </a:t>
            </a:r>
          </a:p>
          <a:p>
            <a:r>
              <a:rPr lang="en-US" dirty="0"/>
              <a:t> </a:t>
            </a:r>
            <a:r>
              <a:rPr lang="en-US" dirty="0" smtClean="0"/>
              <a:t>          nonlinear divisive normalization function</a:t>
            </a:r>
          </a:p>
          <a:p>
            <a:r>
              <a:rPr lang="en-US" dirty="0" smtClean="0"/>
              <a:t>         - </a:t>
            </a:r>
            <a:r>
              <a:rPr lang="en-US" dirty="0" smtClean="0"/>
              <a:t>linearization of this transformation for </a:t>
            </a:r>
            <a:r>
              <a:rPr lang="en-US" dirty="0" smtClean="0"/>
              <a:t>compressed </a:t>
            </a:r>
            <a:endParaRPr lang="en-US" dirty="0" smtClean="0"/>
          </a:p>
          <a:p>
            <a:r>
              <a:rPr lang="en-US" dirty="0" smtClean="0"/>
              <a:t>           sensing decoding</a:t>
            </a:r>
            <a:endParaRPr lang="en-US" dirty="0"/>
          </a:p>
          <a:p>
            <a:r>
              <a:rPr lang="en-US" dirty="0" smtClean="0"/>
              <a:t>With and without Weber Law adaptation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7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31" y="473341"/>
            <a:ext cx="1680652" cy="1503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39" y="473338"/>
            <a:ext cx="1680655" cy="15037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650" y="473338"/>
            <a:ext cx="1680656" cy="15037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162" y="473338"/>
            <a:ext cx="1680655" cy="15037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674" y="473338"/>
            <a:ext cx="1687970" cy="15102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644" y="473339"/>
            <a:ext cx="1688756" cy="15109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930" y="2115207"/>
            <a:ext cx="1681353" cy="15043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39" y="2115207"/>
            <a:ext cx="1665228" cy="14899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650" y="2115207"/>
            <a:ext cx="1665228" cy="14899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878" y="2115207"/>
            <a:ext cx="1739939" cy="155678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442" y="2180517"/>
            <a:ext cx="1666945" cy="14914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387" y="2190872"/>
            <a:ext cx="1681353" cy="150436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0" y="2345860"/>
            <a:ext cx="1482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Divisive normalization + Weber Law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638433"/>
            <a:ext cx="1724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Divisive normalization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42809" y="84643"/>
            <a:ext cx="386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inhibitory suppression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044" y="4182518"/>
            <a:ext cx="1475459" cy="13489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168" y="4166227"/>
            <a:ext cx="1511096" cy="13815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643" y="4149937"/>
            <a:ext cx="1512935" cy="138318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957" y="4166227"/>
            <a:ext cx="1521863" cy="139134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20738" y="5028859"/>
            <a:ext cx="1473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Activity distributions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044" y="5547727"/>
            <a:ext cx="1401535" cy="128133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202" y="5533916"/>
            <a:ext cx="1448295" cy="132408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642" y="5527679"/>
            <a:ext cx="1430557" cy="130786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929" y="5547727"/>
            <a:ext cx="1401535" cy="128133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5400000">
            <a:off x="10686847" y="1924693"/>
            <a:ext cx="231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% correctly decoded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12794" y="3638126"/>
            <a:ext cx="411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 background signal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6464" y="4166227"/>
            <a:ext cx="2954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ß"/>
            </a:pPr>
            <a:r>
              <a:rPr lang="en-US" dirty="0" smtClean="0">
                <a:sym typeface="Wingdings" panose="05000000000000000000" pitchFamily="2" charset="2"/>
              </a:rPr>
              <a:t>Prevents saturation, but quenches activity distribution, compromising combinatorial response</a:t>
            </a:r>
          </a:p>
          <a:p>
            <a:pPr marL="285750" indent="-285750">
              <a:buFont typeface="Wingdings" panose="05000000000000000000" pitchFamily="2" charset="2"/>
              <a:buChar char="ß"/>
            </a:pPr>
            <a:r>
              <a:rPr lang="en-US" dirty="0" smtClean="0">
                <a:sym typeface="Wingdings" panose="05000000000000000000" pitchFamily="2" charset="2"/>
              </a:rPr>
              <a:t>However, activity breadth and invariance preserved with Weber-Law gain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13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95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>Yale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Kadakia, Nirag</dc:creator>
  <cp:lastModifiedBy>Kadakia, Nirag</cp:lastModifiedBy>
  <cp:revision>18</cp:revision>
  <dcterms:created xsi:type="dcterms:W3CDTF">2018-01-08T16:00:18Z</dcterms:created>
  <dcterms:modified xsi:type="dcterms:W3CDTF">2018-01-08T18:43:47Z</dcterms:modified>
</cp:coreProperties>
</file>