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CCD29-6A94-4CB2-BADA-A51C4149ED6C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3BE6-8964-4C29-B986-A1FE75227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9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6E23-4139-4499-9814-0A1FC8BB68B9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FB94-46EE-4D38-BA52-FDEB85AD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57013" y="11828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ORN </a:t>
            </a:r>
            <a:r>
              <a:rPr lang="en-US" dirty="0" smtClean="0">
                <a:sym typeface="Wingdings" panose="05000000000000000000" pitchFamily="2" charset="2"/>
              </a:rPr>
              <a:t> PN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0" y="3455641"/>
            <a:ext cx="2214693" cy="6074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90" y="6467994"/>
            <a:ext cx="3400295" cy="2649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53593" y="368683"/>
            <a:ext cx="70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 in drosophila olfaction (input gain control)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0" y="1059211"/>
            <a:ext cx="5111649" cy="2233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53" y="3455641"/>
            <a:ext cx="2582761" cy="5336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78089" y="4334827"/>
            <a:ext cx="5732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Tested in model with various choices of s, </a:t>
            </a:r>
            <a:r>
              <a:rPr lang="el-GR" dirty="0" smtClean="0"/>
              <a:t>σ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- activity level is non-inhibited activity passed through </a:t>
            </a:r>
          </a:p>
          <a:p>
            <a:r>
              <a:rPr lang="en-US" dirty="0"/>
              <a:t> </a:t>
            </a:r>
            <a:r>
              <a:rPr lang="en-US" dirty="0" smtClean="0"/>
              <a:t>          nonlinear divisive normalization function</a:t>
            </a:r>
          </a:p>
          <a:p>
            <a:r>
              <a:rPr lang="en-US" dirty="0" smtClean="0"/>
              <a:t>         - linear gain for compressed sensing linearizes this</a:t>
            </a:r>
          </a:p>
          <a:p>
            <a:r>
              <a:rPr lang="en-US" dirty="0"/>
              <a:t> </a:t>
            </a:r>
            <a:r>
              <a:rPr lang="en-US" dirty="0" smtClean="0"/>
              <a:t>          transformation</a:t>
            </a:r>
          </a:p>
          <a:p>
            <a:endParaRPr lang="en-US" dirty="0"/>
          </a:p>
          <a:p>
            <a:r>
              <a:rPr lang="en-US" dirty="0" smtClean="0"/>
              <a:t>With and without Weber Law 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1" y="473341"/>
            <a:ext cx="1680652" cy="150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9" y="473338"/>
            <a:ext cx="1680655" cy="150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0" y="473338"/>
            <a:ext cx="1680656" cy="1503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62" y="473338"/>
            <a:ext cx="1680655" cy="1503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74" y="473338"/>
            <a:ext cx="1687970" cy="15102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44" y="473339"/>
            <a:ext cx="1688756" cy="15109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30" y="2115207"/>
            <a:ext cx="1681353" cy="1504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9" y="2115207"/>
            <a:ext cx="1665228" cy="14899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0" y="2115207"/>
            <a:ext cx="1665228" cy="14899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78" y="2115207"/>
            <a:ext cx="1739939" cy="15567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42" y="2180517"/>
            <a:ext cx="1666945" cy="1491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87" y="2190872"/>
            <a:ext cx="1681353" cy="15043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2345860"/>
            <a:ext cx="148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 + Weber Law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38433"/>
            <a:ext cx="172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Divisive normalization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2809" y="84643"/>
            <a:ext cx="38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inhibitory suppression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44" y="4182518"/>
            <a:ext cx="1475459" cy="13489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8" y="4166227"/>
            <a:ext cx="1511096" cy="1381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3" y="4149937"/>
            <a:ext cx="1512935" cy="13831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57" y="4166227"/>
            <a:ext cx="1521863" cy="13913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20738" y="5028859"/>
            <a:ext cx="147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distributions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44" y="5547727"/>
            <a:ext cx="1401535" cy="128133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2" y="5533916"/>
            <a:ext cx="1448295" cy="132408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42" y="5527679"/>
            <a:ext cx="1430557" cy="13078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29" y="5547727"/>
            <a:ext cx="1401535" cy="12813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5400000">
            <a:off x="10686847" y="1924693"/>
            <a:ext cx="23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correctly decoded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12794" y="3638126"/>
            <a:ext cx="411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background signal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6464" y="4166227"/>
            <a:ext cx="2866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 smtClean="0">
                <a:sym typeface="Wingdings" panose="05000000000000000000" pitchFamily="2" charset="2"/>
              </a:rPr>
              <a:t>Prevents saturation, but quenches activity </a:t>
            </a:r>
            <a:r>
              <a:rPr lang="en-US" i="1" dirty="0" smtClean="0">
                <a:sym typeface="Wingdings" panose="05000000000000000000" pitchFamily="2" charset="2"/>
              </a:rPr>
              <a:t>distribution</a:t>
            </a:r>
            <a:r>
              <a:rPr lang="en-US" dirty="0" smtClean="0">
                <a:sym typeface="Wingdings" panose="05000000000000000000" pitchFamily="2" charset="2"/>
              </a:rPr>
              <a:t>, compromising combinatorial response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mtClean="0">
                <a:sym typeface="Wingdings" panose="05000000000000000000" pitchFamily="2" charset="2"/>
              </a:rPr>
              <a:t>However</a:t>
            </a:r>
            <a:r>
              <a:rPr lang="en-US" dirty="0" smtClean="0">
                <a:sym typeface="Wingdings" panose="05000000000000000000" pitchFamily="2" charset="2"/>
              </a:rPr>
              <a:t>, activity breadth and invariance preserved with Weber-Law gain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Kadakia, Nirag</dc:creator>
  <cp:lastModifiedBy>Kadakia, Nirag</cp:lastModifiedBy>
  <cp:revision>16</cp:revision>
  <dcterms:created xsi:type="dcterms:W3CDTF">2018-01-08T16:00:18Z</dcterms:created>
  <dcterms:modified xsi:type="dcterms:W3CDTF">2018-01-08T16:20:29Z</dcterms:modified>
</cp:coreProperties>
</file>