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6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1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E100-03BD-474F-B149-E6C6937D3E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77B3-F499-4AFF-AC4B-70F38235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6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10" y="2474828"/>
            <a:ext cx="2065784" cy="15523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143" y="4393543"/>
            <a:ext cx="2013101" cy="14962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07002" y="6033863"/>
            <a:ext cx="1323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Odor intensity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972564" y="2974176"/>
            <a:ext cx="5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79457" y="4831794"/>
            <a:ext cx="5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Bits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7262" y="2428929"/>
            <a:ext cx="5450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0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64362" y="4310315"/>
            <a:ext cx="5450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0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8523" y="3941173"/>
            <a:ext cx="359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baseline="30000" dirty="0" smtClean="0"/>
              <a:t>0</a:t>
            </a:r>
            <a:r>
              <a:rPr lang="en-US" sz="1400" dirty="0" smtClean="0"/>
              <a:t>                                         10</a:t>
            </a:r>
            <a:r>
              <a:rPr lang="en-US" sz="1400" baseline="30000" dirty="0" smtClean="0"/>
              <a:t>4</a:t>
            </a:r>
            <a:endParaRPr lang="en-US" sz="14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61922" y="5814770"/>
            <a:ext cx="359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baseline="30000" dirty="0" smtClean="0"/>
              <a:t>0</a:t>
            </a:r>
            <a:r>
              <a:rPr lang="en-US" sz="1400" dirty="0" smtClean="0"/>
              <a:t>                                         10</a:t>
            </a:r>
            <a:r>
              <a:rPr lang="en-US" sz="1400" baseline="30000" dirty="0" smtClean="0"/>
              <a:t>4</a:t>
            </a:r>
            <a:endParaRPr lang="en-US" sz="1400" baseline="30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85" y="669718"/>
            <a:ext cx="4808536" cy="45826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03355" y="1278014"/>
            <a:ext cx="8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 for each individual receptor, over </a:t>
            </a:r>
            <a:r>
              <a:rPr lang="en-US" sz="1400" dirty="0" smtClean="0"/>
              <a:t>10,000 signals </a:t>
            </a:r>
            <a:r>
              <a:rPr lang="en-US" sz="1400" b="1" dirty="0" smtClean="0"/>
              <a:t>s</a:t>
            </a:r>
            <a:r>
              <a:rPr lang="en-US" sz="1400" dirty="0" smtClean="0"/>
              <a:t>, </a:t>
            </a:r>
            <a:r>
              <a:rPr lang="en-US" sz="1400" dirty="0" smtClean="0"/>
              <a:t>of </a:t>
            </a:r>
            <a:r>
              <a:rPr lang="en-US" sz="1400" dirty="0" smtClean="0"/>
              <a:t>given complexity </a:t>
            </a:r>
            <a:r>
              <a:rPr lang="en-US" sz="1400" i="1" dirty="0" smtClean="0"/>
              <a:t>k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91244" y="4801016"/>
            <a:ext cx="13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Adaptive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799023" y="2974940"/>
            <a:ext cx="15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Non-adaptive</a:t>
            </a:r>
            <a:endParaRPr lang="en-US" dirty="0"/>
          </a:p>
        </p:txBody>
      </p:sp>
      <p:cxnSp>
        <p:nvCxnSpPr>
          <p:cNvPr id="34" name="Straight Connector 33"/>
          <p:cNvCxnSpPr>
            <a:stCxn id="7" idx="1"/>
          </p:cNvCxnSpPr>
          <p:nvPr/>
        </p:nvCxnSpPr>
        <p:spPr>
          <a:xfrm flipH="1">
            <a:off x="3338762" y="2701954"/>
            <a:ext cx="303737" cy="5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8" idx="1"/>
          </p:cNvCxnSpPr>
          <p:nvPr/>
        </p:nvCxnSpPr>
        <p:spPr>
          <a:xfrm flipH="1">
            <a:off x="3320703" y="3116792"/>
            <a:ext cx="685298" cy="1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6001" y="2978292"/>
            <a:ext cx="1182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Average MI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430" y="2521017"/>
            <a:ext cx="2016056" cy="1506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148" y="4424836"/>
            <a:ext cx="1984338" cy="1468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2499" y="2563454"/>
            <a:ext cx="205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 of individual receptors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25456" y="1957171"/>
            <a:ext cx="1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66141" y="1952832"/>
            <a:ext cx="1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15" y="4410246"/>
            <a:ext cx="2175304" cy="1558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15" y="2512151"/>
            <a:ext cx="2151868" cy="1589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783583" y="4883720"/>
            <a:ext cx="103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Receptor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760068" y="2994796"/>
            <a:ext cx="10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Receptor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0951" y="6027120"/>
            <a:ext cx="2225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Odor intensity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19" y="2513267"/>
            <a:ext cx="345742" cy="14448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56861" y="2320057"/>
            <a:ext cx="58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Bits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2644346" y="4006345"/>
            <a:ext cx="2012515" cy="10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86402" y="5897059"/>
            <a:ext cx="2012515" cy="10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53215" y="3939828"/>
            <a:ext cx="359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baseline="30000" dirty="0" smtClean="0"/>
              <a:t>0</a:t>
            </a:r>
            <a:r>
              <a:rPr lang="en-US" sz="1400" dirty="0" smtClean="0"/>
              <a:t>                                         10</a:t>
            </a:r>
            <a:r>
              <a:rPr lang="en-US" sz="1400" baseline="30000" dirty="0" smtClean="0"/>
              <a:t>4</a:t>
            </a:r>
            <a:endParaRPr lang="en-US" sz="1400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2553215" y="5841889"/>
            <a:ext cx="359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baseline="30000" dirty="0" smtClean="0"/>
              <a:t>0</a:t>
            </a:r>
            <a:r>
              <a:rPr lang="en-US" sz="1400" dirty="0" smtClean="0"/>
              <a:t>                                         10</a:t>
            </a:r>
            <a:r>
              <a:rPr lang="en-US" sz="1400" baseline="30000" dirty="0" smtClean="0"/>
              <a:t>4</a:t>
            </a:r>
            <a:endParaRPr lang="en-US" sz="1400" baseline="30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84" y="669718"/>
            <a:ext cx="5041507" cy="4804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03355" y="1278014"/>
            <a:ext cx="8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Sum over 10,000 signals s of given sparsity and mean intensity.  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68105" y="4800267"/>
            <a:ext cx="13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Adaptive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766843" y="2926272"/>
            <a:ext cx="15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Non-adaptive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Kadakia, Nirag</dc:creator>
  <cp:lastModifiedBy>Kadakia, Nirag</cp:lastModifiedBy>
  <cp:revision>21</cp:revision>
  <dcterms:created xsi:type="dcterms:W3CDTF">2018-04-30T12:59:50Z</dcterms:created>
  <dcterms:modified xsi:type="dcterms:W3CDTF">2018-04-30T14:04:27Z</dcterms:modified>
</cp:coreProperties>
</file>