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1152525" y="1773682"/>
            <a:ext cx="29521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1029531" y="6857999"/>
                </a:moveTo>
                <a:lnTo>
                  <a:pt x="4613203" y="6857999"/>
                </a:lnTo>
                <a:lnTo>
                  <a:pt x="0" y="5412521"/>
                </a:lnTo>
                <a:lnTo>
                  <a:pt x="0" y="3639989"/>
                </a:lnTo>
                <a:lnTo>
                  <a:pt x="1140536" y="0"/>
                </a:lnTo>
                <a:lnTo>
                  <a:pt x="6558695" y="0"/>
                </a:lnTo>
                <a:lnTo>
                  <a:pt x="12191999" y="1765111"/>
                </a:lnTo>
                <a:lnTo>
                  <a:pt x="12191999" y="3148015"/>
                </a:lnTo>
                <a:lnTo>
                  <a:pt x="11029531" y="6857999"/>
                </a:lnTo>
                <a:close/>
              </a:path>
            </a:pathLst>
          </a:custGeom>
          <a:solidFill>
            <a:srgbClr val="3181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19" y="108730"/>
            <a:ext cx="11785600" cy="634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325419" y="233190"/>
            <a:ext cx="11430000" cy="6096000"/>
          </a:xfrm>
          <a:custGeom>
            <a:rect b="b" l="l" r="r" t="t"/>
            <a:pathLst>
              <a:path extrusionOk="0" h="6096000" w="11430000">
                <a:moveTo>
                  <a:pt x="11081064" y="6095999"/>
                </a:moveTo>
                <a:lnTo>
                  <a:pt x="348935" y="6095999"/>
                </a:lnTo>
                <a:lnTo>
                  <a:pt x="301586" y="6092814"/>
                </a:lnTo>
                <a:lnTo>
                  <a:pt x="256174" y="6083535"/>
                </a:lnTo>
                <a:lnTo>
                  <a:pt x="213113" y="6068578"/>
                </a:lnTo>
                <a:lnTo>
                  <a:pt x="172820" y="6048359"/>
                </a:lnTo>
                <a:lnTo>
                  <a:pt x="135711" y="6023294"/>
                </a:lnTo>
                <a:lnTo>
                  <a:pt x="102200" y="5993799"/>
                </a:lnTo>
                <a:lnTo>
                  <a:pt x="72705" y="5960288"/>
                </a:lnTo>
                <a:lnTo>
                  <a:pt x="47639" y="5923179"/>
                </a:lnTo>
                <a:lnTo>
                  <a:pt x="27421" y="5882886"/>
                </a:lnTo>
                <a:lnTo>
                  <a:pt x="12464" y="5839825"/>
                </a:lnTo>
                <a:lnTo>
                  <a:pt x="3185" y="5794413"/>
                </a:lnTo>
                <a:lnTo>
                  <a:pt x="0" y="5747065"/>
                </a:lnTo>
                <a:lnTo>
                  <a:pt x="0" y="348935"/>
                </a:lnTo>
                <a:lnTo>
                  <a:pt x="3185" y="301586"/>
                </a:lnTo>
                <a:lnTo>
                  <a:pt x="12464" y="256174"/>
                </a:lnTo>
                <a:lnTo>
                  <a:pt x="27421" y="213113"/>
                </a:lnTo>
                <a:lnTo>
                  <a:pt x="47639" y="172820"/>
                </a:lnTo>
                <a:lnTo>
                  <a:pt x="72705" y="135711"/>
                </a:lnTo>
                <a:lnTo>
                  <a:pt x="102200" y="102200"/>
                </a:lnTo>
                <a:lnTo>
                  <a:pt x="135711" y="72704"/>
                </a:lnTo>
                <a:lnTo>
                  <a:pt x="172820" y="47639"/>
                </a:lnTo>
                <a:lnTo>
                  <a:pt x="213113" y="27421"/>
                </a:lnTo>
                <a:lnTo>
                  <a:pt x="256174" y="12464"/>
                </a:lnTo>
                <a:lnTo>
                  <a:pt x="301586" y="3185"/>
                </a:lnTo>
                <a:lnTo>
                  <a:pt x="348935" y="0"/>
                </a:lnTo>
                <a:lnTo>
                  <a:pt x="11081064" y="0"/>
                </a:lnTo>
                <a:lnTo>
                  <a:pt x="11126930" y="3026"/>
                </a:lnTo>
                <a:lnTo>
                  <a:pt x="11171621" y="11954"/>
                </a:lnTo>
                <a:lnTo>
                  <a:pt x="11214596" y="26561"/>
                </a:lnTo>
                <a:lnTo>
                  <a:pt x="11255312" y="46620"/>
                </a:lnTo>
                <a:lnTo>
                  <a:pt x="11293227" y="71908"/>
                </a:lnTo>
                <a:lnTo>
                  <a:pt x="11327798" y="102200"/>
                </a:lnTo>
                <a:lnTo>
                  <a:pt x="11358090" y="136772"/>
                </a:lnTo>
                <a:lnTo>
                  <a:pt x="11383379" y="174687"/>
                </a:lnTo>
                <a:lnTo>
                  <a:pt x="11403438" y="215403"/>
                </a:lnTo>
                <a:lnTo>
                  <a:pt x="11418045" y="258378"/>
                </a:lnTo>
                <a:lnTo>
                  <a:pt x="11426973" y="303069"/>
                </a:lnTo>
                <a:lnTo>
                  <a:pt x="11429999" y="348935"/>
                </a:lnTo>
                <a:lnTo>
                  <a:pt x="11429999" y="5747065"/>
                </a:lnTo>
                <a:lnTo>
                  <a:pt x="11426814" y="5794413"/>
                </a:lnTo>
                <a:lnTo>
                  <a:pt x="11417535" y="5839825"/>
                </a:lnTo>
                <a:lnTo>
                  <a:pt x="11402578" y="5882886"/>
                </a:lnTo>
                <a:lnTo>
                  <a:pt x="11382359" y="5923179"/>
                </a:lnTo>
                <a:lnTo>
                  <a:pt x="11357294" y="5960288"/>
                </a:lnTo>
                <a:lnTo>
                  <a:pt x="11327799" y="5993799"/>
                </a:lnTo>
                <a:lnTo>
                  <a:pt x="11294288" y="6023294"/>
                </a:lnTo>
                <a:lnTo>
                  <a:pt x="11257178" y="6048359"/>
                </a:lnTo>
                <a:lnTo>
                  <a:pt x="11216885" y="6068578"/>
                </a:lnTo>
                <a:lnTo>
                  <a:pt x="11173825" y="6083535"/>
                </a:lnTo>
                <a:lnTo>
                  <a:pt x="11128413" y="6092814"/>
                </a:lnTo>
                <a:lnTo>
                  <a:pt x="11081064" y="6095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445" y="978695"/>
            <a:ext cx="6355714" cy="475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6813" y="2318513"/>
            <a:ext cx="2010568" cy="63506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7175159" y="2394110"/>
            <a:ext cx="1793875" cy="483870"/>
          </a:xfrm>
          <a:custGeom>
            <a:rect b="b" l="l" r="r" t="t"/>
            <a:pathLst>
              <a:path extrusionOk="0" h="483869" w="1793875">
                <a:moveTo>
                  <a:pt x="1551939" y="483869"/>
                </a:moveTo>
                <a:lnTo>
                  <a:pt x="241934" y="483869"/>
                </a:lnTo>
                <a:lnTo>
                  <a:pt x="193176" y="478954"/>
                </a:lnTo>
                <a:lnTo>
                  <a:pt x="147762" y="464857"/>
                </a:lnTo>
                <a:lnTo>
                  <a:pt x="106666" y="442551"/>
                </a:lnTo>
                <a:lnTo>
                  <a:pt x="70861" y="413008"/>
                </a:lnTo>
                <a:lnTo>
                  <a:pt x="41318" y="377203"/>
                </a:lnTo>
                <a:lnTo>
                  <a:pt x="19012" y="336107"/>
                </a:lnTo>
                <a:lnTo>
                  <a:pt x="4915" y="290693"/>
                </a:lnTo>
                <a:lnTo>
                  <a:pt x="0" y="241934"/>
                </a:lnTo>
                <a:lnTo>
                  <a:pt x="4915" y="193176"/>
                </a:lnTo>
                <a:lnTo>
                  <a:pt x="19012" y="147762"/>
                </a:lnTo>
                <a:lnTo>
                  <a:pt x="41318" y="106666"/>
                </a:lnTo>
                <a:lnTo>
                  <a:pt x="70861" y="70860"/>
                </a:lnTo>
                <a:lnTo>
                  <a:pt x="106666" y="41318"/>
                </a:lnTo>
                <a:lnTo>
                  <a:pt x="147762" y="19012"/>
                </a:lnTo>
                <a:lnTo>
                  <a:pt x="193176" y="4915"/>
                </a:lnTo>
                <a:lnTo>
                  <a:pt x="241934" y="0"/>
                </a:lnTo>
                <a:lnTo>
                  <a:pt x="1551939" y="0"/>
                </a:lnTo>
                <a:lnTo>
                  <a:pt x="1599359" y="4691"/>
                </a:lnTo>
                <a:lnTo>
                  <a:pt x="1644524" y="18416"/>
                </a:lnTo>
                <a:lnTo>
                  <a:pt x="1686165" y="40647"/>
                </a:lnTo>
                <a:lnTo>
                  <a:pt x="1723014" y="70861"/>
                </a:lnTo>
                <a:lnTo>
                  <a:pt x="1753227" y="107709"/>
                </a:lnTo>
                <a:lnTo>
                  <a:pt x="1775458" y="149350"/>
                </a:lnTo>
                <a:lnTo>
                  <a:pt x="1789183" y="194515"/>
                </a:lnTo>
                <a:lnTo>
                  <a:pt x="1793874" y="241934"/>
                </a:lnTo>
                <a:lnTo>
                  <a:pt x="1788959" y="290693"/>
                </a:lnTo>
                <a:lnTo>
                  <a:pt x="1774862" y="336107"/>
                </a:lnTo>
                <a:lnTo>
                  <a:pt x="1752556" y="377203"/>
                </a:lnTo>
                <a:lnTo>
                  <a:pt x="1723014" y="413008"/>
                </a:lnTo>
                <a:lnTo>
                  <a:pt x="1687208" y="442551"/>
                </a:lnTo>
                <a:lnTo>
                  <a:pt x="1646112" y="464857"/>
                </a:lnTo>
                <a:lnTo>
                  <a:pt x="1600698" y="478954"/>
                </a:lnTo>
                <a:lnTo>
                  <a:pt x="1551939" y="483869"/>
                </a:lnTo>
                <a:close/>
              </a:path>
            </a:pathLst>
          </a:custGeom>
          <a:solidFill>
            <a:srgbClr val="3181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1152525" y="1773682"/>
            <a:ext cx="29521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152525" y="1773682"/>
            <a:ext cx="29521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600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1673" y="0"/>
            <a:ext cx="119203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551441" y="179298"/>
            <a:ext cx="11640820" cy="6609080"/>
          </a:xfrm>
          <a:custGeom>
            <a:rect b="b" l="l" r="r" t="t"/>
            <a:pathLst>
              <a:path extrusionOk="0" h="6609080" w="11640820">
                <a:moveTo>
                  <a:pt x="11109138" y="6608623"/>
                </a:moveTo>
                <a:lnTo>
                  <a:pt x="334326" y="6118893"/>
                </a:lnTo>
                <a:lnTo>
                  <a:pt x="286945" y="6113535"/>
                </a:lnTo>
                <a:lnTo>
                  <a:pt x="241785" y="6102149"/>
                </a:lnTo>
                <a:lnTo>
                  <a:pt x="199245" y="6085172"/>
                </a:lnTo>
                <a:lnTo>
                  <a:pt x="159724" y="6063039"/>
                </a:lnTo>
                <a:lnTo>
                  <a:pt x="123618" y="6036187"/>
                </a:lnTo>
                <a:lnTo>
                  <a:pt x="91327" y="6005051"/>
                </a:lnTo>
                <a:lnTo>
                  <a:pt x="63250" y="5970069"/>
                </a:lnTo>
                <a:lnTo>
                  <a:pt x="39784" y="5931677"/>
                </a:lnTo>
                <a:lnTo>
                  <a:pt x="21327" y="5890310"/>
                </a:lnTo>
                <a:lnTo>
                  <a:pt x="8279" y="5846405"/>
                </a:lnTo>
                <a:lnTo>
                  <a:pt x="1037" y="5800399"/>
                </a:lnTo>
                <a:lnTo>
                  <a:pt x="0" y="5752728"/>
                </a:lnTo>
                <a:lnTo>
                  <a:pt x="246274" y="334326"/>
                </a:lnTo>
                <a:lnTo>
                  <a:pt x="251631" y="286945"/>
                </a:lnTo>
                <a:lnTo>
                  <a:pt x="263017" y="241785"/>
                </a:lnTo>
                <a:lnTo>
                  <a:pt x="279994" y="199245"/>
                </a:lnTo>
                <a:lnTo>
                  <a:pt x="302127" y="159724"/>
                </a:lnTo>
                <a:lnTo>
                  <a:pt x="328979" y="123618"/>
                </a:lnTo>
                <a:lnTo>
                  <a:pt x="360115" y="91327"/>
                </a:lnTo>
                <a:lnTo>
                  <a:pt x="395097" y="63250"/>
                </a:lnTo>
                <a:lnTo>
                  <a:pt x="433489" y="39784"/>
                </a:lnTo>
                <a:lnTo>
                  <a:pt x="474856" y="21327"/>
                </a:lnTo>
                <a:lnTo>
                  <a:pt x="518760" y="8279"/>
                </a:lnTo>
                <a:lnTo>
                  <a:pt x="564767" y="1037"/>
                </a:lnTo>
                <a:lnTo>
                  <a:pt x="612438" y="0"/>
                </a:lnTo>
                <a:lnTo>
                  <a:pt x="11387251" y="489730"/>
                </a:lnTo>
                <a:lnTo>
                  <a:pt x="11433150" y="494860"/>
                </a:lnTo>
                <a:lnTo>
                  <a:pt x="11477602" y="505861"/>
                </a:lnTo>
                <a:lnTo>
                  <a:pt x="11520072" y="522483"/>
                </a:lnTo>
                <a:lnTo>
                  <a:pt x="11560025" y="544475"/>
                </a:lnTo>
                <a:lnTo>
                  <a:pt x="11596929" y="571588"/>
                </a:lnTo>
                <a:lnTo>
                  <a:pt x="11630249" y="603571"/>
                </a:lnTo>
                <a:lnTo>
                  <a:pt x="11640558" y="616475"/>
                </a:lnTo>
                <a:lnTo>
                  <a:pt x="11640558" y="2638429"/>
                </a:lnTo>
                <a:lnTo>
                  <a:pt x="11475303" y="6274296"/>
                </a:lnTo>
                <a:lnTo>
                  <a:pt x="11469945" y="6321677"/>
                </a:lnTo>
                <a:lnTo>
                  <a:pt x="11458559" y="6366837"/>
                </a:lnTo>
                <a:lnTo>
                  <a:pt x="11441582" y="6409377"/>
                </a:lnTo>
                <a:lnTo>
                  <a:pt x="11419449" y="6448899"/>
                </a:lnTo>
                <a:lnTo>
                  <a:pt x="11392597" y="6485004"/>
                </a:lnTo>
                <a:lnTo>
                  <a:pt x="11361461" y="6517295"/>
                </a:lnTo>
                <a:lnTo>
                  <a:pt x="11326479" y="6545372"/>
                </a:lnTo>
                <a:lnTo>
                  <a:pt x="11288087" y="6568839"/>
                </a:lnTo>
                <a:lnTo>
                  <a:pt x="11246720" y="6587295"/>
                </a:lnTo>
                <a:lnTo>
                  <a:pt x="11202816" y="6600344"/>
                </a:lnTo>
                <a:lnTo>
                  <a:pt x="11156810" y="6607586"/>
                </a:lnTo>
                <a:lnTo>
                  <a:pt x="11109138" y="6608623"/>
                </a:lnTo>
                <a:close/>
              </a:path>
            </a:pathLst>
          </a:custGeom>
          <a:solidFill>
            <a:srgbClr val="3181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573" y="211163"/>
            <a:ext cx="11843893" cy="63747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321944" y="335915"/>
            <a:ext cx="11487150" cy="6125210"/>
          </a:xfrm>
          <a:custGeom>
            <a:rect b="b" l="l" r="r" t="t"/>
            <a:pathLst>
              <a:path extrusionOk="0" h="6125210" w="11487150">
                <a:moveTo>
                  <a:pt x="11136543" y="6125209"/>
                </a:moveTo>
                <a:lnTo>
                  <a:pt x="350606" y="6125209"/>
                </a:lnTo>
                <a:lnTo>
                  <a:pt x="303031" y="6122009"/>
                </a:lnTo>
                <a:lnTo>
                  <a:pt x="257401" y="6112685"/>
                </a:lnTo>
                <a:lnTo>
                  <a:pt x="214134" y="6097657"/>
                </a:lnTo>
                <a:lnTo>
                  <a:pt x="173648" y="6077341"/>
                </a:lnTo>
                <a:lnTo>
                  <a:pt x="136361" y="6052156"/>
                </a:lnTo>
                <a:lnTo>
                  <a:pt x="102690" y="6022519"/>
                </a:lnTo>
                <a:lnTo>
                  <a:pt x="73053" y="5988848"/>
                </a:lnTo>
                <a:lnTo>
                  <a:pt x="47868" y="5951560"/>
                </a:lnTo>
                <a:lnTo>
                  <a:pt x="27552" y="5911074"/>
                </a:lnTo>
                <a:lnTo>
                  <a:pt x="12524" y="5867808"/>
                </a:lnTo>
                <a:lnTo>
                  <a:pt x="3200" y="5822178"/>
                </a:lnTo>
                <a:lnTo>
                  <a:pt x="0" y="5774602"/>
                </a:lnTo>
                <a:lnTo>
                  <a:pt x="0" y="350606"/>
                </a:lnTo>
                <a:lnTo>
                  <a:pt x="3200" y="303031"/>
                </a:lnTo>
                <a:lnTo>
                  <a:pt x="12524" y="257401"/>
                </a:lnTo>
                <a:lnTo>
                  <a:pt x="27552" y="214134"/>
                </a:lnTo>
                <a:lnTo>
                  <a:pt x="47868" y="173648"/>
                </a:lnTo>
                <a:lnTo>
                  <a:pt x="73053" y="136361"/>
                </a:lnTo>
                <a:lnTo>
                  <a:pt x="102690" y="102690"/>
                </a:lnTo>
                <a:lnTo>
                  <a:pt x="136361" y="73053"/>
                </a:lnTo>
                <a:lnTo>
                  <a:pt x="173648" y="47868"/>
                </a:lnTo>
                <a:lnTo>
                  <a:pt x="214134" y="27552"/>
                </a:lnTo>
                <a:lnTo>
                  <a:pt x="257401" y="12524"/>
                </a:lnTo>
                <a:lnTo>
                  <a:pt x="303031" y="3200"/>
                </a:lnTo>
                <a:lnTo>
                  <a:pt x="350606" y="0"/>
                </a:lnTo>
                <a:lnTo>
                  <a:pt x="11136543" y="0"/>
                </a:lnTo>
                <a:lnTo>
                  <a:pt x="11182628" y="3040"/>
                </a:lnTo>
                <a:lnTo>
                  <a:pt x="11227533" y="12011"/>
                </a:lnTo>
                <a:lnTo>
                  <a:pt x="11270714" y="26688"/>
                </a:lnTo>
                <a:lnTo>
                  <a:pt x="11311625" y="46844"/>
                </a:lnTo>
                <a:lnTo>
                  <a:pt x="11349722" y="72253"/>
                </a:lnTo>
                <a:lnTo>
                  <a:pt x="11384459" y="102690"/>
                </a:lnTo>
                <a:lnTo>
                  <a:pt x="11414896" y="137427"/>
                </a:lnTo>
                <a:lnTo>
                  <a:pt x="11440306" y="175524"/>
                </a:lnTo>
                <a:lnTo>
                  <a:pt x="11460461" y="216435"/>
                </a:lnTo>
                <a:lnTo>
                  <a:pt x="11475138" y="259616"/>
                </a:lnTo>
                <a:lnTo>
                  <a:pt x="11484109" y="304521"/>
                </a:lnTo>
                <a:lnTo>
                  <a:pt x="11487149" y="350606"/>
                </a:lnTo>
                <a:lnTo>
                  <a:pt x="11487149" y="5774602"/>
                </a:lnTo>
                <a:lnTo>
                  <a:pt x="11483949" y="5822178"/>
                </a:lnTo>
                <a:lnTo>
                  <a:pt x="11474625" y="5867808"/>
                </a:lnTo>
                <a:lnTo>
                  <a:pt x="11459597" y="5911074"/>
                </a:lnTo>
                <a:lnTo>
                  <a:pt x="11439281" y="5951560"/>
                </a:lnTo>
                <a:lnTo>
                  <a:pt x="11414096" y="5988848"/>
                </a:lnTo>
                <a:lnTo>
                  <a:pt x="11384459" y="6022519"/>
                </a:lnTo>
                <a:lnTo>
                  <a:pt x="11350788" y="6052156"/>
                </a:lnTo>
                <a:lnTo>
                  <a:pt x="11313500" y="6077341"/>
                </a:lnTo>
                <a:lnTo>
                  <a:pt x="11273014" y="6097657"/>
                </a:lnTo>
                <a:lnTo>
                  <a:pt x="11229748" y="6112685"/>
                </a:lnTo>
                <a:lnTo>
                  <a:pt x="11184118" y="6122009"/>
                </a:lnTo>
                <a:lnTo>
                  <a:pt x="11136543" y="6125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609090" y="745615"/>
            <a:ext cx="634365" cy="633095"/>
          </a:xfrm>
          <a:custGeom>
            <a:rect b="b" l="l" r="r" t="t"/>
            <a:pathLst>
              <a:path extrusionOk="0" h="633094" w="634365">
                <a:moveTo>
                  <a:pt x="260628" y="632843"/>
                </a:moveTo>
                <a:lnTo>
                  <a:pt x="206452" y="598330"/>
                </a:lnTo>
                <a:lnTo>
                  <a:pt x="13903" y="323340"/>
                </a:lnTo>
                <a:lnTo>
                  <a:pt x="0" y="260628"/>
                </a:lnTo>
                <a:lnTo>
                  <a:pt x="11536" y="230593"/>
                </a:lnTo>
                <a:lnTo>
                  <a:pt x="34513" y="206452"/>
                </a:lnTo>
                <a:lnTo>
                  <a:pt x="309502" y="13903"/>
                </a:lnTo>
                <a:lnTo>
                  <a:pt x="340046" y="567"/>
                </a:lnTo>
                <a:lnTo>
                  <a:pt x="372215" y="0"/>
                </a:lnTo>
                <a:lnTo>
                  <a:pt x="402250" y="11536"/>
                </a:lnTo>
                <a:lnTo>
                  <a:pt x="618940" y="309502"/>
                </a:lnTo>
                <a:lnTo>
                  <a:pt x="634097" y="355733"/>
                </a:lnTo>
                <a:lnTo>
                  <a:pt x="632843" y="372215"/>
                </a:lnTo>
                <a:lnTo>
                  <a:pt x="610871" y="415622"/>
                </a:lnTo>
                <a:lnTo>
                  <a:pt x="323340" y="618940"/>
                </a:lnTo>
                <a:lnTo>
                  <a:pt x="260628" y="632843"/>
                </a:lnTo>
                <a:close/>
              </a:path>
            </a:pathLst>
          </a:custGeom>
          <a:solidFill>
            <a:srgbClr val="3181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09090" y="745615"/>
            <a:ext cx="634365" cy="633095"/>
          </a:xfrm>
          <a:custGeom>
            <a:rect b="b" l="l" r="r" t="t"/>
            <a:pathLst>
              <a:path extrusionOk="0" h="633094" w="634365">
                <a:moveTo>
                  <a:pt x="309502" y="13903"/>
                </a:moveTo>
                <a:lnTo>
                  <a:pt x="340046" y="567"/>
                </a:lnTo>
                <a:lnTo>
                  <a:pt x="372215" y="0"/>
                </a:lnTo>
                <a:lnTo>
                  <a:pt x="402250" y="11536"/>
                </a:lnTo>
                <a:lnTo>
                  <a:pt x="426391" y="34513"/>
                </a:lnTo>
                <a:lnTo>
                  <a:pt x="618940" y="309502"/>
                </a:lnTo>
                <a:lnTo>
                  <a:pt x="627042" y="323911"/>
                </a:lnTo>
                <a:lnTo>
                  <a:pt x="632129" y="339476"/>
                </a:lnTo>
                <a:lnTo>
                  <a:pt x="634097" y="355733"/>
                </a:lnTo>
                <a:lnTo>
                  <a:pt x="632843" y="372215"/>
                </a:lnTo>
                <a:lnTo>
                  <a:pt x="610871" y="415622"/>
                </a:lnTo>
                <a:lnTo>
                  <a:pt x="323340" y="618940"/>
                </a:lnTo>
                <a:lnTo>
                  <a:pt x="260628" y="632843"/>
                </a:lnTo>
                <a:lnTo>
                  <a:pt x="230593" y="621307"/>
                </a:lnTo>
                <a:lnTo>
                  <a:pt x="206452" y="598330"/>
                </a:lnTo>
                <a:lnTo>
                  <a:pt x="13903" y="323340"/>
                </a:lnTo>
                <a:lnTo>
                  <a:pt x="567" y="292797"/>
                </a:lnTo>
                <a:lnTo>
                  <a:pt x="0" y="260628"/>
                </a:lnTo>
                <a:lnTo>
                  <a:pt x="11536" y="230593"/>
                </a:lnTo>
                <a:lnTo>
                  <a:pt x="34513" y="206452"/>
                </a:lnTo>
                <a:lnTo>
                  <a:pt x="309502" y="13903"/>
                </a:lnTo>
                <a:close/>
              </a:path>
            </a:pathLst>
          </a:custGeom>
          <a:noFill/>
          <a:ln cap="flat" cmpd="sng" w="76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86890" y="771015"/>
            <a:ext cx="634365" cy="633095"/>
          </a:xfrm>
          <a:custGeom>
            <a:rect b="b" l="l" r="r" t="t"/>
            <a:pathLst>
              <a:path extrusionOk="0" h="633094" w="634365">
                <a:moveTo>
                  <a:pt x="260628" y="632843"/>
                </a:moveTo>
                <a:lnTo>
                  <a:pt x="206452" y="598330"/>
                </a:lnTo>
                <a:lnTo>
                  <a:pt x="13903" y="323340"/>
                </a:lnTo>
                <a:lnTo>
                  <a:pt x="0" y="260628"/>
                </a:lnTo>
                <a:lnTo>
                  <a:pt x="11536" y="230593"/>
                </a:lnTo>
                <a:lnTo>
                  <a:pt x="34513" y="206452"/>
                </a:lnTo>
                <a:lnTo>
                  <a:pt x="309502" y="13903"/>
                </a:lnTo>
                <a:lnTo>
                  <a:pt x="340046" y="567"/>
                </a:lnTo>
                <a:lnTo>
                  <a:pt x="372215" y="0"/>
                </a:lnTo>
                <a:lnTo>
                  <a:pt x="402250" y="11536"/>
                </a:lnTo>
                <a:lnTo>
                  <a:pt x="618940" y="309502"/>
                </a:lnTo>
                <a:lnTo>
                  <a:pt x="634097" y="355733"/>
                </a:lnTo>
                <a:lnTo>
                  <a:pt x="632843" y="372215"/>
                </a:lnTo>
                <a:lnTo>
                  <a:pt x="610871" y="415622"/>
                </a:lnTo>
                <a:lnTo>
                  <a:pt x="323340" y="618940"/>
                </a:lnTo>
                <a:lnTo>
                  <a:pt x="260628" y="632843"/>
                </a:lnTo>
                <a:close/>
              </a:path>
            </a:pathLst>
          </a:custGeom>
          <a:solidFill>
            <a:srgbClr val="3181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786890" y="771015"/>
            <a:ext cx="634365" cy="633095"/>
          </a:xfrm>
          <a:custGeom>
            <a:rect b="b" l="l" r="r" t="t"/>
            <a:pathLst>
              <a:path extrusionOk="0" h="633094" w="634365">
                <a:moveTo>
                  <a:pt x="309502" y="13903"/>
                </a:moveTo>
                <a:lnTo>
                  <a:pt x="340046" y="567"/>
                </a:lnTo>
                <a:lnTo>
                  <a:pt x="372215" y="0"/>
                </a:lnTo>
                <a:lnTo>
                  <a:pt x="402250" y="11536"/>
                </a:lnTo>
                <a:lnTo>
                  <a:pt x="426391" y="34513"/>
                </a:lnTo>
                <a:lnTo>
                  <a:pt x="618940" y="309502"/>
                </a:lnTo>
                <a:lnTo>
                  <a:pt x="627042" y="323911"/>
                </a:lnTo>
                <a:lnTo>
                  <a:pt x="632129" y="339476"/>
                </a:lnTo>
                <a:lnTo>
                  <a:pt x="634097" y="355733"/>
                </a:lnTo>
                <a:lnTo>
                  <a:pt x="632843" y="372215"/>
                </a:lnTo>
                <a:lnTo>
                  <a:pt x="610871" y="415622"/>
                </a:lnTo>
                <a:lnTo>
                  <a:pt x="323340" y="618940"/>
                </a:lnTo>
                <a:lnTo>
                  <a:pt x="260628" y="632843"/>
                </a:lnTo>
                <a:lnTo>
                  <a:pt x="230593" y="621307"/>
                </a:lnTo>
                <a:lnTo>
                  <a:pt x="206452" y="598330"/>
                </a:lnTo>
                <a:lnTo>
                  <a:pt x="13903" y="323340"/>
                </a:lnTo>
                <a:lnTo>
                  <a:pt x="567" y="292797"/>
                </a:lnTo>
                <a:lnTo>
                  <a:pt x="0" y="260628"/>
                </a:lnTo>
                <a:lnTo>
                  <a:pt x="11536" y="230593"/>
                </a:lnTo>
                <a:lnTo>
                  <a:pt x="34513" y="206452"/>
                </a:lnTo>
                <a:lnTo>
                  <a:pt x="309502" y="13903"/>
                </a:lnTo>
                <a:close/>
              </a:path>
            </a:pathLst>
          </a:custGeom>
          <a:noFill/>
          <a:ln cap="flat" cmpd="sng" w="50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152525" y="1773682"/>
            <a:ext cx="295211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600" u="none" cap="none" strike="noStrike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0" Type="http://schemas.openxmlformats.org/officeDocument/2006/relationships/image" Target="../media/image29.png"/><Relationship Id="rId9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26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5" Type="http://schemas.openxmlformats.org/officeDocument/2006/relationships/image" Target="../media/image3.png"/><Relationship Id="rId6" Type="http://schemas.openxmlformats.org/officeDocument/2006/relationships/image" Target="../media/image46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35.png"/><Relationship Id="rId13" Type="http://schemas.openxmlformats.org/officeDocument/2006/relationships/image" Target="../media/image40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48.png"/><Relationship Id="rId5" Type="http://schemas.openxmlformats.org/officeDocument/2006/relationships/image" Target="../media/image3.png"/><Relationship Id="rId6" Type="http://schemas.openxmlformats.org/officeDocument/2006/relationships/image" Target="../media/image46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.png"/><Relationship Id="rId6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.png"/><Relationship Id="rId6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0" y="152400"/>
            <a:ext cx="12192251" cy="6857999"/>
            <a:chOff x="0" y="0"/>
            <a:chExt cx="12192251" cy="6857999"/>
          </a:xfrm>
        </p:grpSpPr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3248" y="0"/>
              <a:ext cx="11938751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7"/>
            <p:cNvSpPr/>
            <p:nvPr/>
          </p:nvSpPr>
          <p:spPr>
            <a:xfrm>
              <a:off x="533016" y="144123"/>
              <a:ext cx="11659235" cy="6609080"/>
            </a:xfrm>
            <a:custGeom>
              <a:rect b="b" l="l" r="r" t="t"/>
              <a:pathLst>
                <a:path extrusionOk="0" h="6609080" w="11659235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58983" y="639537"/>
                  </a:lnTo>
                  <a:lnTo>
                    <a:pt x="11658983" y="2233052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1938726" cy="6797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7"/>
            <p:cNvSpPr/>
            <p:nvPr/>
          </p:nvSpPr>
          <p:spPr>
            <a:xfrm>
              <a:off x="0" y="0"/>
              <a:ext cx="11659235" cy="6480175"/>
            </a:xfrm>
            <a:custGeom>
              <a:rect b="b" l="l" r="r" t="t"/>
              <a:pathLst>
                <a:path extrusionOk="0" h="6480175" w="11659235">
                  <a:moveTo>
                    <a:pt x="11046524" y="6479698"/>
                  </a:moveTo>
                  <a:lnTo>
                    <a:pt x="271711" y="5989964"/>
                  </a:lnTo>
                  <a:lnTo>
                    <a:pt x="224330" y="5984607"/>
                  </a:lnTo>
                  <a:lnTo>
                    <a:pt x="179171" y="5973221"/>
                  </a:lnTo>
                  <a:lnTo>
                    <a:pt x="136631" y="5956243"/>
                  </a:lnTo>
                  <a:lnTo>
                    <a:pt x="97109" y="5934110"/>
                  </a:lnTo>
                  <a:lnTo>
                    <a:pt x="61004" y="5907258"/>
                  </a:lnTo>
                  <a:lnTo>
                    <a:pt x="28713" y="5876123"/>
                  </a:lnTo>
                  <a:lnTo>
                    <a:pt x="635" y="5841141"/>
                  </a:lnTo>
                  <a:lnTo>
                    <a:pt x="0" y="5840100"/>
                  </a:lnTo>
                  <a:lnTo>
                    <a:pt x="0" y="4246199"/>
                  </a:lnTo>
                  <a:lnTo>
                    <a:pt x="183661" y="205397"/>
                  </a:lnTo>
                  <a:lnTo>
                    <a:pt x="189018" y="158017"/>
                  </a:lnTo>
                  <a:lnTo>
                    <a:pt x="200404" y="112857"/>
                  </a:lnTo>
                  <a:lnTo>
                    <a:pt x="217381" y="70317"/>
                  </a:lnTo>
                  <a:lnTo>
                    <a:pt x="239514" y="30795"/>
                  </a:lnTo>
                  <a:lnTo>
                    <a:pt x="262418" y="0"/>
                  </a:lnTo>
                  <a:lnTo>
                    <a:pt x="3386423" y="0"/>
                  </a:lnTo>
                  <a:lnTo>
                    <a:pt x="11324638" y="360805"/>
                  </a:lnTo>
                  <a:lnTo>
                    <a:pt x="11370537" y="365935"/>
                  </a:lnTo>
                  <a:lnTo>
                    <a:pt x="11414989" y="376936"/>
                  </a:lnTo>
                  <a:lnTo>
                    <a:pt x="11457459" y="393558"/>
                  </a:lnTo>
                  <a:lnTo>
                    <a:pt x="11497413" y="415550"/>
                  </a:lnTo>
                  <a:lnTo>
                    <a:pt x="11534317" y="442663"/>
                  </a:lnTo>
                  <a:lnTo>
                    <a:pt x="11567636" y="474646"/>
                  </a:lnTo>
                  <a:lnTo>
                    <a:pt x="11596464" y="510729"/>
                  </a:lnTo>
                  <a:lnTo>
                    <a:pt x="11620118" y="549941"/>
                  </a:lnTo>
                  <a:lnTo>
                    <a:pt x="11638395" y="591725"/>
                  </a:lnTo>
                  <a:lnTo>
                    <a:pt x="11651096" y="635527"/>
                  </a:lnTo>
                  <a:lnTo>
                    <a:pt x="11658019" y="680794"/>
                  </a:lnTo>
                  <a:lnTo>
                    <a:pt x="11658963" y="726970"/>
                  </a:lnTo>
                  <a:lnTo>
                    <a:pt x="11412688" y="6145372"/>
                  </a:lnTo>
                  <a:lnTo>
                    <a:pt x="11407330" y="6192753"/>
                  </a:lnTo>
                  <a:lnTo>
                    <a:pt x="11395945" y="6237912"/>
                  </a:lnTo>
                  <a:lnTo>
                    <a:pt x="11378968" y="6280452"/>
                  </a:lnTo>
                  <a:lnTo>
                    <a:pt x="11356835" y="6319974"/>
                  </a:lnTo>
                  <a:lnTo>
                    <a:pt x="11329982" y="6356079"/>
                  </a:lnTo>
                  <a:lnTo>
                    <a:pt x="11298847" y="6388370"/>
                  </a:lnTo>
                  <a:lnTo>
                    <a:pt x="11263865" y="6416448"/>
                  </a:lnTo>
                  <a:lnTo>
                    <a:pt x="11225473" y="6439914"/>
                  </a:lnTo>
                  <a:lnTo>
                    <a:pt x="11184106" y="6458370"/>
                  </a:lnTo>
                  <a:lnTo>
                    <a:pt x="11140201" y="6471419"/>
                  </a:lnTo>
                  <a:lnTo>
                    <a:pt x="11094195" y="6478661"/>
                  </a:lnTo>
                  <a:lnTo>
                    <a:pt x="11046524" y="6479698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320" y="135640"/>
              <a:ext cx="11893550" cy="6531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7"/>
            <p:cNvSpPr/>
            <p:nvPr/>
          </p:nvSpPr>
          <p:spPr>
            <a:xfrm>
              <a:off x="303519" y="300740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10880" y="1845671"/>
              <a:ext cx="511149" cy="511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7"/>
            <p:cNvSpPr/>
            <p:nvPr/>
          </p:nvSpPr>
          <p:spPr>
            <a:xfrm>
              <a:off x="1114415" y="1867284"/>
              <a:ext cx="353060" cy="353060"/>
            </a:xfrm>
            <a:custGeom>
              <a:rect b="b" l="l" r="r" t="t"/>
              <a:pathLst>
                <a:path extrusionOk="0" h="353060" w="353059">
                  <a:moveTo>
                    <a:pt x="176529" y="353059"/>
                  </a:moveTo>
                  <a:lnTo>
                    <a:pt x="129601" y="346754"/>
                  </a:lnTo>
                  <a:lnTo>
                    <a:pt x="87431" y="328958"/>
                  </a:lnTo>
                  <a:lnTo>
                    <a:pt x="51704" y="301355"/>
                  </a:lnTo>
                  <a:lnTo>
                    <a:pt x="24101" y="265628"/>
                  </a:lnTo>
                  <a:lnTo>
                    <a:pt x="6305" y="223458"/>
                  </a:lnTo>
                  <a:lnTo>
                    <a:pt x="0" y="176529"/>
                  </a:lnTo>
                  <a:lnTo>
                    <a:pt x="6305" y="129601"/>
                  </a:lnTo>
                  <a:lnTo>
                    <a:pt x="24101" y="87431"/>
                  </a:lnTo>
                  <a:lnTo>
                    <a:pt x="51704" y="51704"/>
                  </a:lnTo>
                  <a:lnTo>
                    <a:pt x="87431" y="24101"/>
                  </a:lnTo>
                  <a:lnTo>
                    <a:pt x="129601" y="6305"/>
                  </a:lnTo>
                  <a:lnTo>
                    <a:pt x="176529" y="0"/>
                  </a:lnTo>
                  <a:lnTo>
                    <a:pt x="211130" y="3423"/>
                  </a:lnTo>
                  <a:lnTo>
                    <a:pt x="274468" y="29659"/>
                  </a:lnTo>
                  <a:lnTo>
                    <a:pt x="323400" y="78591"/>
                  </a:lnTo>
                  <a:lnTo>
                    <a:pt x="349636" y="141929"/>
                  </a:lnTo>
                  <a:lnTo>
                    <a:pt x="353059" y="176529"/>
                  </a:lnTo>
                  <a:lnTo>
                    <a:pt x="346754" y="223458"/>
                  </a:lnTo>
                  <a:lnTo>
                    <a:pt x="328958" y="265628"/>
                  </a:lnTo>
                  <a:lnTo>
                    <a:pt x="301355" y="301355"/>
                  </a:lnTo>
                  <a:lnTo>
                    <a:pt x="265628" y="328958"/>
                  </a:lnTo>
                  <a:lnTo>
                    <a:pt x="223458" y="346754"/>
                  </a:lnTo>
                  <a:lnTo>
                    <a:pt x="176529" y="353059"/>
                  </a:lnTo>
                  <a:close/>
                </a:path>
              </a:pathLst>
            </a:custGeom>
            <a:solidFill>
              <a:srgbClr val="BBD7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337290" y="1929711"/>
            <a:ext cx="41016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0" lvl="0" marL="43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Internship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400"/>
              <a:buNone/>
            </a:pPr>
            <a:r>
              <a:rPr lang="en-US" sz="3750">
                <a:solidFill>
                  <a:srgbClr val="262626"/>
                </a:solidFill>
              </a:rPr>
              <a:t>2nd Review-2024</a:t>
            </a:r>
            <a:endParaRPr sz="3750"/>
          </a:p>
        </p:txBody>
      </p:sp>
      <p:grpSp>
        <p:nvGrpSpPr>
          <p:cNvPr id="68" name="Google Shape;68;p7"/>
          <p:cNvGrpSpPr/>
          <p:nvPr/>
        </p:nvGrpSpPr>
        <p:grpSpPr>
          <a:xfrm>
            <a:off x="6233785" y="886210"/>
            <a:ext cx="5125084" cy="5125084"/>
            <a:chOff x="6233785" y="886210"/>
            <a:chExt cx="5125084" cy="5125084"/>
          </a:xfrm>
        </p:grpSpPr>
        <p:pic>
          <p:nvPicPr>
            <p:cNvPr id="69" name="Google Shape;69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33785" y="886210"/>
              <a:ext cx="5125084" cy="5125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16665" y="1854585"/>
              <a:ext cx="1280160" cy="644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6467465" y="1867285"/>
              <a:ext cx="1178560" cy="543560"/>
            </a:xfrm>
            <a:custGeom>
              <a:rect b="b" l="l" r="r" t="t"/>
              <a:pathLst>
                <a:path extrusionOk="0" h="543560" w="1178559">
                  <a:moveTo>
                    <a:pt x="1109450" y="414654"/>
                  </a:moveTo>
                  <a:lnTo>
                    <a:pt x="69109" y="414654"/>
                  </a:lnTo>
                  <a:lnTo>
                    <a:pt x="42208" y="409224"/>
                  </a:lnTo>
                  <a:lnTo>
                    <a:pt x="20241" y="394413"/>
                  </a:lnTo>
                  <a:lnTo>
                    <a:pt x="5430" y="372446"/>
                  </a:lnTo>
                  <a:lnTo>
                    <a:pt x="0" y="345545"/>
                  </a:lnTo>
                  <a:lnTo>
                    <a:pt x="0" y="69109"/>
                  </a:lnTo>
                  <a:lnTo>
                    <a:pt x="11611" y="30767"/>
                  </a:lnTo>
                  <a:lnTo>
                    <a:pt x="42662" y="5260"/>
                  </a:lnTo>
                  <a:lnTo>
                    <a:pt x="69109" y="0"/>
                  </a:lnTo>
                  <a:lnTo>
                    <a:pt x="1109450" y="0"/>
                  </a:lnTo>
                  <a:lnTo>
                    <a:pt x="1136350" y="5430"/>
                  </a:lnTo>
                  <a:lnTo>
                    <a:pt x="1158318" y="20241"/>
                  </a:lnTo>
                  <a:lnTo>
                    <a:pt x="1173129" y="42208"/>
                  </a:lnTo>
                  <a:lnTo>
                    <a:pt x="1178559" y="69109"/>
                  </a:lnTo>
                  <a:lnTo>
                    <a:pt x="1178559" y="345545"/>
                  </a:lnTo>
                  <a:lnTo>
                    <a:pt x="1173129" y="372446"/>
                  </a:lnTo>
                  <a:lnTo>
                    <a:pt x="1158318" y="394413"/>
                  </a:lnTo>
                  <a:lnTo>
                    <a:pt x="1136350" y="409224"/>
                  </a:lnTo>
                  <a:lnTo>
                    <a:pt x="1109450" y="414654"/>
                  </a:lnTo>
                  <a:close/>
                </a:path>
                <a:path extrusionOk="0" h="543560" w="1178559">
                  <a:moveTo>
                    <a:pt x="965559" y="543384"/>
                  </a:moveTo>
                  <a:lnTo>
                    <a:pt x="687493" y="414654"/>
                  </a:lnTo>
                  <a:lnTo>
                    <a:pt x="982133" y="414654"/>
                  </a:lnTo>
                  <a:lnTo>
                    <a:pt x="965559" y="543384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7"/>
          <p:cNvSpPr txBox="1"/>
          <p:nvPr/>
        </p:nvSpPr>
        <p:spPr>
          <a:xfrm>
            <a:off x="6703062" y="1943104"/>
            <a:ext cx="691515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Internship record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10447010" y="2449580"/>
            <a:ext cx="1139190" cy="689246"/>
            <a:chOff x="10447010" y="2449580"/>
            <a:chExt cx="1139190" cy="689246"/>
          </a:xfrm>
        </p:grpSpPr>
        <p:pic>
          <p:nvPicPr>
            <p:cNvPr id="74" name="Google Shape;7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447010" y="2449580"/>
              <a:ext cx="1139190" cy="689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7"/>
            <p:cNvSpPr/>
            <p:nvPr/>
          </p:nvSpPr>
          <p:spPr>
            <a:xfrm>
              <a:off x="10599409" y="2563880"/>
              <a:ext cx="834390" cy="384810"/>
            </a:xfrm>
            <a:custGeom>
              <a:rect b="b" l="l" r="r" t="t"/>
              <a:pathLst>
                <a:path extrusionOk="0" h="384810" w="834390">
                  <a:moveTo>
                    <a:pt x="785494" y="293369"/>
                  </a:moveTo>
                  <a:lnTo>
                    <a:pt x="48894" y="293369"/>
                  </a:lnTo>
                  <a:lnTo>
                    <a:pt x="29862" y="289527"/>
                  </a:lnTo>
                  <a:lnTo>
                    <a:pt x="14320" y="279048"/>
                  </a:lnTo>
                  <a:lnTo>
                    <a:pt x="3842" y="263507"/>
                  </a:lnTo>
                  <a:lnTo>
                    <a:pt x="0" y="244474"/>
                  </a:lnTo>
                  <a:lnTo>
                    <a:pt x="0" y="48894"/>
                  </a:lnTo>
                  <a:lnTo>
                    <a:pt x="3842" y="29862"/>
                  </a:lnTo>
                  <a:lnTo>
                    <a:pt x="14320" y="14320"/>
                  </a:lnTo>
                  <a:lnTo>
                    <a:pt x="29862" y="3842"/>
                  </a:lnTo>
                  <a:lnTo>
                    <a:pt x="48894" y="0"/>
                  </a:lnTo>
                  <a:lnTo>
                    <a:pt x="785494" y="0"/>
                  </a:lnTo>
                  <a:lnTo>
                    <a:pt x="826175" y="21767"/>
                  </a:lnTo>
                  <a:lnTo>
                    <a:pt x="834389" y="48894"/>
                  </a:lnTo>
                  <a:lnTo>
                    <a:pt x="834389" y="244474"/>
                  </a:lnTo>
                  <a:lnTo>
                    <a:pt x="830547" y="263507"/>
                  </a:lnTo>
                  <a:lnTo>
                    <a:pt x="820068" y="279048"/>
                  </a:lnTo>
                  <a:lnTo>
                    <a:pt x="804526" y="289527"/>
                  </a:lnTo>
                  <a:lnTo>
                    <a:pt x="785494" y="293369"/>
                  </a:lnTo>
                  <a:close/>
                </a:path>
                <a:path extrusionOk="0" h="384810" w="834390">
                  <a:moveTo>
                    <a:pt x="150799" y="384446"/>
                  </a:moveTo>
                  <a:lnTo>
                    <a:pt x="139064" y="293369"/>
                  </a:lnTo>
                  <a:lnTo>
                    <a:pt x="347662" y="293369"/>
                  </a:lnTo>
                  <a:lnTo>
                    <a:pt x="150799" y="384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7"/>
          <p:cNvSpPr txBox="1"/>
          <p:nvPr/>
        </p:nvSpPr>
        <p:spPr>
          <a:xfrm>
            <a:off x="10690214" y="2596391"/>
            <a:ext cx="58356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4712" y="785925"/>
            <a:ext cx="4067174" cy="6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/>
          <p:nvPr/>
        </p:nvSpPr>
        <p:spPr>
          <a:xfrm>
            <a:off x="1047750" y="3938200"/>
            <a:ext cx="51861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291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-US" sz="1800">
                <a:solidFill>
                  <a:schemeClr val="dk1"/>
                </a:solidFill>
              </a:rPr>
              <a:t>Niraj Ghetiya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9159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Enrollment No. :2002001070</a:t>
            </a:r>
            <a:r>
              <a:rPr lang="en-US" sz="1800">
                <a:solidFill>
                  <a:schemeClr val="dk1"/>
                </a:solidFill>
              </a:rPr>
              <a:t>38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Department: Computer Engineering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: Government Engineering College Rajkot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6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231" name="Google Shape;23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6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6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234" name="Google Shape;234;p16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6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238" name="Google Shape;23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6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1" name="Google Shape;2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Technologies 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970113" y="1559138"/>
            <a:ext cx="1052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Backend:-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Java, Spring Boot, Python, FastAPI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9010" y="2417475"/>
            <a:ext cx="2331688" cy="14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3650" y="249456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09575" y="4664173"/>
            <a:ext cx="2478600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23558" y="4479800"/>
            <a:ext cx="1512655" cy="14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7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253" name="Google Shape;25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7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7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256" name="Google Shape;256;p17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7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260" name="Google Shape;260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17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3" name="Google Shape;2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Technologies 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970100" y="1456400"/>
            <a:ext cx="105237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:-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Open-source RDBMS.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complex queries and transactions.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Control:- Git and Github</a:t>
            </a:r>
            <a:endParaRPr b="1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7"/>
          <p:cNvPicPr preferRelativeResize="0"/>
          <p:nvPr/>
        </p:nvPicPr>
        <p:blipFill rotWithShape="1">
          <a:blip r:embed="rId6">
            <a:alphaModFix/>
          </a:blip>
          <a:srcRect b="-5239" l="-23394" r="0" t="0"/>
          <a:stretch/>
        </p:blipFill>
        <p:spPr>
          <a:xfrm>
            <a:off x="682624" y="3855400"/>
            <a:ext cx="3806400" cy="24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5980" y="4174638"/>
            <a:ext cx="3224325" cy="18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34013" y="4024288"/>
            <a:ext cx="3633650" cy="21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/>
        </p:nvSpPr>
        <p:spPr>
          <a:xfrm>
            <a:off x="7960662" y="2455156"/>
            <a:ext cx="288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10376444" y="3030991"/>
            <a:ext cx="1106498" cy="719343"/>
            <a:chOff x="10376444" y="3030991"/>
            <a:chExt cx="1106498" cy="719343"/>
          </a:xfrm>
        </p:grpSpPr>
        <p:sp>
          <p:nvSpPr>
            <p:cNvPr id="275" name="Google Shape;275;p18"/>
            <p:cNvSpPr/>
            <p:nvPr/>
          </p:nvSpPr>
          <p:spPr>
            <a:xfrm>
              <a:off x="11294982" y="3392829"/>
              <a:ext cx="187960" cy="357505"/>
            </a:xfrm>
            <a:custGeom>
              <a:rect b="b" l="l" r="r" t="t"/>
              <a:pathLst>
                <a:path extrusionOk="0" h="357504" w="187959">
                  <a:moveTo>
                    <a:pt x="16874" y="357141"/>
                  </a:moveTo>
                  <a:lnTo>
                    <a:pt x="8791" y="357140"/>
                  </a:lnTo>
                  <a:lnTo>
                    <a:pt x="0" y="353499"/>
                  </a:lnTo>
                  <a:lnTo>
                    <a:pt x="0" y="3641"/>
                  </a:lnTo>
                  <a:lnTo>
                    <a:pt x="8791" y="0"/>
                  </a:lnTo>
                  <a:lnTo>
                    <a:pt x="16874" y="0"/>
                  </a:lnTo>
                  <a:lnTo>
                    <a:pt x="24958" y="3083"/>
                  </a:lnTo>
                  <a:lnTo>
                    <a:pt x="31126" y="9251"/>
                  </a:lnTo>
                  <a:lnTo>
                    <a:pt x="178110" y="156235"/>
                  </a:lnTo>
                  <a:lnTo>
                    <a:pt x="185048" y="166684"/>
                  </a:lnTo>
                  <a:lnTo>
                    <a:pt x="187361" y="178570"/>
                  </a:lnTo>
                  <a:lnTo>
                    <a:pt x="185048" y="190456"/>
                  </a:lnTo>
                  <a:lnTo>
                    <a:pt x="178110" y="200905"/>
                  </a:lnTo>
                  <a:lnTo>
                    <a:pt x="31126" y="347889"/>
                  </a:lnTo>
                  <a:lnTo>
                    <a:pt x="24958" y="354057"/>
                  </a:lnTo>
                  <a:lnTo>
                    <a:pt x="16874" y="357141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6" name="Google Shape;27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76444" y="3030991"/>
              <a:ext cx="534720" cy="534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8"/>
            <p:cNvSpPr/>
            <p:nvPr/>
          </p:nvSpPr>
          <p:spPr>
            <a:xfrm>
              <a:off x="10481605" y="3052605"/>
              <a:ext cx="373380" cy="373380"/>
            </a:xfrm>
            <a:custGeom>
              <a:rect b="b" l="l" r="r" t="t"/>
              <a:pathLst>
                <a:path extrusionOk="0" h="373379" w="373379">
                  <a:moveTo>
                    <a:pt x="186689" y="373379"/>
                  </a:moveTo>
                  <a:lnTo>
                    <a:pt x="137060" y="366711"/>
                  </a:lnTo>
                  <a:lnTo>
                    <a:pt x="92463" y="347891"/>
                  </a:lnTo>
                  <a:lnTo>
                    <a:pt x="54680" y="318699"/>
                  </a:lnTo>
                  <a:lnTo>
                    <a:pt x="25488" y="280916"/>
                  </a:lnTo>
                  <a:lnTo>
                    <a:pt x="6668" y="236319"/>
                  </a:lnTo>
                  <a:lnTo>
                    <a:pt x="0" y="186689"/>
                  </a:lnTo>
                  <a:lnTo>
                    <a:pt x="6668" y="137060"/>
                  </a:lnTo>
                  <a:lnTo>
                    <a:pt x="25488" y="92463"/>
                  </a:lnTo>
                  <a:lnTo>
                    <a:pt x="54680" y="54680"/>
                  </a:lnTo>
                  <a:lnTo>
                    <a:pt x="92463" y="25488"/>
                  </a:lnTo>
                  <a:lnTo>
                    <a:pt x="137060" y="6668"/>
                  </a:lnTo>
                  <a:lnTo>
                    <a:pt x="186689" y="0"/>
                  </a:lnTo>
                  <a:lnTo>
                    <a:pt x="223281" y="3620"/>
                  </a:lnTo>
                  <a:lnTo>
                    <a:pt x="290265" y="31366"/>
                  </a:lnTo>
                  <a:lnTo>
                    <a:pt x="342013" y="83114"/>
                  </a:lnTo>
                  <a:lnTo>
                    <a:pt x="369759" y="150098"/>
                  </a:lnTo>
                  <a:lnTo>
                    <a:pt x="373379" y="186689"/>
                  </a:lnTo>
                  <a:lnTo>
                    <a:pt x="366711" y="236319"/>
                  </a:lnTo>
                  <a:lnTo>
                    <a:pt x="347891" y="280916"/>
                  </a:lnTo>
                  <a:lnTo>
                    <a:pt x="318699" y="318699"/>
                  </a:lnTo>
                  <a:lnTo>
                    <a:pt x="280915" y="347891"/>
                  </a:lnTo>
                  <a:lnTo>
                    <a:pt x="236319" y="366711"/>
                  </a:lnTo>
                  <a:lnTo>
                    <a:pt x="186689" y="373379"/>
                  </a:lnTo>
                  <a:close/>
                </a:path>
              </a:pathLst>
            </a:custGeom>
            <a:solidFill>
              <a:srgbClr val="BBD7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18"/>
          <p:cNvSpPr txBox="1"/>
          <p:nvPr>
            <p:ph type="title"/>
          </p:nvPr>
        </p:nvSpPr>
        <p:spPr>
          <a:xfrm>
            <a:off x="7191279" y="3066529"/>
            <a:ext cx="3663706" cy="1085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Company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Project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9" name="Google Shape;279;p18"/>
          <p:cNvGrpSpPr/>
          <p:nvPr/>
        </p:nvGrpSpPr>
        <p:grpSpPr>
          <a:xfrm>
            <a:off x="7104174" y="574425"/>
            <a:ext cx="4067174" cy="4623843"/>
            <a:chOff x="7104174" y="574425"/>
            <a:chExt cx="4067174" cy="4623843"/>
          </a:xfrm>
        </p:grpSpPr>
        <p:pic>
          <p:nvPicPr>
            <p:cNvPr id="280" name="Google Shape;28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6024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81604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7819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04174" y="574425"/>
              <a:ext cx="4067174" cy="647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9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289" name="Google Shape;28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9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9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292" name="Google Shape;292;p19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19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296" name="Google Shape;296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19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9" name="Google Shape;2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Technologies Using in This Project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970113" y="1258525"/>
            <a:ext cx="1052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Backend:-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Java, Spring Boot, Python, FastAPI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:-  PostgreSQL.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Containerization:- Docker, Kubernetes.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Control:- Git and Github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0527" y="2683525"/>
            <a:ext cx="1988475" cy="123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7698" y="2806100"/>
            <a:ext cx="1717371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7800" y="2860485"/>
            <a:ext cx="2356951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31938" y="4644427"/>
            <a:ext cx="2478600" cy="143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61914" y="4743150"/>
            <a:ext cx="2213036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47470" y="2768288"/>
            <a:ext cx="1512655" cy="14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3350" y="4743148"/>
            <a:ext cx="2478600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74946" y="4606471"/>
            <a:ext cx="1512650" cy="15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11650" y="4629699"/>
            <a:ext cx="1512650" cy="146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0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316" name="Google Shape;31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20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20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319" name="Google Shape;319;p20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0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323" name="Google Shape;32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0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6" name="Google Shape;3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2750" y="534200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 Role in Company Project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970113" y="1258525"/>
            <a:ext cx="10523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APIs using Spring Boot and FastAPI.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Unit Tests and Integration Tests.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Codebase.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ML developers for Help them in Data Classification.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Helping Sr. Developers in solving their bugs.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about Docker and some Devops Concepts.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1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334" name="Google Shape;33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1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337" name="Google Shape;33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1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95325" y="1398699"/>
              <a:ext cx="4079240" cy="312420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1"/>
          <p:cNvSpPr/>
          <p:nvPr/>
        </p:nvSpPr>
        <p:spPr>
          <a:xfrm>
            <a:off x="3689666" y="1775205"/>
            <a:ext cx="481266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441" y="610009"/>
            <a:ext cx="4067174" cy="6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1331475" y="3277000"/>
            <a:ext cx="10359900" cy="4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3451350" y="2632475"/>
            <a:ext cx="52893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r>
              <a:rPr b="0" i="0" lang="en-US" sz="8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 </a:t>
            </a:r>
            <a:endParaRPr b="0" i="0" sz="8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8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7680342" y="6857999"/>
                  </a:moveTo>
                  <a:lnTo>
                    <a:pt x="1017537" y="6857999"/>
                  </a:lnTo>
                  <a:lnTo>
                    <a:pt x="0" y="3610555"/>
                  </a:lnTo>
                  <a:lnTo>
                    <a:pt x="0" y="1796929"/>
                  </a:lnTo>
                  <a:lnTo>
                    <a:pt x="5734849" y="0"/>
                  </a:lnTo>
                  <a:lnTo>
                    <a:pt x="10906533" y="0"/>
                  </a:lnTo>
                  <a:lnTo>
                    <a:pt x="12191999" y="4102529"/>
                  </a:lnTo>
                  <a:lnTo>
                    <a:pt x="12191999" y="5443928"/>
                  </a:lnTo>
                  <a:lnTo>
                    <a:pt x="12185617" y="5446339"/>
                  </a:lnTo>
                  <a:lnTo>
                    <a:pt x="7680342" y="6857999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8"/>
          <p:cNvGrpSpPr/>
          <p:nvPr/>
        </p:nvGrpSpPr>
        <p:grpSpPr>
          <a:xfrm>
            <a:off x="-5" y="176304"/>
            <a:ext cx="11785600" cy="6344920"/>
            <a:chOff x="15170" y="176304"/>
            <a:chExt cx="11785600" cy="6344920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170" y="176304"/>
              <a:ext cx="11785600" cy="634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8"/>
            <p:cNvSpPr/>
            <p:nvPr/>
          </p:nvSpPr>
          <p:spPr>
            <a:xfrm>
              <a:off x="192963" y="300773"/>
              <a:ext cx="11430000" cy="6096000"/>
            </a:xfrm>
            <a:custGeom>
              <a:rect b="b" l="l" r="r" t="t"/>
              <a:pathLst>
                <a:path extrusionOk="0" h="6096000" w="11430000">
                  <a:moveTo>
                    <a:pt x="11430000" y="348932"/>
                  </a:moveTo>
                  <a:lnTo>
                    <a:pt x="11426977" y="303072"/>
                  </a:lnTo>
                  <a:lnTo>
                    <a:pt x="11418049" y="258368"/>
                  </a:lnTo>
                  <a:lnTo>
                    <a:pt x="11403444" y="215404"/>
                  </a:lnTo>
                  <a:lnTo>
                    <a:pt x="11383378" y="174688"/>
                  </a:lnTo>
                  <a:lnTo>
                    <a:pt x="11358093" y="136766"/>
                  </a:lnTo>
                  <a:lnTo>
                    <a:pt x="11327803" y="102196"/>
                  </a:lnTo>
                  <a:lnTo>
                    <a:pt x="11293234" y="71907"/>
                  </a:lnTo>
                  <a:lnTo>
                    <a:pt x="11255312" y="46621"/>
                  </a:lnTo>
                  <a:lnTo>
                    <a:pt x="11214595" y="26555"/>
                  </a:lnTo>
                  <a:lnTo>
                    <a:pt x="11171619" y="11950"/>
                  </a:lnTo>
                  <a:lnTo>
                    <a:pt x="11126927" y="3022"/>
                  </a:lnTo>
                  <a:lnTo>
                    <a:pt x="11081068" y="0"/>
                  </a:lnTo>
                  <a:lnTo>
                    <a:pt x="348932" y="0"/>
                  </a:lnTo>
                  <a:lnTo>
                    <a:pt x="301586" y="3187"/>
                  </a:lnTo>
                  <a:lnTo>
                    <a:pt x="256171" y="12458"/>
                  </a:lnTo>
                  <a:lnTo>
                    <a:pt x="213118" y="27419"/>
                  </a:lnTo>
                  <a:lnTo>
                    <a:pt x="172821" y="47637"/>
                  </a:lnTo>
                  <a:lnTo>
                    <a:pt x="135712" y="72707"/>
                  </a:lnTo>
                  <a:lnTo>
                    <a:pt x="102196" y="102196"/>
                  </a:lnTo>
                  <a:lnTo>
                    <a:pt x="72707" y="135712"/>
                  </a:lnTo>
                  <a:lnTo>
                    <a:pt x="47637" y="172821"/>
                  </a:lnTo>
                  <a:lnTo>
                    <a:pt x="27419" y="213106"/>
                  </a:lnTo>
                  <a:lnTo>
                    <a:pt x="12458" y="256171"/>
                  </a:lnTo>
                  <a:lnTo>
                    <a:pt x="3187" y="301586"/>
                  </a:lnTo>
                  <a:lnTo>
                    <a:pt x="0" y="348932"/>
                  </a:lnTo>
                  <a:lnTo>
                    <a:pt x="0" y="5747067"/>
                  </a:lnTo>
                  <a:lnTo>
                    <a:pt x="3187" y="5794413"/>
                  </a:lnTo>
                  <a:lnTo>
                    <a:pt x="12458" y="5839828"/>
                  </a:lnTo>
                  <a:lnTo>
                    <a:pt x="27419" y="5882881"/>
                  </a:lnTo>
                  <a:lnTo>
                    <a:pt x="47637" y="5923178"/>
                  </a:lnTo>
                  <a:lnTo>
                    <a:pt x="72707" y="5960288"/>
                  </a:lnTo>
                  <a:lnTo>
                    <a:pt x="102196" y="5993790"/>
                  </a:lnTo>
                  <a:lnTo>
                    <a:pt x="135712" y="6023292"/>
                  </a:lnTo>
                  <a:lnTo>
                    <a:pt x="172821" y="6048362"/>
                  </a:lnTo>
                  <a:lnTo>
                    <a:pt x="213118" y="6068580"/>
                  </a:lnTo>
                  <a:lnTo>
                    <a:pt x="256171" y="6083528"/>
                  </a:lnTo>
                  <a:lnTo>
                    <a:pt x="301586" y="6092812"/>
                  </a:lnTo>
                  <a:lnTo>
                    <a:pt x="348932" y="6096000"/>
                  </a:lnTo>
                  <a:lnTo>
                    <a:pt x="11081068" y="6096000"/>
                  </a:lnTo>
                  <a:lnTo>
                    <a:pt x="11128413" y="6092812"/>
                  </a:lnTo>
                  <a:lnTo>
                    <a:pt x="11173828" y="6083528"/>
                  </a:lnTo>
                  <a:lnTo>
                    <a:pt x="11216881" y="6068580"/>
                  </a:lnTo>
                  <a:lnTo>
                    <a:pt x="11257178" y="6048362"/>
                  </a:lnTo>
                  <a:lnTo>
                    <a:pt x="11294288" y="6023292"/>
                  </a:lnTo>
                  <a:lnTo>
                    <a:pt x="11327803" y="5993790"/>
                  </a:lnTo>
                  <a:lnTo>
                    <a:pt x="11357293" y="5960288"/>
                  </a:lnTo>
                  <a:lnTo>
                    <a:pt x="11382362" y="5923178"/>
                  </a:lnTo>
                  <a:lnTo>
                    <a:pt x="11402581" y="5882881"/>
                  </a:lnTo>
                  <a:lnTo>
                    <a:pt x="11417541" y="5839828"/>
                  </a:lnTo>
                  <a:lnTo>
                    <a:pt x="11426812" y="5794413"/>
                  </a:lnTo>
                  <a:lnTo>
                    <a:pt x="11430000" y="5747067"/>
                  </a:lnTo>
                  <a:lnTo>
                    <a:pt x="11430000" y="348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384612" y="2650710"/>
              <a:ext cx="2286000" cy="0"/>
            </a:xfrm>
            <a:custGeom>
              <a:rect b="b" l="l" r="r" t="t"/>
              <a:pathLst>
                <a:path extrusionOk="0" h="120000"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noFill/>
            <a:ln cap="flat" cmpd="sng" w="7617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8"/>
          <p:cNvSpPr txBox="1"/>
          <p:nvPr/>
        </p:nvSpPr>
        <p:spPr>
          <a:xfrm>
            <a:off x="1722025" y="2864988"/>
            <a:ext cx="1956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19354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Updates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8"/>
          <p:cNvGrpSpPr/>
          <p:nvPr/>
        </p:nvGrpSpPr>
        <p:grpSpPr>
          <a:xfrm>
            <a:off x="4477101" y="2626495"/>
            <a:ext cx="5222357" cy="30138"/>
            <a:chOff x="4448943" y="2650697"/>
            <a:chExt cx="5222357" cy="30138"/>
          </a:xfrm>
        </p:grpSpPr>
        <p:sp>
          <p:nvSpPr>
            <p:cNvPr id="92" name="Google Shape;92;p8"/>
            <p:cNvSpPr/>
            <p:nvPr/>
          </p:nvSpPr>
          <p:spPr>
            <a:xfrm>
              <a:off x="7385300" y="2650697"/>
              <a:ext cx="2286000" cy="0"/>
            </a:xfrm>
            <a:custGeom>
              <a:rect b="b" l="l" r="r" t="t"/>
              <a:pathLst>
                <a:path extrusionOk="0" h="120000" w="2286000">
                  <a:moveTo>
                    <a:pt x="0" y="0"/>
                  </a:moveTo>
                  <a:lnTo>
                    <a:pt x="2285999" y="0"/>
                  </a:lnTo>
                </a:path>
              </a:pathLst>
            </a:custGeom>
            <a:noFill/>
            <a:ln cap="flat" cmpd="sng" w="7617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448943" y="2680835"/>
              <a:ext cx="2286000" cy="0"/>
            </a:xfrm>
            <a:custGeom>
              <a:rect b="b" l="l" r="r" t="t"/>
              <a:pathLst>
                <a:path extrusionOk="0" h="120000" w="2286000">
                  <a:moveTo>
                    <a:pt x="0" y="0"/>
                  </a:moveTo>
                  <a:lnTo>
                    <a:pt x="2285999" y="0"/>
                  </a:lnTo>
                </a:path>
              </a:pathLst>
            </a:custGeom>
            <a:noFill/>
            <a:ln cap="flat" cmpd="sng" w="76175">
              <a:solidFill>
                <a:srgbClr val="3181F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8"/>
          <p:cNvSpPr txBox="1"/>
          <p:nvPr/>
        </p:nvSpPr>
        <p:spPr>
          <a:xfrm>
            <a:off x="4672046" y="2934968"/>
            <a:ext cx="20910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203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7756775" y="2867313"/>
            <a:ext cx="22980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75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181F6"/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Project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1254760" y="992885"/>
            <a:ext cx="229806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/>
              <a:t>C</a:t>
            </a:r>
            <a:r>
              <a:rPr b="0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ontents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1497985" y="4441204"/>
            <a:ext cx="8281670" cy="0"/>
            <a:chOff x="1497985" y="4441204"/>
            <a:chExt cx="8281670" cy="0"/>
          </a:xfrm>
        </p:grpSpPr>
        <p:sp>
          <p:nvSpPr>
            <p:cNvPr id="98" name="Google Shape;98;p8"/>
            <p:cNvSpPr/>
            <p:nvPr/>
          </p:nvSpPr>
          <p:spPr>
            <a:xfrm>
              <a:off x="1497985" y="4441204"/>
              <a:ext cx="8281670" cy="0"/>
            </a:xfrm>
            <a:custGeom>
              <a:rect b="b" l="l" r="r" t="t"/>
              <a:pathLst>
                <a:path extrusionOk="0" h="120000" w="8281670">
                  <a:moveTo>
                    <a:pt x="0" y="0"/>
                  </a:moveTo>
                  <a:lnTo>
                    <a:pt x="2285999" y="0"/>
                  </a:lnTo>
                </a:path>
                <a:path extrusionOk="0" h="120000" w="8281670">
                  <a:moveTo>
                    <a:pt x="5995323" y="0"/>
                  </a:moveTo>
                  <a:lnTo>
                    <a:pt x="8281323" y="0"/>
                  </a:lnTo>
                </a:path>
              </a:pathLst>
            </a:custGeom>
            <a:noFill/>
            <a:ln cap="flat" cmpd="sng" w="7617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495642" y="4441204"/>
              <a:ext cx="2286000" cy="0"/>
            </a:xfrm>
            <a:custGeom>
              <a:rect b="b" l="l" r="r" t="t"/>
              <a:pathLst>
                <a:path extrusionOk="0" h="120000" w="2286000">
                  <a:moveTo>
                    <a:pt x="0" y="0"/>
                  </a:moveTo>
                  <a:lnTo>
                    <a:pt x="2285999" y="0"/>
                  </a:lnTo>
                </a:path>
              </a:pathLst>
            </a:custGeom>
            <a:noFill/>
            <a:ln cap="flat" cmpd="sng" w="76175">
              <a:solidFill>
                <a:srgbClr val="3181F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7960662" y="2455156"/>
            <a:ext cx="288290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>
            <a:off x="10376444" y="3030991"/>
            <a:ext cx="1106498" cy="719343"/>
            <a:chOff x="10376444" y="3030991"/>
            <a:chExt cx="1106498" cy="719343"/>
          </a:xfrm>
        </p:grpSpPr>
        <p:sp>
          <p:nvSpPr>
            <p:cNvPr id="106" name="Google Shape;106;p9"/>
            <p:cNvSpPr/>
            <p:nvPr/>
          </p:nvSpPr>
          <p:spPr>
            <a:xfrm>
              <a:off x="11294982" y="3392829"/>
              <a:ext cx="187960" cy="357505"/>
            </a:xfrm>
            <a:custGeom>
              <a:rect b="b" l="l" r="r" t="t"/>
              <a:pathLst>
                <a:path extrusionOk="0" h="357504" w="187959">
                  <a:moveTo>
                    <a:pt x="16874" y="357141"/>
                  </a:moveTo>
                  <a:lnTo>
                    <a:pt x="8791" y="357140"/>
                  </a:lnTo>
                  <a:lnTo>
                    <a:pt x="0" y="353499"/>
                  </a:lnTo>
                  <a:lnTo>
                    <a:pt x="0" y="3641"/>
                  </a:lnTo>
                  <a:lnTo>
                    <a:pt x="8791" y="0"/>
                  </a:lnTo>
                  <a:lnTo>
                    <a:pt x="16874" y="0"/>
                  </a:lnTo>
                  <a:lnTo>
                    <a:pt x="24958" y="3083"/>
                  </a:lnTo>
                  <a:lnTo>
                    <a:pt x="31126" y="9251"/>
                  </a:lnTo>
                  <a:lnTo>
                    <a:pt x="178110" y="156235"/>
                  </a:lnTo>
                  <a:lnTo>
                    <a:pt x="185048" y="166684"/>
                  </a:lnTo>
                  <a:lnTo>
                    <a:pt x="187361" y="178570"/>
                  </a:lnTo>
                  <a:lnTo>
                    <a:pt x="185048" y="190456"/>
                  </a:lnTo>
                  <a:lnTo>
                    <a:pt x="178110" y="200905"/>
                  </a:lnTo>
                  <a:lnTo>
                    <a:pt x="31126" y="347889"/>
                  </a:lnTo>
                  <a:lnTo>
                    <a:pt x="24958" y="354057"/>
                  </a:lnTo>
                  <a:lnTo>
                    <a:pt x="16874" y="357141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76444" y="3030991"/>
              <a:ext cx="534720" cy="534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9"/>
            <p:cNvSpPr/>
            <p:nvPr/>
          </p:nvSpPr>
          <p:spPr>
            <a:xfrm>
              <a:off x="10481605" y="3052605"/>
              <a:ext cx="373380" cy="373380"/>
            </a:xfrm>
            <a:custGeom>
              <a:rect b="b" l="l" r="r" t="t"/>
              <a:pathLst>
                <a:path extrusionOk="0" h="373379" w="373379">
                  <a:moveTo>
                    <a:pt x="186689" y="373379"/>
                  </a:moveTo>
                  <a:lnTo>
                    <a:pt x="137060" y="366711"/>
                  </a:lnTo>
                  <a:lnTo>
                    <a:pt x="92463" y="347891"/>
                  </a:lnTo>
                  <a:lnTo>
                    <a:pt x="54680" y="318699"/>
                  </a:lnTo>
                  <a:lnTo>
                    <a:pt x="25488" y="280916"/>
                  </a:lnTo>
                  <a:lnTo>
                    <a:pt x="6668" y="236319"/>
                  </a:lnTo>
                  <a:lnTo>
                    <a:pt x="0" y="186689"/>
                  </a:lnTo>
                  <a:lnTo>
                    <a:pt x="6668" y="137060"/>
                  </a:lnTo>
                  <a:lnTo>
                    <a:pt x="25488" y="92463"/>
                  </a:lnTo>
                  <a:lnTo>
                    <a:pt x="54680" y="54680"/>
                  </a:lnTo>
                  <a:lnTo>
                    <a:pt x="92463" y="25488"/>
                  </a:lnTo>
                  <a:lnTo>
                    <a:pt x="137060" y="6668"/>
                  </a:lnTo>
                  <a:lnTo>
                    <a:pt x="186689" y="0"/>
                  </a:lnTo>
                  <a:lnTo>
                    <a:pt x="223281" y="3620"/>
                  </a:lnTo>
                  <a:lnTo>
                    <a:pt x="290265" y="31366"/>
                  </a:lnTo>
                  <a:lnTo>
                    <a:pt x="342013" y="83114"/>
                  </a:lnTo>
                  <a:lnTo>
                    <a:pt x="369759" y="150098"/>
                  </a:lnTo>
                  <a:lnTo>
                    <a:pt x="373379" y="186689"/>
                  </a:lnTo>
                  <a:lnTo>
                    <a:pt x="366711" y="236319"/>
                  </a:lnTo>
                  <a:lnTo>
                    <a:pt x="347891" y="280916"/>
                  </a:lnTo>
                  <a:lnTo>
                    <a:pt x="318699" y="318699"/>
                  </a:lnTo>
                  <a:lnTo>
                    <a:pt x="280915" y="347891"/>
                  </a:lnTo>
                  <a:lnTo>
                    <a:pt x="236319" y="366711"/>
                  </a:lnTo>
                  <a:lnTo>
                    <a:pt x="186689" y="373379"/>
                  </a:lnTo>
                  <a:close/>
                </a:path>
              </a:pathLst>
            </a:custGeom>
            <a:solidFill>
              <a:srgbClr val="BBD7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9"/>
          <p:cNvSpPr txBox="1"/>
          <p:nvPr>
            <p:ph type="title"/>
          </p:nvPr>
        </p:nvSpPr>
        <p:spPr>
          <a:xfrm>
            <a:off x="7191279" y="3066529"/>
            <a:ext cx="3171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Updates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0" name="Google Shape;110;p9"/>
          <p:cNvGrpSpPr/>
          <p:nvPr/>
        </p:nvGrpSpPr>
        <p:grpSpPr>
          <a:xfrm>
            <a:off x="7104174" y="574425"/>
            <a:ext cx="4067174" cy="4623843"/>
            <a:chOff x="7104174" y="574425"/>
            <a:chExt cx="4067174" cy="4623843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6024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81604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7819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04174" y="574425"/>
              <a:ext cx="4067174" cy="647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0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0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123" name="Google Shape;123;p10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0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127" name="Google Shape;12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0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 Management System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875475" y="1586825"/>
            <a:ext cx="98676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Technologies Used in this Project:-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of a company&#10;&#10;Description automatically generated" id="133" name="Google Shape;13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325" y="2775639"/>
            <a:ext cx="1908449" cy="1908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company&#10;&#10;Description automatically generated" id="134" name="Google Shape;13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8997" y="2775649"/>
            <a:ext cx="2077653" cy="20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38368" y="2858425"/>
            <a:ext cx="2157032" cy="17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11250" y="2782951"/>
            <a:ext cx="2952000" cy="207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142" name="Google Shape;14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1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1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145" name="Google Shape;145;p11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1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149" name="Google Shape;14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1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2" name="Google Shape;1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 Management System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875475" y="1586825"/>
            <a:ext cx="9867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 :-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:- Developing a comprehensive bank management system.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:- Covers various aspects including customer management, account handling, transaction tracking.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Platform :- Backend APIs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:-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bank management systems lack integration and efficiency.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processes lead to errors, delays, and security risks.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tracking transactions and managing customer data effectively.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2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160" name="Google Shape;16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2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163" name="Google Shape;163;p12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2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167" name="Google Shape;167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2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 Management System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875475" y="1586825"/>
            <a:ext cx="9867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Approach :-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a centralized system for seamless integration of banking operations.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Utilization of modern technologies such as C#, .Net and Ms Sql.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:-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management :- Customer Profile creation.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Handling :- Account creation, balance inquiries, Current Ac, Saving Ac, translation history.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tracking :- monitoring of Deposits, Withdrawals, and Transfers.</a:t>
            </a:r>
            <a:endParaRPr b="1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3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178" name="Google Shape;17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3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3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181" name="Google Shape;181;p13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3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185" name="Google Shape;18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3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 Management System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149075" y="1367950"/>
            <a:ext cx="33378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Design :-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5950" y="1937975"/>
            <a:ext cx="9991951" cy="4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4"/>
          <p:cNvGrpSpPr/>
          <p:nvPr/>
        </p:nvGrpSpPr>
        <p:grpSpPr>
          <a:xfrm>
            <a:off x="271673" y="0"/>
            <a:ext cx="11920588" cy="6857999"/>
            <a:chOff x="271673" y="0"/>
            <a:chExt cx="11920588" cy="6857999"/>
          </a:xfrm>
        </p:grpSpPr>
        <p:pic>
          <p:nvPicPr>
            <p:cNvPr id="197" name="Google Shape;19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673" y="0"/>
              <a:ext cx="11920326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4"/>
            <p:cNvSpPr/>
            <p:nvPr/>
          </p:nvSpPr>
          <p:spPr>
            <a:xfrm>
              <a:off x="551441" y="179298"/>
              <a:ext cx="11640820" cy="6609080"/>
            </a:xfrm>
            <a:custGeom>
              <a:rect b="b" l="l" r="r" t="t"/>
              <a:pathLst>
                <a:path extrusionOk="0" h="6609080" w="11640820">
                  <a:moveTo>
                    <a:pt x="11109138" y="6608623"/>
                  </a:moveTo>
                  <a:lnTo>
                    <a:pt x="334326" y="6118893"/>
                  </a:lnTo>
                  <a:lnTo>
                    <a:pt x="286945" y="6113535"/>
                  </a:lnTo>
                  <a:lnTo>
                    <a:pt x="241785" y="6102149"/>
                  </a:lnTo>
                  <a:lnTo>
                    <a:pt x="199245" y="6085172"/>
                  </a:lnTo>
                  <a:lnTo>
                    <a:pt x="159724" y="6063039"/>
                  </a:lnTo>
                  <a:lnTo>
                    <a:pt x="123618" y="6036187"/>
                  </a:lnTo>
                  <a:lnTo>
                    <a:pt x="91327" y="6005051"/>
                  </a:lnTo>
                  <a:lnTo>
                    <a:pt x="63250" y="5970069"/>
                  </a:lnTo>
                  <a:lnTo>
                    <a:pt x="39784" y="5931677"/>
                  </a:lnTo>
                  <a:lnTo>
                    <a:pt x="21327" y="5890310"/>
                  </a:lnTo>
                  <a:lnTo>
                    <a:pt x="8279" y="5846405"/>
                  </a:lnTo>
                  <a:lnTo>
                    <a:pt x="1037" y="5800399"/>
                  </a:lnTo>
                  <a:lnTo>
                    <a:pt x="0" y="5752728"/>
                  </a:lnTo>
                  <a:lnTo>
                    <a:pt x="246274" y="334326"/>
                  </a:lnTo>
                  <a:lnTo>
                    <a:pt x="251631" y="286945"/>
                  </a:lnTo>
                  <a:lnTo>
                    <a:pt x="263017" y="241785"/>
                  </a:lnTo>
                  <a:lnTo>
                    <a:pt x="279994" y="199245"/>
                  </a:lnTo>
                  <a:lnTo>
                    <a:pt x="302127" y="159724"/>
                  </a:lnTo>
                  <a:lnTo>
                    <a:pt x="328979" y="123618"/>
                  </a:lnTo>
                  <a:lnTo>
                    <a:pt x="360115" y="91327"/>
                  </a:lnTo>
                  <a:lnTo>
                    <a:pt x="395097" y="63250"/>
                  </a:lnTo>
                  <a:lnTo>
                    <a:pt x="433489" y="39784"/>
                  </a:lnTo>
                  <a:lnTo>
                    <a:pt x="474856" y="21327"/>
                  </a:lnTo>
                  <a:lnTo>
                    <a:pt x="518760" y="8279"/>
                  </a:lnTo>
                  <a:lnTo>
                    <a:pt x="564767" y="1037"/>
                  </a:lnTo>
                  <a:lnTo>
                    <a:pt x="612438" y="0"/>
                  </a:lnTo>
                  <a:lnTo>
                    <a:pt x="11387251" y="489730"/>
                  </a:lnTo>
                  <a:lnTo>
                    <a:pt x="11433150" y="494860"/>
                  </a:lnTo>
                  <a:lnTo>
                    <a:pt x="11477602" y="505861"/>
                  </a:lnTo>
                  <a:lnTo>
                    <a:pt x="11520072" y="522483"/>
                  </a:lnTo>
                  <a:lnTo>
                    <a:pt x="11560025" y="544475"/>
                  </a:lnTo>
                  <a:lnTo>
                    <a:pt x="11596929" y="571588"/>
                  </a:lnTo>
                  <a:lnTo>
                    <a:pt x="11630249" y="603571"/>
                  </a:lnTo>
                  <a:lnTo>
                    <a:pt x="11640558" y="616475"/>
                  </a:lnTo>
                  <a:lnTo>
                    <a:pt x="11640558" y="2638429"/>
                  </a:lnTo>
                  <a:lnTo>
                    <a:pt x="11475303" y="6274296"/>
                  </a:lnTo>
                  <a:lnTo>
                    <a:pt x="11469945" y="6321677"/>
                  </a:lnTo>
                  <a:lnTo>
                    <a:pt x="11458559" y="6366837"/>
                  </a:lnTo>
                  <a:lnTo>
                    <a:pt x="11441582" y="6409377"/>
                  </a:lnTo>
                  <a:lnTo>
                    <a:pt x="11419449" y="6448899"/>
                  </a:lnTo>
                  <a:lnTo>
                    <a:pt x="11392597" y="6485004"/>
                  </a:lnTo>
                  <a:lnTo>
                    <a:pt x="11361461" y="6517295"/>
                  </a:lnTo>
                  <a:lnTo>
                    <a:pt x="11326479" y="6545372"/>
                  </a:lnTo>
                  <a:lnTo>
                    <a:pt x="11288087" y="6568839"/>
                  </a:lnTo>
                  <a:lnTo>
                    <a:pt x="11246720" y="6587295"/>
                  </a:lnTo>
                  <a:lnTo>
                    <a:pt x="11202816" y="6600344"/>
                  </a:lnTo>
                  <a:lnTo>
                    <a:pt x="11156810" y="6607586"/>
                  </a:lnTo>
                  <a:lnTo>
                    <a:pt x="11109138" y="6608623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14"/>
          <p:cNvSpPr txBox="1"/>
          <p:nvPr>
            <p:ph type="title"/>
          </p:nvPr>
        </p:nvSpPr>
        <p:spPr>
          <a:xfrm>
            <a:off x="1152525" y="1773682"/>
            <a:ext cx="2952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0099D3"/>
                </a:solidFill>
              </a:rPr>
              <a:t>TSS Consultancy Private Limited</a:t>
            </a:r>
            <a:endParaRPr sz="2050"/>
          </a:p>
        </p:txBody>
      </p:sp>
      <p:sp>
        <p:nvSpPr>
          <p:cNvPr id="200" name="Google Shape;200;p14"/>
          <p:cNvSpPr/>
          <p:nvPr/>
        </p:nvSpPr>
        <p:spPr>
          <a:xfrm>
            <a:off x="695325" y="1937968"/>
            <a:ext cx="3448685" cy="1423670"/>
          </a:xfrm>
          <a:custGeom>
            <a:rect b="b" l="l" r="r" t="t"/>
            <a:pathLst>
              <a:path extrusionOk="0" h="1423670" w="3448685">
                <a:moveTo>
                  <a:pt x="968997" y="0"/>
                </a:moveTo>
                <a:lnTo>
                  <a:pt x="0" y="0"/>
                </a:lnTo>
                <a:lnTo>
                  <a:pt x="0" y="312420"/>
                </a:lnTo>
                <a:lnTo>
                  <a:pt x="968997" y="312420"/>
                </a:lnTo>
                <a:lnTo>
                  <a:pt x="968997" y="0"/>
                </a:lnTo>
                <a:close/>
              </a:path>
              <a:path extrusionOk="0" h="1423670" w="3448685">
                <a:moveTo>
                  <a:pt x="3448647" y="981252"/>
                </a:moveTo>
                <a:lnTo>
                  <a:pt x="3356508" y="981252"/>
                </a:lnTo>
                <a:lnTo>
                  <a:pt x="3356508" y="760272"/>
                </a:lnTo>
                <a:lnTo>
                  <a:pt x="2905683" y="760272"/>
                </a:lnTo>
                <a:lnTo>
                  <a:pt x="2905683" y="539292"/>
                </a:lnTo>
                <a:lnTo>
                  <a:pt x="0" y="539292"/>
                </a:lnTo>
                <a:lnTo>
                  <a:pt x="0" y="760272"/>
                </a:lnTo>
                <a:lnTo>
                  <a:pt x="0" y="981252"/>
                </a:lnTo>
                <a:lnTo>
                  <a:pt x="0" y="1202232"/>
                </a:lnTo>
                <a:lnTo>
                  <a:pt x="0" y="1423212"/>
                </a:lnTo>
                <a:lnTo>
                  <a:pt x="651357" y="1423212"/>
                </a:lnTo>
                <a:lnTo>
                  <a:pt x="651357" y="1202232"/>
                </a:lnTo>
                <a:lnTo>
                  <a:pt x="3448647" y="1202232"/>
                </a:lnTo>
                <a:lnTo>
                  <a:pt x="3448647" y="981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682625" y="1914848"/>
            <a:ext cx="34695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Fighting financial crime, maximzing  compliance and simplifying operations by  delivering world-class technologis at high  velocity.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4950" y="475675"/>
            <a:ext cx="3988300" cy="89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4"/>
          <p:cNvGrpSpPr/>
          <p:nvPr/>
        </p:nvGrpSpPr>
        <p:grpSpPr>
          <a:xfrm>
            <a:off x="143573" y="211163"/>
            <a:ext cx="11843893" cy="6374714"/>
            <a:chOff x="143573" y="211163"/>
            <a:chExt cx="11843893" cy="6374714"/>
          </a:xfrm>
        </p:grpSpPr>
        <p:pic>
          <p:nvPicPr>
            <p:cNvPr id="204" name="Google Shape;20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573" y="211163"/>
              <a:ext cx="11843893" cy="6374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4"/>
            <p:cNvSpPr/>
            <p:nvPr/>
          </p:nvSpPr>
          <p:spPr>
            <a:xfrm>
              <a:off x="321944" y="335915"/>
              <a:ext cx="11487150" cy="6125210"/>
            </a:xfrm>
            <a:custGeom>
              <a:rect b="b" l="l" r="r" t="t"/>
              <a:pathLst>
                <a:path extrusionOk="0" h="6125210" w="11487150">
                  <a:moveTo>
                    <a:pt x="11136543" y="6125209"/>
                  </a:moveTo>
                  <a:lnTo>
                    <a:pt x="350606" y="6125209"/>
                  </a:lnTo>
                  <a:lnTo>
                    <a:pt x="303031" y="6122009"/>
                  </a:lnTo>
                  <a:lnTo>
                    <a:pt x="257401" y="6112685"/>
                  </a:lnTo>
                  <a:lnTo>
                    <a:pt x="214134" y="6097657"/>
                  </a:lnTo>
                  <a:lnTo>
                    <a:pt x="173648" y="6077341"/>
                  </a:lnTo>
                  <a:lnTo>
                    <a:pt x="136361" y="6052156"/>
                  </a:lnTo>
                  <a:lnTo>
                    <a:pt x="102690" y="6022519"/>
                  </a:lnTo>
                  <a:lnTo>
                    <a:pt x="73053" y="5988848"/>
                  </a:lnTo>
                  <a:lnTo>
                    <a:pt x="47868" y="5951560"/>
                  </a:lnTo>
                  <a:lnTo>
                    <a:pt x="27552" y="5911074"/>
                  </a:lnTo>
                  <a:lnTo>
                    <a:pt x="12524" y="5867808"/>
                  </a:lnTo>
                  <a:lnTo>
                    <a:pt x="3200" y="5822178"/>
                  </a:lnTo>
                  <a:lnTo>
                    <a:pt x="0" y="5774602"/>
                  </a:lnTo>
                  <a:lnTo>
                    <a:pt x="0" y="350606"/>
                  </a:lnTo>
                  <a:lnTo>
                    <a:pt x="3200" y="303031"/>
                  </a:lnTo>
                  <a:lnTo>
                    <a:pt x="12524" y="257401"/>
                  </a:lnTo>
                  <a:lnTo>
                    <a:pt x="27552" y="214134"/>
                  </a:lnTo>
                  <a:lnTo>
                    <a:pt x="47868" y="173648"/>
                  </a:lnTo>
                  <a:lnTo>
                    <a:pt x="73053" y="136361"/>
                  </a:lnTo>
                  <a:lnTo>
                    <a:pt x="102690" y="102690"/>
                  </a:lnTo>
                  <a:lnTo>
                    <a:pt x="136361" y="73053"/>
                  </a:lnTo>
                  <a:lnTo>
                    <a:pt x="173648" y="47868"/>
                  </a:lnTo>
                  <a:lnTo>
                    <a:pt x="214134" y="27552"/>
                  </a:lnTo>
                  <a:lnTo>
                    <a:pt x="257401" y="12524"/>
                  </a:lnTo>
                  <a:lnTo>
                    <a:pt x="303031" y="3200"/>
                  </a:lnTo>
                  <a:lnTo>
                    <a:pt x="350606" y="0"/>
                  </a:lnTo>
                  <a:lnTo>
                    <a:pt x="11136543" y="0"/>
                  </a:lnTo>
                  <a:lnTo>
                    <a:pt x="11182628" y="3040"/>
                  </a:lnTo>
                  <a:lnTo>
                    <a:pt x="11227533" y="12011"/>
                  </a:lnTo>
                  <a:lnTo>
                    <a:pt x="11270714" y="26688"/>
                  </a:lnTo>
                  <a:lnTo>
                    <a:pt x="11311625" y="46844"/>
                  </a:lnTo>
                  <a:lnTo>
                    <a:pt x="11349722" y="72253"/>
                  </a:lnTo>
                  <a:lnTo>
                    <a:pt x="11384459" y="102690"/>
                  </a:lnTo>
                  <a:lnTo>
                    <a:pt x="11414896" y="137427"/>
                  </a:lnTo>
                  <a:lnTo>
                    <a:pt x="11440306" y="175524"/>
                  </a:lnTo>
                  <a:lnTo>
                    <a:pt x="11460461" y="216435"/>
                  </a:lnTo>
                  <a:lnTo>
                    <a:pt x="11475138" y="259616"/>
                  </a:lnTo>
                  <a:lnTo>
                    <a:pt x="11484109" y="304521"/>
                  </a:lnTo>
                  <a:lnTo>
                    <a:pt x="11487149" y="350606"/>
                  </a:lnTo>
                  <a:lnTo>
                    <a:pt x="11487149" y="5774602"/>
                  </a:lnTo>
                  <a:lnTo>
                    <a:pt x="11483949" y="5822178"/>
                  </a:lnTo>
                  <a:lnTo>
                    <a:pt x="11474625" y="5867808"/>
                  </a:lnTo>
                  <a:lnTo>
                    <a:pt x="11459597" y="5911074"/>
                  </a:lnTo>
                  <a:lnTo>
                    <a:pt x="11439281" y="5951560"/>
                  </a:lnTo>
                  <a:lnTo>
                    <a:pt x="11414096" y="5988848"/>
                  </a:lnTo>
                  <a:lnTo>
                    <a:pt x="11384459" y="6022519"/>
                  </a:lnTo>
                  <a:lnTo>
                    <a:pt x="11350788" y="6052156"/>
                  </a:lnTo>
                  <a:lnTo>
                    <a:pt x="11313500" y="6077341"/>
                  </a:lnTo>
                  <a:lnTo>
                    <a:pt x="11273014" y="6097657"/>
                  </a:lnTo>
                  <a:lnTo>
                    <a:pt x="11229748" y="6112685"/>
                  </a:lnTo>
                  <a:lnTo>
                    <a:pt x="11184118" y="6122009"/>
                  </a:lnTo>
                  <a:lnTo>
                    <a:pt x="11136543" y="6125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95325" y="1398699"/>
              <a:ext cx="4079240" cy="312419"/>
            </a:xfrm>
            <a:custGeom>
              <a:rect b="b" l="l" r="r" t="t"/>
              <a:pathLst>
                <a:path extrusionOk="0" h="312419" w="4079240">
                  <a:moveTo>
                    <a:pt x="4079015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4079015" y="0"/>
                  </a:lnTo>
                  <a:lnTo>
                    <a:pt x="4079015" y="312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400" y="475675"/>
            <a:ext cx="3469500" cy="7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/>
        </p:nvSpPr>
        <p:spPr>
          <a:xfrm>
            <a:off x="1003150" y="475600"/>
            <a:ext cx="645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 Management System</a:t>
            </a:r>
            <a:endParaRPr b="0" i="0" sz="4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003150" y="1258600"/>
            <a:ext cx="95211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1300" y="1914850"/>
            <a:ext cx="6949400" cy="3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7960662" y="2455156"/>
            <a:ext cx="288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0376444" y="3030991"/>
            <a:ext cx="1106498" cy="719343"/>
            <a:chOff x="10376444" y="3030991"/>
            <a:chExt cx="1106498" cy="719343"/>
          </a:xfrm>
        </p:grpSpPr>
        <p:sp>
          <p:nvSpPr>
            <p:cNvPr id="217" name="Google Shape;217;p15"/>
            <p:cNvSpPr/>
            <p:nvPr/>
          </p:nvSpPr>
          <p:spPr>
            <a:xfrm>
              <a:off x="11294982" y="3392829"/>
              <a:ext cx="187960" cy="357505"/>
            </a:xfrm>
            <a:custGeom>
              <a:rect b="b" l="l" r="r" t="t"/>
              <a:pathLst>
                <a:path extrusionOk="0" h="357504" w="187959">
                  <a:moveTo>
                    <a:pt x="16874" y="357141"/>
                  </a:moveTo>
                  <a:lnTo>
                    <a:pt x="8791" y="357140"/>
                  </a:lnTo>
                  <a:lnTo>
                    <a:pt x="0" y="353499"/>
                  </a:lnTo>
                  <a:lnTo>
                    <a:pt x="0" y="3641"/>
                  </a:lnTo>
                  <a:lnTo>
                    <a:pt x="8791" y="0"/>
                  </a:lnTo>
                  <a:lnTo>
                    <a:pt x="16874" y="0"/>
                  </a:lnTo>
                  <a:lnTo>
                    <a:pt x="24958" y="3083"/>
                  </a:lnTo>
                  <a:lnTo>
                    <a:pt x="31126" y="9251"/>
                  </a:lnTo>
                  <a:lnTo>
                    <a:pt x="178110" y="156235"/>
                  </a:lnTo>
                  <a:lnTo>
                    <a:pt x="185048" y="166684"/>
                  </a:lnTo>
                  <a:lnTo>
                    <a:pt x="187361" y="178570"/>
                  </a:lnTo>
                  <a:lnTo>
                    <a:pt x="185048" y="190456"/>
                  </a:lnTo>
                  <a:lnTo>
                    <a:pt x="178110" y="200905"/>
                  </a:lnTo>
                  <a:lnTo>
                    <a:pt x="31126" y="347889"/>
                  </a:lnTo>
                  <a:lnTo>
                    <a:pt x="24958" y="354057"/>
                  </a:lnTo>
                  <a:lnTo>
                    <a:pt x="16874" y="357141"/>
                  </a:lnTo>
                  <a:close/>
                </a:path>
              </a:pathLst>
            </a:custGeom>
            <a:solidFill>
              <a:srgbClr val="3181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8" name="Google Shape;21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76444" y="3030991"/>
              <a:ext cx="534720" cy="534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15"/>
            <p:cNvSpPr/>
            <p:nvPr/>
          </p:nvSpPr>
          <p:spPr>
            <a:xfrm>
              <a:off x="10481605" y="3052605"/>
              <a:ext cx="373380" cy="373380"/>
            </a:xfrm>
            <a:custGeom>
              <a:rect b="b" l="l" r="r" t="t"/>
              <a:pathLst>
                <a:path extrusionOk="0" h="373379" w="373379">
                  <a:moveTo>
                    <a:pt x="186689" y="373379"/>
                  </a:moveTo>
                  <a:lnTo>
                    <a:pt x="137060" y="366711"/>
                  </a:lnTo>
                  <a:lnTo>
                    <a:pt x="92463" y="347891"/>
                  </a:lnTo>
                  <a:lnTo>
                    <a:pt x="54680" y="318699"/>
                  </a:lnTo>
                  <a:lnTo>
                    <a:pt x="25488" y="280916"/>
                  </a:lnTo>
                  <a:lnTo>
                    <a:pt x="6668" y="236319"/>
                  </a:lnTo>
                  <a:lnTo>
                    <a:pt x="0" y="186689"/>
                  </a:lnTo>
                  <a:lnTo>
                    <a:pt x="6668" y="137060"/>
                  </a:lnTo>
                  <a:lnTo>
                    <a:pt x="25488" y="92463"/>
                  </a:lnTo>
                  <a:lnTo>
                    <a:pt x="54680" y="54680"/>
                  </a:lnTo>
                  <a:lnTo>
                    <a:pt x="92463" y="25488"/>
                  </a:lnTo>
                  <a:lnTo>
                    <a:pt x="137060" y="6668"/>
                  </a:lnTo>
                  <a:lnTo>
                    <a:pt x="186689" y="0"/>
                  </a:lnTo>
                  <a:lnTo>
                    <a:pt x="223281" y="3620"/>
                  </a:lnTo>
                  <a:lnTo>
                    <a:pt x="290265" y="31366"/>
                  </a:lnTo>
                  <a:lnTo>
                    <a:pt x="342013" y="83114"/>
                  </a:lnTo>
                  <a:lnTo>
                    <a:pt x="369759" y="150098"/>
                  </a:lnTo>
                  <a:lnTo>
                    <a:pt x="373379" y="186689"/>
                  </a:lnTo>
                  <a:lnTo>
                    <a:pt x="366711" y="236319"/>
                  </a:lnTo>
                  <a:lnTo>
                    <a:pt x="347891" y="280916"/>
                  </a:lnTo>
                  <a:lnTo>
                    <a:pt x="318699" y="318699"/>
                  </a:lnTo>
                  <a:lnTo>
                    <a:pt x="280915" y="347891"/>
                  </a:lnTo>
                  <a:lnTo>
                    <a:pt x="236319" y="366711"/>
                  </a:lnTo>
                  <a:lnTo>
                    <a:pt x="186689" y="373379"/>
                  </a:lnTo>
                  <a:close/>
                </a:path>
              </a:pathLst>
            </a:custGeom>
            <a:solidFill>
              <a:srgbClr val="BBD7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5"/>
          <p:cNvSpPr txBox="1"/>
          <p:nvPr>
            <p:ph type="title"/>
          </p:nvPr>
        </p:nvSpPr>
        <p:spPr>
          <a:xfrm>
            <a:off x="7191279" y="3066529"/>
            <a:ext cx="3663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Current Technologies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1" name="Google Shape;221;p15"/>
          <p:cNvGrpSpPr/>
          <p:nvPr/>
        </p:nvGrpSpPr>
        <p:grpSpPr>
          <a:xfrm>
            <a:off x="7104174" y="574425"/>
            <a:ext cx="4067174" cy="4623843"/>
            <a:chOff x="7104174" y="574425"/>
            <a:chExt cx="4067174" cy="4623843"/>
          </a:xfrm>
        </p:grpSpPr>
        <p:pic>
          <p:nvPicPr>
            <p:cNvPr id="222" name="Google Shape;22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6024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81604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7819" y="5082064"/>
              <a:ext cx="116204" cy="116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04174" y="574425"/>
              <a:ext cx="4067174" cy="647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