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664A-E2A0-4BA3-9288-900CC891DF1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A955-A766-4AE1-A0B2-A4FE795D9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links_bookma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82" y="72521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GB" b="1" dirty="0" smtClean="0"/>
              <a:t>4. The style Attribute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3312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CSS can be added to HTML documents in 3 ways:</a:t>
            </a:r>
          </a:p>
          <a:p>
            <a:r>
              <a:rPr lang="en-GB" b="1" dirty="0" smtClean="0"/>
              <a:t>Inline</a:t>
            </a:r>
            <a:r>
              <a:rPr lang="en-GB" dirty="0" smtClean="0"/>
              <a:t> - by using the style attribute inside HTML elements</a:t>
            </a:r>
          </a:p>
          <a:p>
            <a:r>
              <a:rPr lang="en-GB" b="1" dirty="0" smtClean="0"/>
              <a:t>Internal</a:t>
            </a:r>
            <a:r>
              <a:rPr lang="en-GB" dirty="0" smtClean="0"/>
              <a:t> </a:t>
            </a:r>
          </a:p>
          <a:p>
            <a:r>
              <a:rPr lang="en-GB" b="1" dirty="0" smtClean="0"/>
              <a:t>External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&lt;!DOCTYPE html&gt;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&lt;html&gt;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&lt;head&gt;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&lt;title&gt;The style Attribute&lt;/title&gt;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&lt;/head&gt;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&lt;body&gt;&lt;p style="font-</a:t>
            </a:r>
            <a:r>
              <a:rPr lang="en-GB" dirty="0" err="1" smtClean="0"/>
              <a:t>family:arial</a:t>
            </a:r>
            <a:r>
              <a:rPr lang="en-GB" dirty="0" smtClean="0"/>
              <a:t>; </a:t>
            </a:r>
            <a:r>
              <a:rPr lang="en-GB" dirty="0" err="1" smtClean="0"/>
              <a:t>color:red</a:t>
            </a:r>
            <a:r>
              <a:rPr lang="en-GB" dirty="0" smtClean="0"/>
              <a:t>;"&gt;Some text...&lt;/p&gt;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&lt;/body&gt;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Image Map</a:t>
            </a:r>
          </a:p>
          <a:p>
            <a:r>
              <a:rPr lang="en-GB" dirty="0" smtClean="0"/>
              <a:t>Then, add a &lt;map&gt; element.</a:t>
            </a:r>
          </a:p>
          <a:p>
            <a:r>
              <a:rPr lang="en-GB" dirty="0" smtClean="0"/>
              <a:t>The &lt;map&gt; element is used to create an image map, and is linked to the image by using the required name attribute:</a:t>
            </a:r>
          </a:p>
          <a:p>
            <a:r>
              <a:rPr lang="en-GB" dirty="0" smtClean="0"/>
              <a:t>&lt;map name="</a:t>
            </a:r>
            <a:r>
              <a:rPr lang="en-GB" dirty="0" err="1" smtClean="0"/>
              <a:t>workmap</a:t>
            </a:r>
            <a:r>
              <a:rPr lang="en-GB" dirty="0" smtClean="0"/>
              <a:t>"&gt;</a:t>
            </a:r>
          </a:p>
          <a:p>
            <a:r>
              <a:rPr lang="en-GB" dirty="0" smtClean="0"/>
              <a:t>The image is inserted using the &lt;</a:t>
            </a:r>
            <a:r>
              <a:rPr lang="en-GB" dirty="0" err="1" smtClean="0"/>
              <a:t>img</a:t>
            </a:r>
            <a:r>
              <a:rPr lang="en-GB" dirty="0" smtClean="0"/>
              <a:t>&gt; tag. The only difference from other images is that you must add a </a:t>
            </a:r>
            <a:r>
              <a:rPr lang="en-GB" dirty="0" err="1" smtClean="0"/>
              <a:t>usemap</a:t>
            </a:r>
            <a:r>
              <a:rPr lang="en-GB" dirty="0" smtClean="0"/>
              <a:t> attribute.</a:t>
            </a:r>
          </a:p>
          <a:p>
            <a:r>
              <a:rPr lang="en-GB" dirty="0" smtClean="0"/>
              <a:t>The </a:t>
            </a:r>
            <a:r>
              <a:rPr lang="en-GB" dirty="0" err="1" smtClean="0"/>
              <a:t>usemap</a:t>
            </a:r>
            <a:r>
              <a:rPr lang="en-GB" dirty="0" smtClean="0"/>
              <a:t> value starts with a hash tag # followed by the name of the image map, and is used to create a relationship between the image and the image map.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Maps:continue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 Areas</a:t>
            </a:r>
          </a:p>
          <a:p>
            <a:r>
              <a:rPr lang="en-GB" dirty="0" smtClean="0"/>
              <a:t>Then, add the clickable areas.</a:t>
            </a:r>
          </a:p>
          <a:p>
            <a:r>
              <a:rPr lang="en-GB" dirty="0" smtClean="0"/>
              <a:t>A clickable area is defined using an &lt;area&gt; element.</a:t>
            </a:r>
          </a:p>
          <a:p>
            <a:r>
              <a:rPr lang="en-GB" dirty="0" smtClean="0"/>
              <a:t>Shape</a:t>
            </a:r>
          </a:p>
          <a:p>
            <a:r>
              <a:rPr lang="en-GB" dirty="0" smtClean="0"/>
              <a:t>You must define the shape of the clickable area, and you can choose one of these values:</a:t>
            </a:r>
          </a:p>
          <a:p>
            <a:r>
              <a:rPr lang="en-GB" dirty="0" err="1" smtClean="0"/>
              <a:t>rect</a:t>
            </a:r>
            <a:r>
              <a:rPr lang="en-GB" dirty="0" smtClean="0"/>
              <a:t> - defines a rectangular region</a:t>
            </a:r>
          </a:p>
          <a:p>
            <a:r>
              <a:rPr lang="en-GB" dirty="0" smtClean="0"/>
              <a:t>circle - defines a circular region</a:t>
            </a:r>
          </a:p>
          <a:p>
            <a:r>
              <a:rPr lang="en-GB" dirty="0" smtClean="0"/>
              <a:t>poly - defines a polygonal region</a:t>
            </a:r>
          </a:p>
          <a:p>
            <a:r>
              <a:rPr lang="en-GB" dirty="0" smtClean="0"/>
              <a:t>default - defines the entire region</a:t>
            </a:r>
          </a:p>
          <a:p>
            <a:r>
              <a:rPr lang="en-GB" dirty="0" smtClean="0"/>
              <a:t>You must also define some coordinates to be able to place the clickable area onto the image. </a:t>
            </a:r>
          </a:p>
          <a:p>
            <a:r>
              <a:rPr lang="en-GB" dirty="0" smtClean="0"/>
              <a:t>Shape="</a:t>
            </a:r>
            <a:r>
              <a:rPr lang="en-GB" dirty="0" err="1" smtClean="0"/>
              <a:t>rect</a:t>
            </a:r>
            <a:r>
              <a:rPr lang="en-GB" dirty="0" smtClean="0"/>
              <a:t>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Image Maps :</a:t>
            </a:r>
            <a:r>
              <a:rPr lang="en-GB" dirty="0" smtClean="0"/>
              <a:t>Rectangle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261461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The coordinates for shape="</a:t>
            </a:r>
            <a:r>
              <a:rPr lang="en-GB" sz="1800" dirty="0" err="1" smtClean="0"/>
              <a:t>rect</a:t>
            </a:r>
            <a:r>
              <a:rPr lang="en-GB" sz="1800" dirty="0" smtClean="0"/>
              <a:t>" come in pairs, one for the x-axis and one for the y-axis.</a:t>
            </a:r>
          </a:p>
          <a:p>
            <a:r>
              <a:rPr lang="en-GB" sz="1800" dirty="0" smtClean="0"/>
              <a:t>So, the coordinates 34,44 is located 34 pixels from the left margin and 44 pixels from the top:</a:t>
            </a:r>
          </a:p>
          <a:p>
            <a:r>
              <a:rPr lang="en-GB" sz="1800" dirty="0" smtClean="0"/>
              <a:t>The coordinates 270,350 is located 270 pixels from the left margin and 350 pixels from the top: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Workpl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071810"/>
            <a:ext cx="3810000" cy="3500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 :</a:t>
            </a:r>
            <a:r>
              <a:rPr lang="en-GB" dirty="0" smtClean="0"/>
              <a:t>Circle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To add a circle area, first locate the coordinates of the </a:t>
            </a:r>
            <a:r>
              <a:rPr lang="en-GB" sz="2400" dirty="0" err="1" smtClean="0"/>
              <a:t>center</a:t>
            </a:r>
            <a:r>
              <a:rPr lang="en-GB" sz="2400" dirty="0" smtClean="0"/>
              <a:t> of the circle:337,300</a:t>
            </a:r>
          </a:p>
          <a:p>
            <a:r>
              <a:rPr lang="en-GB" sz="2400" dirty="0" smtClean="0"/>
              <a:t>Then specify the radius of the circle:44 pixels</a:t>
            </a:r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25602" name="Picture 2" descr="Workpl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28934"/>
            <a:ext cx="3810000" cy="3609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&lt;!DOCTYPE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html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&lt;html&gt;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&lt;body&gt;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Image Maps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&lt;/h2&gt;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Click on the computer, the phone, or the cup of coffee to go to a new page and read more about the topic: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&lt;/p&gt;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GB" dirty="0" err="1" smtClean="0">
                <a:solidFill>
                  <a:srgbClr val="800000"/>
                </a:solidFill>
                <a:latin typeface="Consolas"/>
              </a:rPr>
              <a:t>img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onsolas"/>
              </a:rPr>
              <a:t>src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"C:\Users\ADMIN\Desktop\CSE326\MAP image.jpg"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alt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"Workplace"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onsolas"/>
              </a:rPr>
              <a:t>usemap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"#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workmap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width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"400"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height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"379"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&lt;map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workmap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&lt;area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shape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rect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onsolas"/>
              </a:rPr>
              <a:t>coords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"34,44,270,350"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alt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"Computer"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onsolas"/>
              </a:rPr>
              <a:t>href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"https://images.unsplash.com/photo-1542393545-10f5cde2c810?ixlib=rb-1.2.1&amp;ixid=MnwxMjA3fDB8MHxzZWFyY2h8Nnx8bGFwdG9wc3xlbnwwfHwwfHw%3D&amp;auto=format&amp;fit=crop&amp;w=500&amp;q=60"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&lt;area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shape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rect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onsolas"/>
              </a:rPr>
              <a:t>coords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"290,172,333,250"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alt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"Phone"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onsolas"/>
              </a:rPr>
              <a:t>href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"https://images.unsplash.com/photo-1523206489230-c012c64b2b48?ixlib=rb-1.2.1&amp;ixid=MnwxMjA3fDB8MHxzZWFyY2h8NHx8aXBob25lfGVufDB8fDB8fA%3D%3D&amp;auto=format&amp;fit=crop&amp;w=500&amp;q=60"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  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&lt;area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shape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"circle"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onsolas"/>
              </a:rPr>
              <a:t>coords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"337,300,44"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alt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"Cup of coffee"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onsolas"/>
              </a:rPr>
              <a:t>href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"https://images.unsplash.com/photo-1495474472287-4d71bcdd2085?ixlib=rb-1.2.1&amp;ixid=MnwxMjA3fDB8MHxzZWFyY2h8OHx8Y29mZmVlfGVufDB8fDB8fA%3D%3D&amp;auto=format&amp;fit=crop&amp;w=500&amp;q=60"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&lt;/map&gt;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&lt;/body&gt;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GB" dirty="0" smtClean="0">
                <a:solidFill>
                  <a:srgbClr val="800000"/>
                </a:solidFill>
                <a:latin typeface="Consolas"/>
              </a:rPr>
              <a:t>&lt;/html&gt;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Background Image on a HTML element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1.</a:t>
            </a:r>
            <a:r>
              <a:rPr lang="en-GB" dirty="0" smtClean="0"/>
              <a:t> Add a background image on a HTML element:</a:t>
            </a:r>
          </a:p>
          <a:p>
            <a:pPr>
              <a:buNone/>
            </a:pPr>
            <a:r>
              <a:rPr lang="en-GB" dirty="0" smtClean="0"/>
              <a:t>&lt;p style="background-image: </a:t>
            </a:r>
            <a:r>
              <a:rPr lang="en-GB" dirty="0" err="1" smtClean="0"/>
              <a:t>url</a:t>
            </a:r>
            <a:r>
              <a:rPr lang="en-GB" dirty="0" smtClean="0"/>
              <a:t>('img_girl.jpg');"&gt;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2.</a:t>
            </a:r>
            <a:r>
              <a:rPr lang="en-GB" dirty="0" smtClean="0"/>
              <a:t> Specify the background image in the &lt;style&gt; element:</a:t>
            </a:r>
          </a:p>
          <a:p>
            <a:pPr>
              <a:buNone/>
            </a:pPr>
            <a:r>
              <a:rPr lang="en-GB" dirty="0" smtClean="0"/>
              <a:t>&lt;style&gt;</a:t>
            </a:r>
          </a:p>
          <a:p>
            <a:pPr>
              <a:buNone/>
            </a:pPr>
            <a:r>
              <a:rPr lang="en-GB" dirty="0" smtClean="0"/>
              <a:t>p {</a:t>
            </a:r>
            <a:br>
              <a:rPr lang="en-GB" dirty="0" smtClean="0"/>
            </a:br>
            <a:r>
              <a:rPr lang="en-GB" dirty="0" smtClean="0"/>
              <a:t>  background-image: </a:t>
            </a:r>
            <a:r>
              <a:rPr lang="en-GB" dirty="0" err="1" smtClean="0"/>
              <a:t>url</a:t>
            </a:r>
            <a:r>
              <a:rPr lang="en-GB" dirty="0" smtClean="0"/>
              <a:t>('img_girl.jpg');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&lt;/style&gt;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3.</a:t>
            </a:r>
            <a:r>
              <a:rPr lang="en-GB" dirty="0" smtClean="0"/>
              <a:t> Add a background image for the entire page:</a:t>
            </a:r>
          </a:p>
          <a:p>
            <a:pPr>
              <a:buNone/>
            </a:pPr>
            <a:r>
              <a:rPr lang="en-GB" dirty="0" smtClean="0"/>
              <a:t>&lt;style&gt;</a:t>
            </a:r>
          </a:p>
          <a:p>
            <a:pPr>
              <a:buNone/>
            </a:pPr>
            <a:r>
              <a:rPr lang="en-GB" dirty="0" smtClean="0"/>
              <a:t>body {</a:t>
            </a:r>
            <a:br>
              <a:rPr lang="en-GB" dirty="0" smtClean="0"/>
            </a:br>
            <a:r>
              <a:rPr lang="en-GB" dirty="0" smtClean="0"/>
              <a:t>  background-image: </a:t>
            </a:r>
            <a:r>
              <a:rPr lang="en-GB" dirty="0" err="1" smtClean="0"/>
              <a:t>url</a:t>
            </a:r>
            <a:r>
              <a:rPr lang="en-GB" dirty="0" smtClean="0"/>
              <a:t>('img_girl.jpg');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&lt;/style&gt;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1. Add a background image on a HTML element: :Example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&lt;h2&gt;Background Image&lt;/h2&gt;</a:t>
            </a:r>
          </a:p>
          <a:p>
            <a:pPr>
              <a:buNone/>
            </a:pPr>
            <a:r>
              <a:rPr lang="en-US" dirty="0" smtClean="0"/>
              <a:t>&lt;p&gt;A background image for a p element:&lt;/p&gt;</a:t>
            </a:r>
          </a:p>
          <a:p>
            <a:pPr>
              <a:buNone/>
            </a:pPr>
            <a:r>
              <a:rPr lang="en-US" dirty="0" smtClean="0"/>
              <a:t>&lt;p style="background-</a:t>
            </a:r>
            <a:r>
              <a:rPr lang="en-US" dirty="0" err="1" smtClean="0"/>
              <a:t>image:url</a:t>
            </a:r>
            <a:r>
              <a:rPr lang="en-US" dirty="0" smtClean="0"/>
              <a:t>('https://encrypted-tbn0.gstatic.com/images?q=tbn:ANd9GcQfXcHtql7qwZQtxg_O0tfTpLcDE9Y00ZIuYg&amp;usqp=CAU'); color: white;"&gt;</a:t>
            </a:r>
          </a:p>
          <a:p>
            <a:pPr>
              <a:buNone/>
            </a:pPr>
            <a:r>
              <a:rPr lang="en-US" dirty="0" smtClean="0"/>
              <a:t>Hello all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Repellat</a:t>
            </a:r>
            <a:r>
              <a:rPr lang="en-US" dirty="0" smtClean="0"/>
              <a:t> </a:t>
            </a:r>
            <a:r>
              <a:rPr lang="en-US" dirty="0" err="1" smtClean="0"/>
              <a:t>nemo</a:t>
            </a:r>
            <a:r>
              <a:rPr lang="en-US" dirty="0" smtClean="0"/>
              <a:t> </a:t>
            </a:r>
            <a:r>
              <a:rPr lang="en-US" dirty="0" err="1" smtClean="0"/>
              <a:t>quibusdam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eligendi</a:t>
            </a:r>
            <a:r>
              <a:rPr lang="en-US" dirty="0" smtClean="0"/>
              <a:t> </a:t>
            </a:r>
            <a:r>
              <a:rPr lang="en-US" dirty="0" err="1" smtClean="0"/>
              <a:t>deserunt</a:t>
            </a:r>
            <a:r>
              <a:rPr lang="en-US" dirty="0" smtClean="0"/>
              <a:t> </a:t>
            </a:r>
            <a:r>
              <a:rPr lang="en-US" dirty="0" err="1" smtClean="0"/>
              <a:t>doloribus</a:t>
            </a:r>
            <a:r>
              <a:rPr lang="en-US" dirty="0" smtClean="0"/>
              <a:t> minima hic </a:t>
            </a:r>
            <a:r>
              <a:rPr lang="en-US" dirty="0" err="1" smtClean="0"/>
              <a:t>eius</a:t>
            </a:r>
            <a:r>
              <a:rPr lang="en-US" dirty="0" smtClean="0"/>
              <a:t> minus,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dignissimos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qui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numquam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Debitis</a:t>
            </a:r>
            <a:r>
              <a:rPr lang="en-US" dirty="0" smtClean="0"/>
              <a:t>, </a:t>
            </a:r>
            <a:r>
              <a:rPr lang="en-US" dirty="0" err="1" smtClean="0"/>
              <a:t>dolorem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Lorem</a:t>
            </a:r>
            <a:r>
              <a:rPr lang="en-US" dirty="0" smtClean="0"/>
              <a:t>,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eius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assumenda</a:t>
            </a:r>
            <a:r>
              <a:rPr lang="en-US" dirty="0" smtClean="0"/>
              <a:t> </a:t>
            </a:r>
            <a:r>
              <a:rPr lang="en-US" dirty="0" err="1" smtClean="0"/>
              <a:t>dolorum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? </a:t>
            </a:r>
            <a:r>
              <a:rPr lang="en-US" dirty="0" err="1" smtClean="0"/>
              <a:t>Magnam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quaerat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commodi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accusamus</a:t>
            </a:r>
            <a:r>
              <a:rPr lang="en-US" dirty="0" smtClean="0"/>
              <a:t>, </a:t>
            </a:r>
            <a:r>
              <a:rPr lang="en-US" dirty="0" err="1" smtClean="0"/>
              <a:t>voluptatum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! Dolores, cum </a:t>
            </a:r>
            <a:r>
              <a:rPr lang="en-US" dirty="0" err="1" smtClean="0"/>
              <a:t>placeat</a:t>
            </a:r>
            <a:r>
              <a:rPr lang="en-US" dirty="0" smtClean="0"/>
              <a:t>!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asperiores</a:t>
            </a:r>
            <a:r>
              <a:rPr lang="en-US" dirty="0" smtClean="0"/>
              <a:t> </a:t>
            </a:r>
            <a:r>
              <a:rPr lang="en-US" dirty="0" err="1" smtClean="0"/>
              <a:t>expedita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. Alias </a:t>
            </a:r>
            <a:r>
              <a:rPr lang="en-US" dirty="0" err="1" smtClean="0"/>
              <a:t>numquam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molestiae</a:t>
            </a:r>
            <a:r>
              <a:rPr lang="en-US" dirty="0" smtClean="0"/>
              <a:t> dolor id </a:t>
            </a:r>
            <a:r>
              <a:rPr lang="en-US" dirty="0" err="1" smtClean="0"/>
              <a:t>animi</a:t>
            </a:r>
            <a:r>
              <a:rPr lang="en-US" dirty="0" smtClean="0"/>
              <a:t>, minus, </a:t>
            </a:r>
            <a:r>
              <a:rPr lang="en-US" dirty="0" err="1" smtClean="0"/>
              <a:t>ipsam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ratione</a:t>
            </a:r>
            <a:r>
              <a:rPr lang="en-US" dirty="0" smtClean="0"/>
              <a:t> </a:t>
            </a:r>
            <a:r>
              <a:rPr lang="en-US" dirty="0" err="1" smtClean="0"/>
              <a:t>distinctio</a:t>
            </a:r>
            <a:r>
              <a:rPr lang="en-US" dirty="0" smtClean="0"/>
              <a:t> quod </a:t>
            </a:r>
            <a:r>
              <a:rPr lang="en-US" dirty="0" err="1" smtClean="0"/>
              <a:t>ducimus</a:t>
            </a:r>
            <a:r>
              <a:rPr lang="en-US" dirty="0" smtClean="0"/>
              <a:t> </a:t>
            </a:r>
            <a:r>
              <a:rPr lang="en-US" dirty="0" err="1" smtClean="0"/>
              <a:t>repellendus</a:t>
            </a:r>
            <a:r>
              <a:rPr lang="en-US" dirty="0" smtClean="0"/>
              <a:t> </a:t>
            </a:r>
            <a:r>
              <a:rPr lang="en-US" dirty="0" err="1" smtClean="0"/>
              <a:t>repellat</a:t>
            </a:r>
            <a:r>
              <a:rPr lang="en-US" dirty="0" smtClean="0"/>
              <a:t>, </a:t>
            </a:r>
            <a:r>
              <a:rPr lang="en-US" dirty="0" err="1" smtClean="0"/>
              <a:t>magni</a:t>
            </a:r>
            <a:r>
              <a:rPr lang="en-US" dirty="0" smtClean="0"/>
              <a:t> </a:t>
            </a:r>
            <a:r>
              <a:rPr lang="en-US" dirty="0" err="1" smtClean="0"/>
              <a:t>officia</a:t>
            </a:r>
            <a:r>
              <a:rPr lang="en-US" dirty="0" smtClean="0"/>
              <a:t>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sequi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r>
              <a:rPr lang="en-US" dirty="0" smtClean="0"/>
              <a:t>? </a:t>
            </a:r>
            <a:r>
              <a:rPr lang="en-US" dirty="0" err="1" smtClean="0"/>
              <a:t>Corporis</a:t>
            </a:r>
            <a:r>
              <a:rPr lang="en-US" dirty="0" smtClean="0"/>
              <a:t> </a:t>
            </a:r>
            <a:r>
              <a:rPr lang="en-US" dirty="0" err="1" smtClean="0"/>
              <a:t>blanditiis</a:t>
            </a:r>
            <a:r>
              <a:rPr lang="en-US" dirty="0" smtClean="0"/>
              <a:t> </a:t>
            </a:r>
            <a:r>
              <a:rPr lang="en-US" dirty="0" err="1" smtClean="0"/>
              <a:t>quaerat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dignissimos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repellendus</a:t>
            </a:r>
            <a:r>
              <a:rPr lang="en-US" dirty="0" smtClean="0"/>
              <a:t> nostrum ad,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,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exercitationem</a:t>
            </a:r>
            <a:r>
              <a:rPr lang="en-US" dirty="0" smtClean="0"/>
              <a:t> </a:t>
            </a:r>
            <a:r>
              <a:rPr lang="en-US" dirty="0" err="1" smtClean="0"/>
              <a:t>placeat</a:t>
            </a:r>
            <a:r>
              <a:rPr lang="en-US" dirty="0" smtClean="0"/>
              <a:t> fugit </a:t>
            </a:r>
            <a:r>
              <a:rPr lang="en-US" dirty="0" err="1" smtClean="0"/>
              <a:t>veritatis</a:t>
            </a:r>
            <a:r>
              <a:rPr lang="en-US" dirty="0" smtClean="0"/>
              <a:t> </a:t>
            </a:r>
            <a:r>
              <a:rPr lang="en-US" dirty="0" err="1" smtClean="0"/>
              <a:t>tenetur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harum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ipsam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. Culpa, </a:t>
            </a:r>
            <a:r>
              <a:rPr lang="en-US" dirty="0" err="1" smtClean="0"/>
              <a:t>excepturi</a:t>
            </a:r>
            <a:r>
              <a:rPr lang="en-US" dirty="0" smtClean="0"/>
              <a:t>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rerum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 minus, 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</a:t>
            </a:r>
            <a:r>
              <a:rPr lang="en-US" dirty="0" err="1" smtClean="0"/>
              <a:t>Dolorem</a:t>
            </a:r>
            <a:r>
              <a:rPr lang="en-US" dirty="0" smtClean="0"/>
              <a:t> tempore </a:t>
            </a:r>
            <a:r>
              <a:rPr lang="en-US" dirty="0" err="1" smtClean="0"/>
              <a:t>ratione</a:t>
            </a:r>
            <a:r>
              <a:rPr lang="en-US" dirty="0" smtClean="0"/>
              <a:t> </a:t>
            </a:r>
            <a:r>
              <a:rPr lang="en-US" dirty="0" err="1" smtClean="0"/>
              <a:t>blanditiis</a:t>
            </a:r>
            <a:r>
              <a:rPr lang="en-US" dirty="0" smtClean="0"/>
              <a:t>. Vero </a:t>
            </a:r>
            <a:r>
              <a:rPr lang="en-US" dirty="0" err="1" smtClean="0"/>
              <a:t>laboriosam</a:t>
            </a:r>
            <a:r>
              <a:rPr lang="en-US" dirty="0" smtClean="0"/>
              <a:t> </a:t>
            </a:r>
            <a:r>
              <a:rPr lang="en-US" dirty="0" err="1" smtClean="0"/>
              <a:t>assumenda</a:t>
            </a:r>
            <a:r>
              <a:rPr lang="en-US" dirty="0" smtClean="0"/>
              <a:t> </a:t>
            </a:r>
            <a:r>
              <a:rPr lang="en-US" dirty="0" err="1" smtClean="0"/>
              <a:t>illum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smtClean="0"/>
              <a:t>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2. Specify the background image in the &lt;style&gt; </a:t>
            </a:r>
            <a:r>
              <a:rPr lang="en-GB" dirty="0" err="1" smtClean="0"/>
              <a:t>element:Example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&lt;style&gt;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  background-image: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('https://p4.wallpaperbetter.com/wallpaper/644/446/544/mercedes-4k-full-screen-hd-wallpaper-preview.jpg');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  color: white;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&lt;h2&gt;Background Image&lt;/h2&gt;</a:t>
            </a:r>
          </a:p>
          <a:p>
            <a:pPr>
              <a:buNone/>
            </a:pPr>
            <a:r>
              <a:rPr lang="en-US" dirty="0" smtClean="0"/>
              <a:t>&lt;p&gt;Hello all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Repellat</a:t>
            </a:r>
            <a:r>
              <a:rPr lang="en-US" dirty="0" smtClean="0"/>
              <a:t> </a:t>
            </a:r>
            <a:r>
              <a:rPr lang="en-US" dirty="0" err="1" smtClean="0"/>
              <a:t>nemo</a:t>
            </a:r>
            <a:r>
              <a:rPr lang="en-US" dirty="0" smtClean="0"/>
              <a:t> </a:t>
            </a:r>
            <a:r>
              <a:rPr lang="en-US" dirty="0" err="1" smtClean="0"/>
              <a:t>quibusdam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eligendi</a:t>
            </a:r>
            <a:r>
              <a:rPr lang="en-US" dirty="0" smtClean="0"/>
              <a:t> </a:t>
            </a:r>
            <a:r>
              <a:rPr lang="en-US" dirty="0" err="1" smtClean="0"/>
              <a:t>deserunt</a:t>
            </a:r>
            <a:r>
              <a:rPr lang="en-US" dirty="0" smtClean="0"/>
              <a:t> </a:t>
            </a:r>
            <a:r>
              <a:rPr lang="en-US" dirty="0" err="1" smtClean="0"/>
              <a:t>doloribus</a:t>
            </a:r>
            <a:r>
              <a:rPr lang="en-US" dirty="0" smtClean="0"/>
              <a:t> minima hic </a:t>
            </a:r>
            <a:r>
              <a:rPr lang="en-US" dirty="0" err="1" smtClean="0"/>
              <a:t>eius</a:t>
            </a:r>
            <a:r>
              <a:rPr lang="en-US" dirty="0" smtClean="0"/>
              <a:t> minus,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dignissimos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qui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numquam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Debitis</a:t>
            </a:r>
            <a:r>
              <a:rPr lang="en-US" dirty="0" smtClean="0"/>
              <a:t>, </a:t>
            </a:r>
            <a:r>
              <a:rPr lang="en-US" dirty="0" err="1" smtClean="0"/>
              <a:t>dolorem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dirty="0" err="1" smtClean="0"/>
              <a:t>Lorem</a:t>
            </a:r>
            <a:r>
              <a:rPr lang="en-US" dirty="0" smtClean="0"/>
              <a:t>,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eius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assumenda</a:t>
            </a:r>
            <a:r>
              <a:rPr lang="en-US" dirty="0" smtClean="0"/>
              <a:t> </a:t>
            </a:r>
            <a:r>
              <a:rPr lang="en-US" dirty="0" err="1" smtClean="0"/>
              <a:t>dolorum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? </a:t>
            </a:r>
            <a:r>
              <a:rPr lang="en-US" dirty="0" err="1" smtClean="0"/>
              <a:t>Magnam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quaerat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commodi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accusamus</a:t>
            </a:r>
            <a:r>
              <a:rPr lang="en-US" dirty="0" smtClean="0"/>
              <a:t>, </a:t>
            </a:r>
            <a:r>
              <a:rPr lang="en-US" dirty="0" err="1" smtClean="0"/>
              <a:t>voluptatum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! Dolores, cum </a:t>
            </a:r>
            <a:r>
              <a:rPr lang="en-US" dirty="0" err="1" smtClean="0"/>
              <a:t>placeat</a:t>
            </a:r>
            <a:r>
              <a:rPr lang="en-US" dirty="0" smtClean="0"/>
              <a:t>!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asperiores</a:t>
            </a:r>
            <a:r>
              <a:rPr lang="en-US" dirty="0" smtClean="0"/>
              <a:t> </a:t>
            </a:r>
            <a:r>
              <a:rPr lang="en-US" dirty="0" err="1" smtClean="0"/>
              <a:t>expedita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. Alias </a:t>
            </a:r>
            <a:r>
              <a:rPr lang="en-US" dirty="0" err="1" smtClean="0"/>
              <a:t>numquam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molestiae</a:t>
            </a:r>
            <a:r>
              <a:rPr lang="en-US" dirty="0" smtClean="0"/>
              <a:t> dolor id </a:t>
            </a:r>
            <a:r>
              <a:rPr lang="en-US" dirty="0" err="1" smtClean="0"/>
              <a:t>animi</a:t>
            </a:r>
            <a:r>
              <a:rPr lang="en-US" dirty="0" smtClean="0"/>
              <a:t>, minus, </a:t>
            </a:r>
            <a:r>
              <a:rPr lang="en-US" dirty="0" err="1" smtClean="0"/>
              <a:t>ipsam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ratione</a:t>
            </a:r>
            <a:r>
              <a:rPr lang="en-US" dirty="0" smtClean="0"/>
              <a:t> </a:t>
            </a:r>
            <a:r>
              <a:rPr lang="en-US" dirty="0" err="1" smtClean="0"/>
              <a:t>distinctio</a:t>
            </a:r>
            <a:r>
              <a:rPr lang="en-US" dirty="0" smtClean="0"/>
              <a:t> quod </a:t>
            </a:r>
            <a:r>
              <a:rPr lang="en-US" dirty="0" err="1" smtClean="0"/>
              <a:t>ducimus</a:t>
            </a:r>
            <a:r>
              <a:rPr lang="en-US" dirty="0" smtClean="0"/>
              <a:t> </a:t>
            </a:r>
            <a:r>
              <a:rPr lang="en-US" dirty="0" err="1" smtClean="0"/>
              <a:t>repellendus</a:t>
            </a:r>
            <a:r>
              <a:rPr lang="en-US" dirty="0" smtClean="0"/>
              <a:t> </a:t>
            </a:r>
            <a:r>
              <a:rPr lang="en-US" dirty="0" err="1" smtClean="0"/>
              <a:t>repellat</a:t>
            </a:r>
            <a:r>
              <a:rPr lang="en-US" dirty="0" smtClean="0"/>
              <a:t>, </a:t>
            </a:r>
            <a:r>
              <a:rPr lang="en-US" dirty="0" err="1" smtClean="0"/>
              <a:t>magni</a:t>
            </a:r>
            <a:r>
              <a:rPr lang="en-US" dirty="0" smtClean="0"/>
              <a:t> </a:t>
            </a:r>
            <a:r>
              <a:rPr lang="en-US" dirty="0" err="1" smtClean="0"/>
              <a:t>officia</a:t>
            </a:r>
            <a:r>
              <a:rPr lang="en-US" dirty="0" smtClean="0"/>
              <a:t>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sequi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r>
              <a:rPr lang="en-US" dirty="0" smtClean="0"/>
              <a:t>? </a:t>
            </a:r>
            <a:r>
              <a:rPr lang="en-US" dirty="0" err="1" smtClean="0"/>
              <a:t>Corporis</a:t>
            </a:r>
            <a:r>
              <a:rPr lang="en-US" dirty="0" smtClean="0"/>
              <a:t> </a:t>
            </a:r>
            <a:r>
              <a:rPr lang="en-US" dirty="0" err="1" smtClean="0"/>
              <a:t>blanditiis</a:t>
            </a:r>
            <a:r>
              <a:rPr lang="en-US" dirty="0" smtClean="0"/>
              <a:t> </a:t>
            </a:r>
            <a:r>
              <a:rPr lang="en-US" dirty="0" err="1" smtClean="0"/>
              <a:t>quaerat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dignissimos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repellendus</a:t>
            </a:r>
            <a:r>
              <a:rPr lang="en-US" dirty="0" smtClean="0"/>
              <a:t> nostrum ad,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,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exercitationem</a:t>
            </a:r>
            <a:r>
              <a:rPr lang="en-US" dirty="0" smtClean="0"/>
              <a:t> </a:t>
            </a:r>
            <a:r>
              <a:rPr lang="en-US" dirty="0" err="1" smtClean="0"/>
              <a:t>placeat</a:t>
            </a:r>
            <a:r>
              <a:rPr lang="en-US" dirty="0" smtClean="0"/>
              <a:t> fugit </a:t>
            </a:r>
            <a:r>
              <a:rPr lang="en-US" dirty="0" err="1" smtClean="0"/>
              <a:t>veritatis</a:t>
            </a:r>
            <a:r>
              <a:rPr lang="en-US" dirty="0" smtClean="0"/>
              <a:t> </a:t>
            </a:r>
            <a:r>
              <a:rPr lang="en-US" dirty="0" err="1" smtClean="0"/>
              <a:t>tenetur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harum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ipsam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. Culpa, </a:t>
            </a:r>
            <a:r>
              <a:rPr lang="en-US" dirty="0" err="1" smtClean="0"/>
              <a:t>excepturi</a:t>
            </a:r>
            <a:r>
              <a:rPr lang="en-US" dirty="0" smtClean="0"/>
              <a:t>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rerum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 minus, 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</a:t>
            </a:r>
            <a:r>
              <a:rPr lang="en-US" dirty="0" err="1" smtClean="0"/>
              <a:t>Dolorem</a:t>
            </a:r>
            <a:r>
              <a:rPr lang="en-US" dirty="0" smtClean="0"/>
              <a:t> tempore </a:t>
            </a:r>
            <a:r>
              <a:rPr lang="en-US" dirty="0" err="1" smtClean="0"/>
              <a:t>ratione</a:t>
            </a:r>
            <a:r>
              <a:rPr lang="en-US" dirty="0" smtClean="0"/>
              <a:t> </a:t>
            </a:r>
            <a:r>
              <a:rPr lang="en-US" dirty="0" err="1" smtClean="0"/>
              <a:t>blanditiis</a:t>
            </a:r>
            <a:r>
              <a:rPr lang="en-US" dirty="0" smtClean="0"/>
              <a:t>. Vero </a:t>
            </a:r>
            <a:r>
              <a:rPr lang="en-US" dirty="0" err="1" smtClean="0"/>
              <a:t>laboriosam</a:t>
            </a:r>
            <a:r>
              <a:rPr lang="en-US" dirty="0" smtClean="0"/>
              <a:t> </a:t>
            </a:r>
            <a:r>
              <a:rPr lang="en-US" dirty="0" err="1" smtClean="0"/>
              <a:t>assumenda</a:t>
            </a:r>
            <a:r>
              <a:rPr lang="en-US" dirty="0" smtClean="0"/>
              <a:t> </a:t>
            </a:r>
            <a:r>
              <a:rPr lang="en-US" dirty="0" err="1" smtClean="0"/>
              <a:t>illum</a:t>
            </a:r>
            <a:r>
              <a:rPr lang="en-US" dirty="0" smtClean="0"/>
              <a:t>!&lt;/p&gt;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3. Add a background image for the entire </a:t>
            </a:r>
            <a:r>
              <a:rPr lang="en-GB" dirty="0" err="1" smtClean="0"/>
              <a:t>page:Example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7213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dirty="0" smtClean="0"/>
              <a:t>&lt;!DOCTYPE html&gt;</a:t>
            </a:r>
          </a:p>
          <a:p>
            <a:pPr>
              <a:buNone/>
            </a:pPr>
            <a:r>
              <a:rPr lang="en-GB" dirty="0" smtClean="0"/>
              <a:t>&lt;html&gt;</a:t>
            </a:r>
          </a:p>
          <a:p>
            <a:pPr>
              <a:buNone/>
            </a:pPr>
            <a:r>
              <a:rPr lang="en-GB" dirty="0" smtClean="0"/>
              <a:t>&lt;head&gt;</a:t>
            </a:r>
          </a:p>
          <a:p>
            <a:pPr>
              <a:buNone/>
            </a:pPr>
            <a:r>
              <a:rPr lang="en-GB" dirty="0" smtClean="0"/>
              <a:t>&lt;style&gt;</a:t>
            </a:r>
          </a:p>
          <a:p>
            <a:pPr>
              <a:buNone/>
            </a:pPr>
            <a:r>
              <a:rPr lang="en-GB" dirty="0" smtClean="0"/>
              <a:t>body {</a:t>
            </a:r>
          </a:p>
          <a:p>
            <a:pPr>
              <a:buNone/>
            </a:pPr>
            <a:r>
              <a:rPr lang="en-GB" dirty="0" smtClean="0"/>
              <a:t> background-image: </a:t>
            </a:r>
            <a:r>
              <a:rPr lang="en-GB" dirty="0" err="1" smtClean="0"/>
              <a:t>url</a:t>
            </a:r>
            <a:r>
              <a:rPr lang="en-GB" dirty="0" smtClean="0"/>
              <a:t>('https://p4.wallpaperbetter.com/wallpaper/254/767/791/computer-desktop-full-screen-nature-pics-1920x1200-wallpaper-preview.jpg');</a:t>
            </a:r>
          </a:p>
          <a:p>
            <a:pPr>
              <a:buNone/>
            </a:pPr>
            <a:r>
              <a:rPr lang="en-GB" dirty="0" smtClean="0"/>
              <a:t>  </a:t>
            </a:r>
            <a:r>
              <a:rPr lang="en-GB" dirty="0" err="1" smtClean="0"/>
              <a:t>color:white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smtClean="0"/>
              <a:t>&lt;/style&gt;</a:t>
            </a:r>
          </a:p>
          <a:p>
            <a:pPr>
              <a:buNone/>
            </a:pPr>
            <a:r>
              <a:rPr lang="en-GB" dirty="0" smtClean="0"/>
              <a:t>&lt;/head&gt;</a:t>
            </a:r>
          </a:p>
          <a:p>
            <a:pPr>
              <a:buNone/>
            </a:pPr>
            <a:r>
              <a:rPr lang="en-GB" dirty="0" smtClean="0"/>
              <a:t>&lt;body&gt;</a:t>
            </a:r>
          </a:p>
          <a:p>
            <a:pPr>
              <a:buNone/>
            </a:pPr>
            <a:r>
              <a:rPr lang="en-GB" dirty="0" smtClean="0"/>
              <a:t>&lt;h2&gt;Background Image&lt;/h2&gt;</a:t>
            </a:r>
          </a:p>
          <a:p>
            <a:pPr>
              <a:buNone/>
            </a:pPr>
            <a:r>
              <a:rPr lang="en-GB" dirty="0" smtClean="0"/>
              <a:t>&lt;p&gt;By default, the background image will repeat itself 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     it is smaller than the element where it is specified, 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     in this case the body element.&lt;/p&gt;</a:t>
            </a:r>
          </a:p>
          <a:p>
            <a:pPr>
              <a:buNone/>
            </a:pPr>
            <a:r>
              <a:rPr lang="en-GB" dirty="0" smtClean="0"/>
              <a:t>&lt;/body&gt;</a:t>
            </a:r>
          </a:p>
          <a:p>
            <a:pPr>
              <a:buNone/>
            </a:pPr>
            <a:r>
              <a:rPr lang="en-GB" dirty="0" smtClean="0"/>
              <a:t>&lt;/html&gt;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Repeat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If the background image is smaller than the element, the image will repeat itself, horizontally and vertically, until it reaches the end of the element:</a:t>
            </a:r>
          </a:p>
          <a:p>
            <a:r>
              <a:rPr lang="en-GB" dirty="0" smtClean="0"/>
              <a:t>To avoid the background image from repeating itself, set the background-repeat property to no-repeat.</a:t>
            </a:r>
          </a:p>
          <a:p>
            <a:pPr>
              <a:buNone/>
            </a:pPr>
            <a:r>
              <a:rPr lang="en-US" dirty="0" smtClean="0"/>
              <a:t>   background-repeat: no-repeat;</a:t>
            </a:r>
          </a:p>
          <a:p>
            <a:r>
              <a:rPr lang="en-GB" dirty="0" smtClean="0"/>
              <a:t>If you want the background image to cover the entire element, you can set the background-size property to cover.</a:t>
            </a:r>
          </a:p>
          <a:p>
            <a:pPr>
              <a:buNone/>
            </a:pPr>
            <a:r>
              <a:rPr lang="en-US" dirty="0" smtClean="0"/>
              <a:t>   background-size: cover;</a:t>
            </a:r>
          </a:p>
          <a:p>
            <a:r>
              <a:rPr lang="en-GB" dirty="0" smtClean="0"/>
              <a:t>If you want the background image to stretch to fit the entire element, you can set the background-size property to 100% 100%:</a:t>
            </a:r>
          </a:p>
          <a:p>
            <a:pPr>
              <a:buNone/>
            </a:pPr>
            <a:r>
              <a:rPr lang="en-US" dirty="0" smtClean="0"/>
              <a:t>   background-size: 100% 100%; 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4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 Color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&lt;h1 style="background-</a:t>
            </a:r>
            <a:r>
              <a:rPr lang="en-US" dirty="0" err="1" smtClean="0"/>
              <a:t>color:DodgerBlue</a:t>
            </a:r>
            <a:r>
              <a:rPr lang="en-US" dirty="0" smtClean="0"/>
              <a:t>;"&gt;Hello World&lt;/h1&gt;</a:t>
            </a:r>
          </a:p>
          <a:p>
            <a:pPr>
              <a:buNone/>
            </a:pPr>
            <a:r>
              <a:rPr lang="en-US" dirty="0" smtClean="0"/>
              <a:t>&lt;p style="background-</a:t>
            </a:r>
            <a:r>
              <a:rPr lang="en-US" dirty="0" err="1" smtClean="0"/>
              <a:t>color:Tomato</a:t>
            </a:r>
            <a:r>
              <a:rPr lang="en-US" dirty="0" smtClean="0"/>
              <a:t>;"&gt;Hello all&lt;/p&gt;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 </a:t>
            </a:r>
            <a:r>
              <a:rPr lang="en-US" dirty="0" err="1" smtClean="0"/>
              <a:t>Favicon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 </a:t>
            </a:r>
            <a:r>
              <a:rPr lang="en-GB" dirty="0" err="1" smtClean="0"/>
              <a:t>favicon</a:t>
            </a:r>
            <a:r>
              <a:rPr lang="en-GB" dirty="0" smtClean="0"/>
              <a:t> is a small image displayed next to the page title in the browser tab.</a:t>
            </a:r>
          </a:p>
          <a:p>
            <a:r>
              <a:rPr lang="en-GB" dirty="0" smtClean="0"/>
              <a:t>add a &lt;link&gt; element to your "index.html" file, after the &lt;title&gt; </a:t>
            </a:r>
            <a:r>
              <a:rPr lang="en-GB" dirty="0" smtClean="0"/>
              <a:t>element.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title&gt;My Page Title&lt;/title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 &lt;link </a:t>
            </a:r>
            <a:r>
              <a:rPr lang="en-US" dirty="0" err="1" smtClean="0"/>
              <a:t>rel</a:t>
            </a:r>
            <a:r>
              <a:rPr lang="en-US" dirty="0" smtClean="0"/>
              <a:t>="icon" </a:t>
            </a:r>
            <a:r>
              <a:rPr lang="en-US" dirty="0" err="1" smtClean="0"/>
              <a:t>href</a:t>
            </a:r>
            <a:r>
              <a:rPr lang="en-US" dirty="0" smtClean="0"/>
              <a:t>="C:\Users\ADMIN\Desktop\CSE326\smiley.gif"&gt;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h1&gt;This is a Heading&lt;/h1&gt;</a:t>
            </a:r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4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Color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&lt;h3 style="</a:t>
            </a:r>
            <a:r>
              <a:rPr lang="en-US" dirty="0" err="1" smtClean="0"/>
              <a:t>color:Tomato</a:t>
            </a:r>
            <a:r>
              <a:rPr lang="en-US" dirty="0" smtClean="0"/>
              <a:t>;"&gt;Hello World&lt;/h3&gt;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style="</a:t>
            </a:r>
            <a:r>
              <a:rPr lang="en-US" dirty="0" err="1" smtClean="0"/>
              <a:t>color:DodgerBlue</a:t>
            </a:r>
            <a:r>
              <a:rPr lang="en-US" dirty="0" smtClean="0"/>
              <a:t>;"&gt;First Paragraph&lt;/p&gt;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style="</a:t>
            </a:r>
            <a:r>
              <a:rPr lang="en-US" dirty="0" err="1" smtClean="0"/>
              <a:t>color:MediumSeaGreen</a:t>
            </a:r>
            <a:r>
              <a:rPr lang="en-US" dirty="0" smtClean="0"/>
              <a:t>;"&gt;Second paragraph&lt;/p&gt;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89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Border Color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 style="border: 2px solid Tomato;"&gt;Hello World&lt;/h1&gt;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 style="border: 2px solid </a:t>
            </a:r>
            <a:r>
              <a:rPr lang="en-US" dirty="0" err="1" smtClean="0"/>
              <a:t>DodgerBlue</a:t>
            </a:r>
            <a:r>
              <a:rPr lang="en-US" dirty="0" smtClean="0"/>
              <a:t>;"&gt;Hello World&lt;/h1&gt;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 style="border: 2px solid Violet;"&gt;Hello World&lt;/h1&gt;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0088"/>
            <a:ext cx="8229600" cy="650681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a:link {</a:t>
            </a:r>
          </a:p>
          <a:p>
            <a:pPr>
              <a:buNone/>
            </a:pPr>
            <a:r>
              <a:rPr lang="en-US" dirty="0" smtClean="0"/>
              <a:t>  color: green;</a:t>
            </a:r>
          </a:p>
          <a:p>
            <a:pPr>
              <a:buNone/>
            </a:pPr>
            <a:r>
              <a:rPr lang="en-US" dirty="0" smtClean="0"/>
              <a:t>  background-color: transparent;</a:t>
            </a:r>
          </a:p>
          <a:p>
            <a:pPr>
              <a:buNone/>
            </a:pPr>
            <a:r>
              <a:rPr lang="en-US" dirty="0" smtClean="0"/>
              <a:t>  text-decoration: none;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a:visited {</a:t>
            </a:r>
          </a:p>
          <a:p>
            <a:pPr>
              <a:buNone/>
            </a:pPr>
            <a:r>
              <a:rPr lang="en-US" dirty="0" smtClean="0"/>
              <a:t>  color: pink;</a:t>
            </a:r>
          </a:p>
          <a:p>
            <a:pPr>
              <a:buNone/>
            </a:pPr>
            <a:r>
              <a:rPr lang="en-US" dirty="0" smtClean="0"/>
              <a:t>  background-color: transparent;</a:t>
            </a:r>
          </a:p>
          <a:p>
            <a:pPr>
              <a:buNone/>
            </a:pPr>
            <a:r>
              <a:rPr lang="en-US" dirty="0" smtClean="0"/>
              <a:t>  text-decoration: none;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a:hover {</a:t>
            </a:r>
          </a:p>
          <a:p>
            <a:pPr>
              <a:buNone/>
            </a:pPr>
            <a:r>
              <a:rPr lang="en-US" dirty="0" smtClean="0"/>
              <a:t>  color: red;</a:t>
            </a:r>
          </a:p>
          <a:p>
            <a:pPr>
              <a:buNone/>
            </a:pPr>
            <a:r>
              <a:rPr lang="en-US" dirty="0" smtClean="0"/>
              <a:t>  background-color: transparent;</a:t>
            </a:r>
          </a:p>
          <a:p>
            <a:pPr>
              <a:buNone/>
            </a:pPr>
            <a:r>
              <a:rPr lang="en-US" dirty="0" smtClean="0"/>
              <a:t>  text-decoration: underline;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&lt;h2&gt;Link Colors&lt;/h2&gt;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="new.html" target="_blank"&gt;Images&lt;/a&gt;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Bookmark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 id attribute (id="</a:t>
            </a:r>
            <a:r>
              <a:rPr lang="en-GB" i="1" dirty="0" smtClean="0"/>
              <a:t>value</a:t>
            </a:r>
            <a:r>
              <a:rPr lang="en-GB" dirty="0" smtClean="0"/>
              <a:t>") to define bookmarks in a page</a:t>
            </a:r>
          </a:p>
          <a:p>
            <a:r>
              <a:rPr lang="en-GB" dirty="0" smtClean="0"/>
              <a:t>Use the </a:t>
            </a:r>
            <a:r>
              <a:rPr lang="en-GB" dirty="0" err="1" smtClean="0"/>
              <a:t>href</a:t>
            </a:r>
            <a:r>
              <a:rPr lang="en-GB" dirty="0" smtClean="0"/>
              <a:t> attribute (</a:t>
            </a:r>
            <a:r>
              <a:rPr lang="en-GB" dirty="0" err="1" smtClean="0"/>
              <a:t>href</a:t>
            </a:r>
            <a:r>
              <a:rPr lang="en-GB" dirty="0" smtClean="0"/>
              <a:t>="#</a:t>
            </a:r>
            <a:r>
              <a:rPr lang="en-GB" i="1" dirty="0" smtClean="0"/>
              <a:t>value</a:t>
            </a:r>
            <a:r>
              <a:rPr lang="en-GB" dirty="0" smtClean="0"/>
              <a:t>") to link to the bookmark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Create a Bookmark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0079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Jump to Chapter 4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Jump to Chapter 10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1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2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3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4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5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6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7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8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9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10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11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Chapter 12</a:t>
            </a:r>
          </a:p>
          <a:p>
            <a:pPr>
              <a:buNone/>
            </a:pPr>
            <a:r>
              <a:rPr lang="en-US" dirty="0" smtClean="0"/>
              <a:t>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  <a:r>
              <a:rPr lang="en-US" dirty="0" smtClean="0"/>
              <a:t> Create a Bookmark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="#C4"&gt;Jump to Chapter 4&lt;/a&gt; 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="#C10"&gt;Jump to Chapter 10&lt;/a&gt;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3&lt;/h2&gt;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id="C4"&gt;Chapter 4&lt;/h2&gt;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5&lt;/h2&gt;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6&lt;/h2&gt;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7&lt;/h2&gt;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8&lt;/h2&gt;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9&lt;/h2&gt;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id="C10"&gt;Chapter 10&lt;/h2&gt;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13&lt;/h2&gt;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14&lt;/h2&gt;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15&lt;/h2&gt;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16&lt;/h2&gt;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17&lt;/h2&gt;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18&lt;/h2&gt;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19&lt;/h2&gt;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20&lt;/h2&gt;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21&lt;/h2&gt;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22&lt;/h2&gt;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&lt;h2&gt;Chapter 23&lt;/h2&gt;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Image-float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&lt;h2&gt;Animated Images&lt;/h2&gt;</a:t>
            </a:r>
          </a:p>
          <a:p>
            <a:pPr>
              <a:buNone/>
            </a:pPr>
            <a:r>
              <a:rPr lang="en-US" dirty="0" smtClean="0"/>
              <a:t>&lt;p&gt;HTML allows moving images:&lt;/p&gt;</a:t>
            </a:r>
          </a:p>
          <a:p>
            <a:pPr>
              <a:buNone/>
            </a:pPr>
            <a:r>
              <a:rPr lang="en-US" dirty="0" smtClean="0"/>
              <a:t>&lt;p&gt;&lt;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="C:\Users\ADMIN\Desktop\CSE326\image3.gif" alt="Computer man" </a:t>
            </a:r>
            <a:r>
              <a:rPr lang="en-US" dirty="0" smtClean="0">
                <a:solidFill>
                  <a:srgbClr val="7030A0"/>
                </a:solidFill>
              </a:rPr>
              <a:t>style="</a:t>
            </a:r>
            <a:r>
              <a:rPr lang="en-US" dirty="0" err="1" smtClean="0">
                <a:solidFill>
                  <a:srgbClr val="7030A0"/>
                </a:solidFill>
              </a:rPr>
              <a:t>float:left</a:t>
            </a:r>
            <a:r>
              <a:rPr lang="en-US" dirty="0" smtClean="0">
                <a:solidFill>
                  <a:srgbClr val="7030A0"/>
                </a:solidFill>
              </a:rPr>
              <a:t>;"</a:t>
            </a:r>
            <a:r>
              <a:rPr lang="en-US" dirty="0" smtClean="0"/>
              <a:t>&gt;This is my new paragraph&lt;/p&gt;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1303</Words>
  <Application>Microsoft Office PowerPoint</Application>
  <PresentationFormat>On-screen Show (4:3)</PresentationFormat>
  <Paragraphs>316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4. The style Attribute </vt:lpstr>
      <vt:lpstr>Background Color </vt:lpstr>
      <vt:lpstr>Text Color </vt:lpstr>
      <vt:lpstr>Border Color </vt:lpstr>
      <vt:lpstr>HTML Link</vt:lpstr>
      <vt:lpstr>Create a Bookmark</vt:lpstr>
      <vt:lpstr>Create a Bookmark </vt:lpstr>
      <vt:lpstr>Example: Create a Bookmark </vt:lpstr>
      <vt:lpstr>Image-float attribute</vt:lpstr>
      <vt:lpstr>Image Maps </vt:lpstr>
      <vt:lpstr>Image Maps:continue…</vt:lpstr>
      <vt:lpstr>Image Maps :Rectangle shape</vt:lpstr>
      <vt:lpstr>Image Maps :Circle shape</vt:lpstr>
      <vt:lpstr>Image Maps: Example</vt:lpstr>
      <vt:lpstr>Background Image on a HTML element </vt:lpstr>
      <vt:lpstr>1. Add a background image on a HTML element: :Example</vt:lpstr>
      <vt:lpstr>2. Specify the background image in the &lt;style&gt; element:Example</vt:lpstr>
      <vt:lpstr>3. Add a background image for the entire page:Example</vt:lpstr>
      <vt:lpstr>Background Repeat </vt:lpstr>
      <vt:lpstr>HTML Favicon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The style Attribute </dc:title>
  <dc:creator>ADMIN</dc:creator>
  <cp:lastModifiedBy>ADMIN</cp:lastModifiedBy>
  <cp:revision>47</cp:revision>
  <dcterms:created xsi:type="dcterms:W3CDTF">2022-09-12T04:38:55Z</dcterms:created>
  <dcterms:modified xsi:type="dcterms:W3CDTF">2022-09-13T06:28:11Z</dcterms:modified>
</cp:coreProperties>
</file>