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notesMasterIdLst>
    <p:notesMasterId r:id="rId30"/>
  </p:notesMasterIdLst>
  <p:sldIdLst>
    <p:sldId id="397" r:id="rId5"/>
    <p:sldId id="258" r:id="rId6"/>
    <p:sldId id="345" r:id="rId7"/>
    <p:sldId id="360" r:id="rId8"/>
    <p:sldId id="369" r:id="rId9"/>
    <p:sldId id="372" r:id="rId10"/>
    <p:sldId id="374" r:id="rId11"/>
    <p:sldId id="375" r:id="rId12"/>
    <p:sldId id="377" r:id="rId13"/>
    <p:sldId id="387" r:id="rId14"/>
    <p:sldId id="388" r:id="rId15"/>
    <p:sldId id="389" r:id="rId16"/>
    <p:sldId id="390" r:id="rId17"/>
    <p:sldId id="391" r:id="rId18"/>
    <p:sldId id="392" r:id="rId19"/>
    <p:sldId id="381" r:id="rId20"/>
    <p:sldId id="382" r:id="rId21"/>
    <p:sldId id="393" r:id="rId22"/>
    <p:sldId id="386" r:id="rId23"/>
    <p:sldId id="394" r:id="rId24"/>
    <p:sldId id="395" r:id="rId25"/>
    <p:sldId id="396" r:id="rId26"/>
    <p:sldId id="385" r:id="rId27"/>
    <p:sldId id="398" r:id="rId28"/>
    <p:sldId id="3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FA2BC-1ADC-4120-B5E7-41DB4F4952A8}" v="84" dt="2023-12-23T16:15:44.242"/>
    <p1510:client id="{94C3F7BA-9B91-402F-A46D-9E14CBB31D3D}" v="6" dt="2023-12-23T16:27:57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902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outlineViewPr>
    <p:cViewPr>
      <p:scale>
        <a:sx n="33" d="100"/>
        <a:sy n="33" d="100"/>
      </p:scale>
      <p:origin x="0" y="-97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F3811824-3441-450A-BE8B-1E1E11206BDE}"/>
    <pc:docChg chg="undo custSel addSld delSld modSld">
      <pc:chgData name="Shiva Kunwar" userId="aebf2261f0d6e09f" providerId="LiveId" clId="{F3811824-3441-450A-BE8B-1E1E11206BDE}" dt="2023-12-22T15:43:25.860" v="2058" actId="113"/>
      <pc:docMkLst>
        <pc:docMk/>
      </pc:docMkLst>
      <pc:sldChg chg="addSp modSp mod">
        <pc:chgData name="Shiva Kunwar" userId="aebf2261f0d6e09f" providerId="LiveId" clId="{F3811824-3441-450A-BE8B-1E1E11206BDE}" dt="2023-12-21T16:17:53.165" v="297" actId="1037"/>
        <pc:sldMkLst>
          <pc:docMk/>
          <pc:sldMk cId="513983598" sldId="256"/>
        </pc:sldMkLst>
        <pc:spChg chg="mod">
          <ac:chgData name="Shiva Kunwar" userId="aebf2261f0d6e09f" providerId="LiveId" clId="{F3811824-3441-450A-BE8B-1E1E11206BDE}" dt="2023-12-21T16:17:19.150" v="272" actId="1076"/>
          <ac:spMkLst>
            <pc:docMk/>
            <pc:sldMk cId="513983598" sldId="256"/>
            <ac:spMk id="3" creationId="{27F56970-010C-D66F-1469-B2F0870F24F8}"/>
          </ac:spMkLst>
        </pc:spChg>
        <pc:spChg chg="add mod">
          <ac:chgData name="Shiva Kunwar" userId="aebf2261f0d6e09f" providerId="LiveId" clId="{F3811824-3441-450A-BE8B-1E1E11206BDE}" dt="2023-12-21T16:17:53.165" v="297" actId="1037"/>
          <ac:spMkLst>
            <pc:docMk/>
            <pc:sldMk cId="513983598" sldId="256"/>
            <ac:spMk id="11" creationId="{966A9420-2EAA-2BB1-E08B-25BFB498717E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03433059" sldId="257"/>
        </pc:sldMkLst>
      </pc:sldChg>
      <pc:sldChg chg="modSp mod">
        <pc:chgData name="Shiva Kunwar" userId="aebf2261f0d6e09f" providerId="LiveId" clId="{F3811824-3441-450A-BE8B-1E1E11206BDE}" dt="2023-12-22T15:43:25.860" v="2058" actId="113"/>
        <pc:sldMkLst>
          <pc:docMk/>
          <pc:sldMk cId="399910915" sldId="258"/>
        </pc:sldMkLst>
        <pc:spChg chg="mod">
          <ac:chgData name="Shiva Kunwar" userId="aebf2261f0d6e09f" providerId="LiveId" clId="{F3811824-3441-450A-BE8B-1E1E11206BDE}" dt="2023-12-22T15:43:25.860" v="205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10.293" v="448"/>
          <ac:spMkLst>
            <pc:docMk/>
            <pc:sldMk cId="399910915" sldId="258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283349337" sldId="259"/>
        </pc:sldMkLst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87347244" sldId="260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648360811" sldId="261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592143716" sldId="262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1658221180" sldId="263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4179328529" sldId="264"/>
        </pc:sldMkLst>
      </pc:sldChg>
      <pc:sldChg chg="addSp delSp modSp mod setBg">
        <pc:chgData name="Shiva Kunwar" userId="aebf2261f0d6e09f" providerId="LiveId" clId="{F3811824-3441-450A-BE8B-1E1E11206BDE}" dt="2023-12-21T17:27:20.374" v="1690" actId="404"/>
        <pc:sldMkLst>
          <pc:docMk/>
          <pc:sldMk cId="4033552605" sldId="265"/>
        </pc:sldMkLst>
        <pc:spChg chg="mod">
          <ac:chgData name="Shiva Kunwar" userId="aebf2261f0d6e09f" providerId="LiveId" clId="{F3811824-3441-450A-BE8B-1E1E11206BDE}" dt="2023-12-21T16:15:20.892" v="88" actId="2711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27:20.374" v="1690" actId="404"/>
          <ac:spMkLst>
            <pc:docMk/>
            <pc:sldMk cId="4033552605" sldId="265"/>
            <ac:spMk id="3" creationId="{73F96AC3-CB6B-911F-8FF9-F5D96FBB5261}"/>
          </ac:spMkLst>
        </pc:spChg>
        <pc:spChg chg="del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4" creationId="{09BE8126-100B-E0F3-732C-A543D76DC582}"/>
          </ac:spMkLst>
        </pc:spChg>
        <pc:spChg chg="mo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F3811824-3441-450A-BE8B-1E1E11206BDE}" dt="2023-12-21T16:21:44.713" v="442"/>
          <ac:spMkLst>
            <pc:docMk/>
            <pc:sldMk cId="4033552605" sldId="265"/>
            <ac:spMk id="6" creationId="{CDF5B250-01D0-AFD6-9942-1BAFA5AD4538}"/>
          </ac:spMkLst>
        </pc:spChg>
        <pc:spChg chg="mod or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7" creationId="{BFE1FD33-ADFF-561E-437A-B83C3E503579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9" creationId="{5E789A05-76D0-47F6-AD3C-AF9057326156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0" creationId="{05C5A40C-F9AD-4C93-97FA-358B169FE27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1" creationId="{7AABA2F9-823C-4214-A440-604B5DB2FFD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3" creationId="{29B92431-B474-487C-98A7-621A5D059219}"/>
          </ac:spMkLst>
        </pc:sp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5" creationId="{18BED632-3F93-4C38-BB9D-D6B36E10763E}"/>
          </ac:cxnSpMkLst>
        </pc:cxn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7" creationId="{30D2A0D4-02A1-4D54-B25A-DF0DD9DD07C0}"/>
          </ac:cxnSpMkLst>
        </pc:cxnChg>
      </pc:sldChg>
      <pc:sldChg chg="del">
        <pc:chgData name="Shiva Kunwar" userId="aebf2261f0d6e09f" providerId="LiveId" clId="{F3811824-3441-450A-BE8B-1E1E11206BDE}" dt="2023-12-21T16:13:15.217" v="1" actId="47"/>
        <pc:sldMkLst>
          <pc:docMk/>
          <pc:sldMk cId="3651330708" sldId="266"/>
        </pc:sldMkLst>
      </pc:sldChg>
      <pc:sldChg chg="modSp add mod">
        <pc:chgData name="Shiva Kunwar" userId="aebf2261f0d6e09f" providerId="LiveId" clId="{F3811824-3441-450A-BE8B-1E1E11206BDE}" dt="2023-12-21T17:43:05.353" v="2057" actId="12"/>
        <pc:sldMkLst>
          <pc:docMk/>
          <pc:sldMk cId="3771641337" sldId="266"/>
        </pc:sldMkLst>
        <pc:spChg chg="mod">
          <ac:chgData name="Shiva Kunwar" userId="aebf2261f0d6e09f" providerId="LiveId" clId="{F3811824-3441-450A-BE8B-1E1E11206BDE}" dt="2023-12-21T16:15:48.539" v="127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43:05.353" v="2057" actId="1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F3811824-3441-450A-BE8B-1E1E11206BDE}" dt="2023-12-21T16:21:39.263" v="441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add mod modNotesTx">
        <pc:chgData name="Shiva Kunwar" userId="aebf2261f0d6e09f" providerId="LiveId" clId="{F3811824-3441-450A-BE8B-1E1E11206BDE}" dt="2023-12-21T17:06:24.815" v="1536" actId="20577"/>
        <pc:sldMkLst>
          <pc:docMk/>
          <pc:sldMk cId="1600105505" sldId="267"/>
        </pc:sldMkLst>
        <pc:spChg chg="mod">
          <ac:chgData name="Shiva Kunwar" userId="aebf2261f0d6e09f" providerId="LiveId" clId="{F3811824-3441-450A-BE8B-1E1E11206BDE}" dt="2023-12-21T16:19:16.839" v="3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06:24.815" v="1536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6.694" v="44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12.850" v="0" actId="47"/>
        <pc:sldMkLst>
          <pc:docMk/>
          <pc:sldMk cId="2400080457" sldId="267"/>
        </pc:sldMkLst>
      </pc:sldChg>
      <pc:sldChg chg="modSp add mod modNotesTx">
        <pc:chgData name="Shiva Kunwar" userId="aebf2261f0d6e09f" providerId="LiveId" clId="{F3811824-3441-450A-BE8B-1E1E11206BDE}" dt="2023-12-21T17:15:20.226" v="1651" actId="403"/>
        <pc:sldMkLst>
          <pc:docMk/>
          <pc:sldMk cId="660821032" sldId="268"/>
        </pc:sldMkLst>
        <pc:spChg chg="mod">
          <ac:chgData name="Shiva Kunwar" userId="aebf2261f0d6e09f" providerId="LiveId" clId="{F3811824-3441-450A-BE8B-1E1E11206BDE}" dt="2023-12-21T17:00:13.660" v="1414" actId="20577"/>
          <ac:spMkLst>
            <pc:docMk/>
            <pc:sldMk cId="660821032" sldId="268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5:20.226" v="1651" actId="403"/>
          <ac:spMkLst>
            <pc:docMk/>
            <pc:sldMk cId="660821032" sldId="26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2.377" v="446"/>
          <ac:spMkLst>
            <pc:docMk/>
            <pc:sldMk cId="660821032" sldId="268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37:13.532" v="1925"/>
        <pc:sldMkLst>
          <pc:docMk/>
          <pc:sldMk cId="93153752" sldId="269"/>
        </pc:sldMkLst>
        <pc:spChg chg="mod">
          <ac:chgData name="Shiva Kunwar" userId="aebf2261f0d6e09f" providerId="LiveId" clId="{F3811824-3441-450A-BE8B-1E1E11206BDE}" dt="2023-12-21T16:19:36.092" v="348" actId="20577"/>
          <ac:spMkLst>
            <pc:docMk/>
            <pc:sldMk cId="93153752" sldId="269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37:13.532" v="1925"/>
          <ac:spMkLst>
            <pc:docMk/>
            <pc:sldMk cId="93153752" sldId="269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6.211" v="445"/>
          <ac:spMkLst>
            <pc:docMk/>
            <pc:sldMk cId="93153752" sldId="269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6:41:54.906" v="608" actId="20577"/>
        <pc:sldMkLst>
          <pc:docMk/>
          <pc:sldMk cId="394631926" sldId="270"/>
        </pc:sldMkLst>
        <pc:spChg chg="mod">
          <ac:chgData name="Shiva Kunwar" userId="aebf2261f0d6e09f" providerId="LiveId" clId="{F3811824-3441-450A-BE8B-1E1E11206BDE}" dt="2023-12-21T16:41:54.906" v="608" actId="20577"/>
          <ac:spMkLst>
            <pc:docMk/>
            <pc:sldMk cId="394631926" sldId="270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1:47.990" v="599" actId="113"/>
          <ac:spMkLst>
            <pc:docMk/>
            <pc:sldMk cId="394631926" sldId="270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2.578" v="444"/>
          <ac:spMkLst>
            <pc:docMk/>
            <pc:sldMk cId="394631926" sldId="270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11:23.127" v="1638" actId="20577"/>
        <pc:sldMkLst>
          <pc:docMk/>
          <pc:sldMk cId="2020265371" sldId="271"/>
        </pc:sldMkLst>
        <pc:spChg chg="mod">
          <ac:chgData name="Shiva Kunwar" userId="aebf2261f0d6e09f" providerId="LiveId" clId="{F3811824-3441-450A-BE8B-1E1E11206BDE}" dt="2023-12-21T16:19:57.204" v="403" actId="20577"/>
          <ac:spMkLst>
            <pc:docMk/>
            <pc:sldMk cId="2020265371" sldId="271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1:23.127" v="1638" actId="20577"/>
          <ac:spMkLst>
            <pc:docMk/>
            <pc:sldMk cId="2020265371" sldId="271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48.245" v="443"/>
          <ac:spMkLst>
            <pc:docMk/>
            <pc:sldMk cId="2020265371" sldId="271"/>
            <ac:spMk id="6" creationId="{23D46E95-7705-1A6D-2CEE-5890E3B6E781}"/>
          </ac:spMkLst>
        </pc:spChg>
      </pc:sldChg>
      <pc:sldChg chg="modSp add del mod">
        <pc:chgData name="Shiva Kunwar" userId="aebf2261f0d6e09f" providerId="LiveId" clId="{F3811824-3441-450A-BE8B-1E1E11206BDE}" dt="2023-12-21T17:29:40.013" v="1694" actId="47"/>
        <pc:sldMkLst>
          <pc:docMk/>
          <pc:sldMk cId="3376154745" sldId="272"/>
        </pc:sldMkLst>
        <pc:spChg chg="mod">
          <ac:chgData name="Shiva Kunwar" userId="aebf2261f0d6e09f" providerId="LiveId" clId="{F3811824-3441-450A-BE8B-1E1E11206BDE}" dt="2023-12-21T16:58:06.754" v="1396" actId="20577"/>
          <ac:spMkLst>
            <pc:docMk/>
            <pc:sldMk cId="3376154745" sldId="272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6:13.923" v="627" actId="20577"/>
        <pc:sldMkLst>
          <pc:docMk/>
          <pc:sldMk cId="2253161650" sldId="273"/>
        </pc:sldMkLst>
        <pc:spChg chg="mod">
          <ac:chgData name="Shiva Kunwar" userId="aebf2261f0d6e09f" providerId="LiveId" clId="{F3811824-3441-450A-BE8B-1E1E11206BDE}" dt="2023-12-21T16:45:48.461" v="619" actId="20577"/>
          <ac:spMkLst>
            <pc:docMk/>
            <pc:sldMk cId="2253161650" sldId="273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6:13.923" v="627" actId="20577"/>
          <ac:spMkLst>
            <pc:docMk/>
            <pc:sldMk cId="2253161650" sldId="273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24.662" v="640" actId="113"/>
        <pc:sldMkLst>
          <pc:docMk/>
          <pc:sldMk cId="3468023329" sldId="274"/>
        </pc:sldMkLst>
        <pc:spChg chg="mod">
          <ac:chgData name="Shiva Kunwar" userId="aebf2261f0d6e09f" providerId="LiveId" clId="{F3811824-3441-450A-BE8B-1E1E11206BDE}" dt="2023-12-21T16:48:24.662" v="640" actId="113"/>
          <ac:spMkLst>
            <pc:docMk/>
            <pc:sldMk cId="3468023329" sldId="274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43.127" v="646" actId="113"/>
        <pc:sldMkLst>
          <pc:docMk/>
          <pc:sldMk cId="1732684722" sldId="275"/>
        </pc:sldMkLst>
        <pc:spChg chg="mod">
          <ac:chgData name="Shiva Kunwar" userId="aebf2261f0d6e09f" providerId="LiveId" clId="{F3811824-3441-450A-BE8B-1E1E11206BDE}" dt="2023-12-21T16:48:43.127" v="646" actId="113"/>
          <ac:spMkLst>
            <pc:docMk/>
            <pc:sldMk cId="1732684722" sldId="275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7:26.372" v="1395" actId="20577"/>
        <pc:sldMkLst>
          <pc:docMk/>
          <pc:sldMk cId="3544414768" sldId="276"/>
        </pc:sldMkLst>
        <pc:spChg chg="mod">
          <ac:chgData name="Shiva Kunwar" userId="aebf2261f0d6e09f" providerId="LiveId" clId="{F3811824-3441-450A-BE8B-1E1E11206BDE}" dt="2023-12-21T16:48:59.703" v="665" actId="20577"/>
          <ac:spMkLst>
            <pc:docMk/>
            <pc:sldMk cId="3544414768" sldId="276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7:26.372" v="1395" actId="20577"/>
          <ac:spMkLst>
            <pc:docMk/>
            <pc:sldMk cId="3544414768" sldId="276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5:17.799" v="1191" actId="20577"/>
        <pc:sldMkLst>
          <pc:docMk/>
          <pc:sldMk cId="1931651220" sldId="277"/>
        </pc:sldMkLst>
        <pc:spChg chg="mod">
          <ac:chgData name="Shiva Kunwar" userId="aebf2261f0d6e09f" providerId="LiveId" clId="{F3811824-3441-450A-BE8B-1E1E11206BDE}" dt="2023-12-21T16:52:11.430" v="788" actId="20577"/>
          <ac:spMkLst>
            <pc:docMk/>
            <pc:sldMk cId="1931651220" sldId="27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5:17.799" v="1191" actId="20577"/>
          <ac:spMkLst>
            <pc:docMk/>
            <pc:sldMk cId="1931651220" sldId="277"/>
            <ac:spMk id="3" creationId="{EA41DC63-DCE7-5ABF-7367-A046B49BC6A7}"/>
          </ac:spMkLst>
        </pc:spChg>
      </pc:sldChg>
      <pc:sldChg chg="modSp new mod">
        <pc:chgData name="Shiva Kunwar" userId="aebf2261f0d6e09f" providerId="LiveId" clId="{F3811824-3441-450A-BE8B-1E1E11206BDE}" dt="2023-12-21T17:39:14.642" v="1968" actId="11"/>
        <pc:sldMkLst>
          <pc:docMk/>
          <pc:sldMk cId="2356649918" sldId="278"/>
        </pc:sldMkLst>
        <pc:spChg chg="mod">
          <ac:chgData name="Shiva Kunwar" userId="aebf2261f0d6e09f" providerId="LiveId" clId="{F3811824-3441-450A-BE8B-1E1E11206BDE}" dt="2023-12-21T17:29:30.447" v="1692"/>
          <ac:spMkLst>
            <pc:docMk/>
            <pc:sldMk cId="2356649918" sldId="278"/>
            <ac:spMk id="2" creationId="{AD37A67C-225E-1859-D1DE-DA33715F7F15}"/>
          </ac:spMkLst>
        </pc:spChg>
        <pc:spChg chg="mod">
          <ac:chgData name="Shiva Kunwar" userId="aebf2261f0d6e09f" providerId="LiveId" clId="{F3811824-3441-450A-BE8B-1E1E11206BDE}" dt="2023-12-21T17:38:46.758" v="1960" actId="12"/>
          <ac:spMkLst>
            <pc:docMk/>
            <pc:sldMk cId="2356649918" sldId="278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14.642" v="1968" actId="11"/>
          <ac:spMkLst>
            <pc:docMk/>
            <pc:sldMk cId="2356649918" sldId="278"/>
            <ac:spMk id="4" creationId="{C554B894-2071-8FC6-314C-964F8B8BFCE4}"/>
          </ac:spMkLst>
        </pc:spChg>
        <pc:spChg chg="mod">
          <ac:chgData name="Shiva Kunwar" userId="aebf2261f0d6e09f" providerId="LiveId" clId="{F3811824-3441-450A-BE8B-1E1E11206BDE}" dt="2023-12-21T17:29:44.963" v="1704" actId="20577"/>
          <ac:spMkLst>
            <pc:docMk/>
            <pc:sldMk cId="2356649918" sldId="278"/>
            <ac:spMk id="5" creationId="{897CBF68-3B61-04C4-36A7-42C996315BAF}"/>
          </ac:spMkLst>
        </pc:spChg>
        <pc:spChg chg="mod">
          <ac:chgData name="Shiva Kunwar" userId="aebf2261f0d6e09f" providerId="LiveId" clId="{F3811824-3441-450A-BE8B-1E1E11206BDE}" dt="2023-12-21T17:29:37.731" v="1693"/>
          <ac:spMkLst>
            <pc:docMk/>
            <pc:sldMk cId="2356649918" sldId="278"/>
            <ac:spMk id="6" creationId="{25FE7534-FFCF-B787-0DB7-57771551A007}"/>
          </ac:spMkLst>
        </pc:spChg>
      </pc:sldChg>
      <pc:sldChg chg="modSp add mod">
        <pc:chgData name="Shiva Kunwar" userId="aebf2261f0d6e09f" providerId="LiveId" clId="{F3811824-3441-450A-BE8B-1E1E11206BDE}" dt="2023-12-21T17:39:45.319" v="1974" actId="11"/>
        <pc:sldMkLst>
          <pc:docMk/>
          <pc:sldMk cId="648691045" sldId="279"/>
        </pc:sldMkLst>
        <pc:spChg chg="mod">
          <ac:chgData name="Shiva Kunwar" userId="aebf2261f0d6e09f" providerId="LiveId" clId="{F3811824-3441-450A-BE8B-1E1E11206BDE}" dt="2023-12-21T17:39:30.970" v="1971" actId="11"/>
          <ac:spMkLst>
            <pc:docMk/>
            <pc:sldMk cId="648691045" sldId="279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45.319" v="1974" actId="11"/>
          <ac:spMkLst>
            <pc:docMk/>
            <pc:sldMk cId="648691045" sldId="279"/>
            <ac:spMk id="4" creationId="{C554B894-2071-8FC6-314C-964F8B8BFCE4}"/>
          </ac:spMkLst>
        </pc:spChg>
      </pc:sldChg>
      <pc:sldChg chg="modSp add mod">
        <pc:chgData name="Shiva Kunwar" userId="aebf2261f0d6e09f" providerId="LiveId" clId="{F3811824-3441-450A-BE8B-1E1E11206BDE}" dt="2023-12-21T17:42:24.242" v="2054" actId="255"/>
        <pc:sldMkLst>
          <pc:docMk/>
          <pc:sldMk cId="4221170188" sldId="280"/>
        </pc:sldMkLst>
        <pc:spChg chg="mod">
          <ac:chgData name="Shiva Kunwar" userId="aebf2261f0d6e09f" providerId="LiveId" clId="{F3811824-3441-450A-BE8B-1E1E11206BDE}" dt="2023-12-21T17:42:20.490" v="2053" actId="255"/>
          <ac:spMkLst>
            <pc:docMk/>
            <pc:sldMk cId="4221170188" sldId="280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42:24.242" v="2054" actId="255"/>
          <ac:spMkLst>
            <pc:docMk/>
            <pc:sldMk cId="4221170188" sldId="280"/>
            <ac:spMk id="4" creationId="{C554B894-2071-8FC6-314C-964F8B8BFCE4}"/>
          </ac:spMkLst>
        </pc:spChg>
      </pc:sldChg>
    </pc:docChg>
  </pc:docChgLst>
  <pc:docChgLst>
    <pc:chgData name="Shiva Kunwar" userId="aebf2261f0d6e09f" providerId="Windows Live" clId="Web-{792FA2BC-1ADC-4120-B5E7-41DB4F4952A8}"/>
    <pc:docChg chg="delSld modSld">
      <pc:chgData name="Shiva Kunwar" userId="aebf2261f0d6e09f" providerId="Windows Live" clId="Web-{792FA2BC-1ADC-4120-B5E7-41DB4F4952A8}" dt="2023-12-23T16:15:44.242" v="81"/>
      <pc:docMkLst>
        <pc:docMk/>
      </pc:docMkLst>
      <pc:sldChg chg="addSp delSp modSp">
        <pc:chgData name="Shiva Kunwar" userId="aebf2261f0d6e09f" providerId="Windows Live" clId="Web-{792FA2BC-1ADC-4120-B5E7-41DB4F4952A8}" dt="2023-12-23T16:15:44.242" v="81"/>
        <pc:sldMkLst>
          <pc:docMk/>
          <pc:sldMk cId="513983598" sldId="256"/>
        </pc:sldMkLst>
        <pc:spChg chg="mod">
          <ac:chgData name="Shiva Kunwar" userId="aebf2261f0d6e09f" providerId="Windows Live" clId="Web-{792FA2BC-1ADC-4120-B5E7-41DB4F4952A8}" dt="2023-12-23T16:14:06.676" v="71" actId="14100"/>
          <ac:spMkLst>
            <pc:docMk/>
            <pc:sldMk cId="513983598" sldId="256"/>
            <ac:spMk id="2" creationId="{CDBD1EEA-542C-DBA5-0F03-47421732BFEB}"/>
          </ac:spMkLst>
        </pc:spChg>
        <pc:spChg chg="add del mod">
          <ac:chgData name="Shiva Kunwar" userId="aebf2261f0d6e09f" providerId="Windows Live" clId="Web-{792FA2BC-1ADC-4120-B5E7-41DB4F4952A8}" dt="2023-12-23T16:15:40.117" v="79"/>
          <ac:spMkLst>
            <pc:docMk/>
            <pc:sldMk cId="513983598" sldId="256"/>
            <ac:spMk id="6" creationId="{9910DD32-74A6-48EF-B4E5-CFEF56BCF534}"/>
          </ac:spMkLst>
        </pc:spChg>
        <pc:picChg chg="add del mod">
          <ac:chgData name="Shiva Kunwar" userId="aebf2261f0d6e09f" providerId="Windows Live" clId="Web-{792FA2BC-1ADC-4120-B5E7-41DB4F4952A8}" dt="2023-12-23T16:15:44.242" v="81"/>
          <ac:picMkLst>
            <pc:docMk/>
            <pc:sldMk cId="513983598" sldId="256"/>
            <ac:picMk id="4" creationId="{E290207C-003B-8846-6467-980F2A7ACA36}"/>
          </ac:picMkLst>
        </pc:picChg>
        <pc:picChg chg="add del">
          <ac:chgData name="Shiva Kunwar" userId="aebf2261f0d6e09f" providerId="Windows Live" clId="Web-{792FA2BC-1ADC-4120-B5E7-41DB4F4952A8}" dt="2023-12-23T16:15:40.117" v="79"/>
          <ac:picMkLst>
            <pc:docMk/>
            <pc:sldMk cId="513983598" sldId="256"/>
            <ac:picMk id="10" creationId="{50D749EE-7F5D-607E-7CF3-5F30BC3F342B}"/>
          </ac:picMkLst>
        </pc:picChg>
      </pc:sldChg>
      <pc:sldChg chg="modSp">
        <pc:chgData name="Shiva Kunwar" userId="aebf2261f0d6e09f" providerId="Windows Live" clId="Web-{792FA2BC-1ADC-4120-B5E7-41DB4F4952A8}" dt="2023-12-23T16:13:18.002" v="21" actId="20577"/>
        <pc:sldMkLst>
          <pc:docMk/>
          <pc:sldMk cId="1600105505" sldId="267"/>
        </pc:sldMkLst>
        <pc:spChg chg="mod">
          <ac:chgData name="Shiva Kunwar" userId="aebf2261f0d6e09f" providerId="Windows Live" clId="Web-{792FA2BC-1ADC-4120-B5E7-41DB4F4952A8}" dt="2023-12-23T16:13:13.846" v="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Windows Live" clId="Web-{792FA2BC-1ADC-4120-B5E7-41DB4F4952A8}" dt="2023-12-23T16:13:07.580" v="12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Windows Live" clId="Web-{792FA2BC-1ADC-4120-B5E7-41DB4F4952A8}" dt="2023-12-23T16:13:18.002" v="21" actId="2057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Windows Live" clId="Web-{792FA2BC-1ADC-4120-B5E7-41DB4F4952A8}" dt="2023-12-23T16:13:03.767" v="11"/>
        <pc:sldMkLst>
          <pc:docMk/>
          <pc:sldMk cId="660821032" sldId="268"/>
        </pc:sldMkLst>
      </pc:sldChg>
      <pc:sldChg chg="del">
        <pc:chgData name="Shiva Kunwar" userId="aebf2261f0d6e09f" providerId="Windows Live" clId="Web-{792FA2BC-1ADC-4120-B5E7-41DB4F4952A8}" dt="2023-12-23T16:13:03.767" v="10"/>
        <pc:sldMkLst>
          <pc:docMk/>
          <pc:sldMk cId="93153752" sldId="269"/>
        </pc:sldMkLst>
      </pc:sldChg>
      <pc:sldChg chg="del">
        <pc:chgData name="Shiva Kunwar" userId="aebf2261f0d6e09f" providerId="Windows Live" clId="Web-{792FA2BC-1ADC-4120-B5E7-41DB4F4952A8}" dt="2023-12-23T16:13:03.752" v="9"/>
        <pc:sldMkLst>
          <pc:docMk/>
          <pc:sldMk cId="394631926" sldId="270"/>
        </pc:sldMkLst>
      </pc:sldChg>
      <pc:sldChg chg="del">
        <pc:chgData name="Shiva Kunwar" userId="aebf2261f0d6e09f" providerId="Windows Live" clId="Web-{792FA2BC-1ADC-4120-B5E7-41DB4F4952A8}" dt="2023-12-23T16:13:03.752" v="0"/>
        <pc:sldMkLst>
          <pc:docMk/>
          <pc:sldMk cId="2020265371" sldId="271"/>
        </pc:sldMkLst>
      </pc:sldChg>
      <pc:sldChg chg="del">
        <pc:chgData name="Shiva Kunwar" userId="aebf2261f0d6e09f" providerId="Windows Live" clId="Web-{792FA2BC-1ADC-4120-B5E7-41DB4F4952A8}" dt="2023-12-23T16:13:03.752" v="8"/>
        <pc:sldMkLst>
          <pc:docMk/>
          <pc:sldMk cId="2253161650" sldId="273"/>
        </pc:sldMkLst>
      </pc:sldChg>
      <pc:sldChg chg="del">
        <pc:chgData name="Shiva Kunwar" userId="aebf2261f0d6e09f" providerId="Windows Live" clId="Web-{792FA2BC-1ADC-4120-B5E7-41DB4F4952A8}" dt="2023-12-23T16:13:03.752" v="7"/>
        <pc:sldMkLst>
          <pc:docMk/>
          <pc:sldMk cId="3468023329" sldId="274"/>
        </pc:sldMkLst>
      </pc:sldChg>
      <pc:sldChg chg="del">
        <pc:chgData name="Shiva Kunwar" userId="aebf2261f0d6e09f" providerId="Windows Live" clId="Web-{792FA2BC-1ADC-4120-B5E7-41DB4F4952A8}" dt="2023-12-23T16:13:03.752" v="6"/>
        <pc:sldMkLst>
          <pc:docMk/>
          <pc:sldMk cId="1732684722" sldId="275"/>
        </pc:sldMkLst>
      </pc:sldChg>
      <pc:sldChg chg="del">
        <pc:chgData name="Shiva Kunwar" userId="aebf2261f0d6e09f" providerId="Windows Live" clId="Web-{792FA2BC-1ADC-4120-B5E7-41DB4F4952A8}" dt="2023-12-23T16:13:03.752" v="5"/>
        <pc:sldMkLst>
          <pc:docMk/>
          <pc:sldMk cId="3544414768" sldId="276"/>
        </pc:sldMkLst>
      </pc:sldChg>
      <pc:sldChg chg="del">
        <pc:chgData name="Shiva Kunwar" userId="aebf2261f0d6e09f" providerId="Windows Live" clId="Web-{792FA2BC-1ADC-4120-B5E7-41DB4F4952A8}" dt="2023-12-23T16:13:03.752" v="4"/>
        <pc:sldMkLst>
          <pc:docMk/>
          <pc:sldMk cId="1931651220" sldId="277"/>
        </pc:sldMkLst>
      </pc:sldChg>
      <pc:sldChg chg="del">
        <pc:chgData name="Shiva Kunwar" userId="aebf2261f0d6e09f" providerId="Windows Live" clId="Web-{792FA2BC-1ADC-4120-B5E7-41DB4F4952A8}" dt="2023-12-23T16:13:03.752" v="3"/>
        <pc:sldMkLst>
          <pc:docMk/>
          <pc:sldMk cId="2356649918" sldId="278"/>
        </pc:sldMkLst>
      </pc:sldChg>
      <pc:sldChg chg="del">
        <pc:chgData name="Shiva Kunwar" userId="aebf2261f0d6e09f" providerId="Windows Live" clId="Web-{792FA2BC-1ADC-4120-B5E7-41DB4F4952A8}" dt="2023-12-23T16:13:03.752" v="2"/>
        <pc:sldMkLst>
          <pc:docMk/>
          <pc:sldMk cId="648691045" sldId="279"/>
        </pc:sldMkLst>
      </pc:sldChg>
      <pc:sldChg chg="del">
        <pc:chgData name="Shiva Kunwar" userId="aebf2261f0d6e09f" providerId="Windows Live" clId="Web-{792FA2BC-1ADC-4120-B5E7-41DB4F4952A8}" dt="2023-12-23T16:13:03.752" v="1"/>
        <pc:sldMkLst>
          <pc:docMk/>
          <pc:sldMk cId="4221170188" sldId="280"/>
        </pc:sldMkLst>
      </pc:sldChg>
    </pc:docChg>
  </pc:docChgLst>
  <pc:docChgLst>
    <pc:chgData name="Shiva Kunwar" userId="aebf2261f0d6e09f" providerId="LiveId" clId="{94C3F7BA-9B91-402F-A46D-9E14CBB31D3D}"/>
    <pc:docChg chg="undo custSel modSld">
      <pc:chgData name="Shiva Kunwar" userId="aebf2261f0d6e09f" providerId="LiveId" clId="{94C3F7BA-9B91-402F-A46D-9E14CBB31D3D}" dt="2023-12-23T16:28:05.746" v="83" actId="20577"/>
      <pc:docMkLst>
        <pc:docMk/>
      </pc:docMkLst>
      <pc:sldChg chg="modSp mod">
        <pc:chgData name="Shiva Kunwar" userId="aebf2261f0d6e09f" providerId="LiveId" clId="{94C3F7BA-9B91-402F-A46D-9E14CBB31D3D}" dt="2023-12-23T16:19:13.758" v="2" actId="14100"/>
        <pc:sldMkLst>
          <pc:docMk/>
          <pc:sldMk cId="513983598" sldId="256"/>
        </pc:sldMkLst>
        <pc:spChg chg="mod">
          <ac:chgData name="Shiva Kunwar" userId="aebf2261f0d6e09f" providerId="LiveId" clId="{94C3F7BA-9B91-402F-A46D-9E14CBB31D3D}" dt="2023-12-23T16:19:13.758" v="2" actId="14100"/>
          <ac:spMkLst>
            <pc:docMk/>
            <pc:sldMk cId="513983598" sldId="256"/>
            <ac:spMk id="2" creationId="{CDBD1EEA-542C-DBA5-0F03-47421732BFEB}"/>
          </ac:spMkLst>
        </pc:spChg>
      </pc:sldChg>
      <pc:sldChg chg="modSp mod modNotesTx">
        <pc:chgData name="Shiva Kunwar" userId="aebf2261f0d6e09f" providerId="LiveId" clId="{94C3F7BA-9B91-402F-A46D-9E14CBB31D3D}" dt="2023-12-23T16:24:58.737" v="74" actId="20577"/>
        <pc:sldMkLst>
          <pc:docMk/>
          <pc:sldMk cId="399910915" sldId="258"/>
        </pc:sldMkLst>
        <pc:spChg chg="mod">
          <ac:chgData name="Shiva Kunwar" userId="aebf2261f0d6e09f" providerId="LiveId" clId="{94C3F7BA-9B91-402F-A46D-9E14CBB31D3D}" dt="2023-12-23T16:22:22.128" v="9" actId="20577"/>
          <ac:spMkLst>
            <pc:docMk/>
            <pc:sldMk cId="399910915" sldId="258"/>
            <ac:spMk id="2" creationId="{CDC45947-56A6-3D94-CC1B-440530BE2E79}"/>
          </ac:spMkLst>
        </pc:spChg>
        <pc:spChg chg="mod">
          <ac:chgData name="Shiva Kunwar" userId="aebf2261f0d6e09f" providerId="LiveId" clId="{94C3F7BA-9B91-402F-A46D-9E14CBB31D3D}" dt="2023-12-23T16:24:25.283" v="6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94C3F7BA-9B91-402F-A46D-9E14CBB31D3D}" dt="2023-12-23T16:24:58.737" v="74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19.432" v="26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addSp delSp modSp mod">
        <pc:chgData name="Shiva Kunwar" userId="aebf2261f0d6e09f" providerId="LiveId" clId="{94C3F7BA-9B91-402F-A46D-9E14CBB31D3D}" dt="2023-12-23T16:28:05.746" v="83" actId="20577"/>
        <pc:sldMkLst>
          <pc:docMk/>
          <pc:sldMk cId="4033552605" sldId="265"/>
        </pc:sldMkLst>
        <pc:spChg chg="mod">
          <ac:chgData name="Shiva Kunwar" userId="aebf2261f0d6e09f" providerId="LiveId" clId="{94C3F7BA-9B91-402F-A46D-9E14CBB31D3D}" dt="2023-12-23T16:28:05.746" v="83" actId="20577"/>
          <ac:spMkLst>
            <pc:docMk/>
            <pc:sldMk cId="4033552605" sldId="265"/>
            <ac:spMk id="3" creationId="{73F96AC3-CB6B-911F-8FF9-F5D96FBB5261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4" creationId="{D8EFDD86-AB97-178F-D625-31503B67C1FF}"/>
          </ac:spMkLst>
        </pc:spChg>
        <pc:spChg chg="mod">
          <ac:chgData name="Shiva Kunwar" userId="aebf2261f0d6e09f" providerId="LiveId" clId="{94C3F7BA-9B91-402F-A46D-9E14CBB31D3D}" dt="2023-12-23T16:25:04.534" v="7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27.775" v="28"/>
          <ac:spMkLst>
            <pc:docMk/>
            <pc:sldMk cId="4033552605" sldId="265"/>
            <ac:spMk id="6" creationId="{CDF5B250-01D0-AFD6-9942-1BAFA5AD4538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8" creationId="{624B3456-1214-FC0B-9C78-0D794E42ABAB}"/>
          </ac:spMkLst>
        </pc:spChg>
      </pc:sldChg>
      <pc:sldChg chg="modSp mod">
        <pc:chgData name="Shiva Kunwar" userId="aebf2261f0d6e09f" providerId="LiveId" clId="{94C3F7BA-9B91-402F-A46D-9E14CBB31D3D}" dt="2023-12-23T16:25:07.216" v="77"/>
        <pc:sldMkLst>
          <pc:docMk/>
          <pc:sldMk cId="3771641337" sldId="266"/>
        </pc:sldMkLst>
        <pc:spChg chg="mod">
          <ac:chgData name="Shiva Kunwar" userId="aebf2261f0d6e09f" providerId="LiveId" clId="{94C3F7BA-9B91-402F-A46D-9E14CBB31D3D}" dt="2023-12-23T16:24:36.612" v="7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94C3F7BA-9B91-402F-A46D-9E14CBB31D3D}" dt="2023-12-23T16:25:07.216" v="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30.473" v="29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94C3F7BA-9B91-402F-A46D-9E14CBB31D3D}" dt="2023-12-23T16:25:02.595" v="75"/>
        <pc:sldMkLst>
          <pc:docMk/>
          <pc:sldMk cId="1600105505" sldId="267"/>
        </pc:sldMkLst>
        <pc:spChg chg="mod">
          <ac:chgData name="Shiva Kunwar" userId="aebf2261f0d6e09f" providerId="LiveId" clId="{94C3F7BA-9B91-402F-A46D-9E14CBB31D3D}" dt="2023-12-23T16:25:02.595" v="75"/>
          <ac:spMkLst>
            <pc:docMk/>
            <pc:sldMk cId="1600105505" sldId="267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25.326" v="27"/>
          <ac:spMkLst>
            <pc:docMk/>
            <pc:sldMk cId="1600105505" sldId="267"/>
            <ac:spMk id="6" creationId="{23D46E95-7705-1A6D-2CEE-5890E3B6E7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7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40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8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04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52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1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47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0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8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0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1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8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7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30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1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board with text and symbols&#10;&#10;Description automatically generated">
            <a:extLst>
              <a:ext uri="{FF2B5EF4-FFF2-40B4-BE49-F238E27FC236}">
                <a16:creationId xmlns:a16="http://schemas.microsoft.com/office/drawing/2014/main" id="{AFF0473D-2E57-2648-E32E-450E943AB3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65" y="-348215"/>
            <a:ext cx="12192000" cy="61289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>
            <a:off x="4565" y="3957637"/>
            <a:ext cx="12188952" cy="292351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168B0E-20F4-FF12-470C-B3F22AE76A4A}"/>
              </a:ext>
            </a:extLst>
          </p:cNvPr>
          <p:cNvSpPr txBox="1">
            <a:spLocks/>
          </p:cNvSpPr>
          <p:nvPr userDrawn="1"/>
        </p:nvSpPr>
        <p:spPr>
          <a:xfrm>
            <a:off x="471438" y="3994372"/>
            <a:ext cx="11249125" cy="1669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n-ea"/>
                <a:cs typeface="+mn-cs"/>
              </a:rPr>
              <a:t>Object Oriented Analysis and Design using Unified Modeling Language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B5512E-D1AA-93FA-023F-C6BA65C969D9}"/>
              </a:ext>
            </a:extLst>
          </p:cNvPr>
          <p:cNvSpPr txBox="1">
            <a:spLocks/>
          </p:cNvSpPr>
          <p:nvPr userDrawn="1"/>
        </p:nvSpPr>
        <p:spPr>
          <a:xfrm>
            <a:off x="4426694" y="5645148"/>
            <a:ext cx="3338613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Er. Shiva Kunwar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Lecturer, GU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D64FA39-764F-48F2-BC12-23BF568D0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4" y="4890719"/>
            <a:ext cx="17716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7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3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D6447A-E0A5-D5E3-7EB2-2297DA88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35769-B39A-15A5-EC52-031D6D03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37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823640" cy="1092200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623695"/>
            <a:ext cx="5675376" cy="440831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7938" y="1623695"/>
            <a:ext cx="4886326" cy="440831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266D39-DF6E-28EF-BD7E-A78963D02A0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47EDD0-3BC8-0011-A82F-9BC71B02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39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130125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681" y="1681163"/>
            <a:ext cx="5022581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681" y="2505075"/>
            <a:ext cx="5022581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4" y="6215839"/>
            <a:ext cx="7196328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6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B06FA59B-F748-A66F-AED3-CDE52A33B7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9040" r="21945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B10A37-CE30-2616-3A11-DF476CAAD116}"/>
              </a:ext>
            </a:extLst>
          </p:cNvPr>
          <p:cNvSpPr txBox="1">
            <a:spLocks/>
          </p:cNvSpPr>
          <p:nvPr userDrawn="1"/>
        </p:nvSpPr>
        <p:spPr>
          <a:xfrm>
            <a:off x="6020439" y="3157538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  <a:hlinkClick r:id="rId3"/>
              </a:rPr>
              <a:t>SHIVA.KUNWAR@HOTMAIL.COM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+977-9819123654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B28A9A-9B7C-76D2-0955-EE14BC236DD0}"/>
              </a:ext>
            </a:extLst>
          </p:cNvPr>
          <p:cNvSpPr txBox="1">
            <a:spLocks/>
          </p:cNvSpPr>
          <p:nvPr userDrawn="1"/>
        </p:nvSpPr>
        <p:spPr>
          <a:xfrm>
            <a:off x="6020438" y="4614862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Google Classroom: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mc3sagw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DB58B-0388-1F5D-6AF3-2E8B785B8816}"/>
              </a:ext>
            </a:extLst>
          </p:cNvPr>
          <p:cNvSpPr txBox="1">
            <a:spLocks/>
          </p:cNvSpPr>
          <p:nvPr userDrawn="1"/>
        </p:nvSpPr>
        <p:spPr>
          <a:xfrm>
            <a:off x="6020437" y="1700214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j-ea"/>
                <a:cs typeface="+mj-cs"/>
              </a:rPr>
              <a:t>END OF LECTURE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7A647B-F5A3-27E8-1292-B4EBF91E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63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view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25517"/>
            <a:ext cx="9144000" cy="965318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476443"/>
            <a:ext cx="9144000" cy="270992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92E26F7-71E8-E9E0-9639-980BD4690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15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5" y="681037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546233"/>
            <a:ext cx="10823638" cy="455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48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2"/>
          </a:solidFill>
          <a:latin typeface="Painting With Chocolat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Nunito" pitchFamily="2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300" kern="1200">
          <a:solidFill>
            <a:schemeClr val="tx2"/>
          </a:solidFill>
          <a:latin typeface="Nunito" pitchFamily="2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Nunito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Nunito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78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Notations: Creation of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Newly created objects are placed at their creation height.</a:t>
            </a:r>
          </a:p>
          <a:p>
            <a:r>
              <a:rPr lang="en-US" dirty="0"/>
              <a:t>Create message used to denote the creation of the instance.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C30E95D-0267-3E59-DF11-AA1D76344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B79BDAF-65AD-C602-BE63-BC2B9A192110}"/>
              </a:ext>
            </a:extLst>
          </p:cNvPr>
          <p:cNvGrpSpPr/>
          <p:nvPr/>
        </p:nvGrpSpPr>
        <p:grpSpPr>
          <a:xfrm>
            <a:off x="1228344" y="3309789"/>
            <a:ext cx="9486999" cy="3057283"/>
            <a:chOff x="1228344" y="3309789"/>
            <a:chExt cx="9486999" cy="30572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52012C-3E3B-AEB9-91EC-E77E34BEC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961" y="5217531"/>
              <a:ext cx="1446999" cy="1085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8120802-6747-2389-A295-0FAE6BE691BF}"/>
                </a:ext>
              </a:extLst>
            </p:cNvPr>
            <p:cNvGrpSpPr/>
            <p:nvPr/>
          </p:nvGrpSpPr>
          <p:grpSpPr>
            <a:xfrm>
              <a:off x="1228344" y="3309789"/>
              <a:ext cx="9486999" cy="3057283"/>
              <a:chOff x="1228344" y="3309789"/>
              <a:chExt cx="9486999" cy="305728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8CECF21-4EC1-9A7B-1614-B88D1EB2D377}"/>
                  </a:ext>
                </a:extLst>
              </p:cNvPr>
              <p:cNvGrpSpPr/>
              <p:nvPr/>
            </p:nvGrpSpPr>
            <p:grpSpPr>
              <a:xfrm>
                <a:off x="1228344" y="3309789"/>
                <a:ext cx="9486999" cy="3057283"/>
                <a:chOff x="1184223" y="1426007"/>
                <a:chExt cx="9486999" cy="305728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A37FAF5-E69C-F4F2-E5CC-68BE009E359E}"/>
                    </a:ext>
                  </a:extLst>
                </p:cNvPr>
                <p:cNvSpPr/>
                <p:nvPr/>
              </p:nvSpPr>
              <p:spPr>
                <a:xfrm>
                  <a:off x="2232009" y="1426007"/>
                  <a:ext cx="2713219" cy="9293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u="sng" dirty="0">
                      <a:solidFill>
                        <a:srgbClr val="374151"/>
                      </a:solidFill>
                    </a:rPr>
                    <a:t>:</a:t>
                  </a:r>
                  <a:r>
                    <a:rPr lang="en-US" sz="2400" u="sng" dirty="0" err="1">
                      <a:solidFill>
                        <a:srgbClr val="374151"/>
                      </a:solidFill>
                    </a:rPr>
                    <a:t>ClassAInstance</a:t>
                  </a:r>
                  <a:endPara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9B0155C-B52D-1F4A-6479-5B38B4C4F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2005" y="3006269"/>
                  <a:ext cx="2829110" cy="24604"/>
                </a:xfrm>
                <a:prstGeom prst="line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1CD646C-9FCE-0CFE-DC0A-7F2645503003}"/>
                    </a:ext>
                  </a:extLst>
                </p:cNvPr>
                <p:cNvSpPr txBox="1"/>
                <p:nvPr/>
              </p:nvSpPr>
              <p:spPr>
                <a:xfrm>
                  <a:off x="1455164" y="2280086"/>
                  <a:ext cx="13805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message1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" name="Connector: Elbow 18">
                  <a:extLst>
                    <a:ext uri="{FF2B5EF4-FFF2-40B4-BE49-F238E27FC236}">
                      <a16:creationId xmlns:a16="http://schemas.microsoft.com/office/drawing/2014/main" id="{709A9E60-43F0-7AF8-3603-B8F5692F4618}"/>
                    </a:ext>
                  </a:extLst>
                </p:cNvPr>
                <p:cNvCxnSpPr>
                  <a:cxnSpLocks/>
                  <a:stCxn id="8" idx="2"/>
                </p:cNvCxnSpPr>
                <p:nvPr/>
              </p:nvCxnSpPr>
              <p:spPr>
                <a:xfrm>
                  <a:off x="3588619" y="2355397"/>
                  <a:ext cx="8693" cy="2127893"/>
                </a:xfrm>
                <a:prstGeom prst="straightConnector1">
                  <a:avLst/>
                </a:prstGeom>
                <a:ln w="381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3B1D6B9-982A-72E3-B64D-F0CB6376A46D}"/>
                    </a:ext>
                  </a:extLst>
                </p:cNvPr>
                <p:cNvSpPr/>
                <p:nvPr/>
              </p:nvSpPr>
              <p:spPr>
                <a:xfrm>
                  <a:off x="5444125" y="1426007"/>
                  <a:ext cx="2713219" cy="9293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u="sng" dirty="0">
                      <a:solidFill>
                        <a:srgbClr val="374151"/>
                      </a:solidFill>
                    </a:rPr>
                    <a:t>:</a:t>
                  </a:r>
                  <a:r>
                    <a:rPr lang="en-US" sz="2400" u="sng" dirty="0" err="1">
                      <a:solidFill>
                        <a:srgbClr val="374151"/>
                      </a:solidFill>
                    </a:rPr>
                    <a:t>ClassBInstance</a:t>
                  </a:r>
                  <a:endPara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A2C3192-5AC5-CF9C-D8A7-83DBEFE835CF}"/>
                    </a:ext>
                  </a:extLst>
                </p:cNvPr>
                <p:cNvSpPr txBox="1"/>
                <p:nvPr/>
              </p:nvSpPr>
              <p:spPr>
                <a:xfrm>
                  <a:off x="4510897" y="2535757"/>
                  <a:ext cx="13805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message2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Connector: Elbow 18">
                  <a:extLst>
                    <a:ext uri="{FF2B5EF4-FFF2-40B4-BE49-F238E27FC236}">
                      <a16:creationId xmlns:a16="http://schemas.microsoft.com/office/drawing/2014/main" id="{4557973E-D8D5-2B1C-65AB-445DEFC9855A}"/>
                    </a:ext>
                  </a:extLst>
                </p:cNvPr>
                <p:cNvCxnSpPr>
                  <a:cxnSpLocks/>
                  <a:stCxn id="16" idx="2"/>
                </p:cNvCxnSpPr>
                <p:nvPr/>
              </p:nvCxnSpPr>
              <p:spPr>
                <a:xfrm>
                  <a:off x="6800735" y="2355397"/>
                  <a:ext cx="0" cy="2127893"/>
                </a:xfrm>
                <a:prstGeom prst="straightConnector1">
                  <a:avLst/>
                </a:prstGeom>
                <a:ln w="381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C17A073-7FD1-1F84-0FBE-B655E91D3EB1}"/>
                    </a:ext>
                  </a:extLst>
                </p:cNvPr>
                <p:cNvSpPr/>
                <p:nvPr/>
              </p:nvSpPr>
              <p:spPr>
                <a:xfrm>
                  <a:off x="3359539" y="2700647"/>
                  <a:ext cx="472466" cy="128792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CEA79E9-7EFE-F569-0922-C380F5DC1201}"/>
                    </a:ext>
                  </a:extLst>
                </p:cNvPr>
                <p:cNvSpPr/>
                <p:nvPr/>
              </p:nvSpPr>
              <p:spPr>
                <a:xfrm>
                  <a:off x="6661115" y="3020594"/>
                  <a:ext cx="472458" cy="11905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A2A125A-9418-D7A5-A334-243D24394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4223" y="2746884"/>
                  <a:ext cx="2175316" cy="1870"/>
                </a:xfrm>
                <a:prstGeom prst="line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4BC1B53-6643-5252-252A-A20F59B5DA7F}"/>
                    </a:ext>
                  </a:extLst>
                </p:cNvPr>
                <p:cNvSpPr txBox="1"/>
                <p:nvPr/>
              </p:nvSpPr>
              <p:spPr>
                <a:xfrm>
                  <a:off x="7171086" y="2883102"/>
                  <a:ext cx="11224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create()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0C9AD38-9AF2-F86E-FABF-DCAB73977F3B}"/>
                    </a:ext>
                  </a:extLst>
                </p:cNvPr>
                <p:cNvSpPr/>
                <p:nvPr/>
              </p:nvSpPr>
              <p:spPr>
                <a:xfrm>
                  <a:off x="8588468" y="2997422"/>
                  <a:ext cx="2082754" cy="604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u="sng" dirty="0">
                      <a:solidFill>
                        <a:srgbClr val="374151"/>
                      </a:solidFill>
                    </a:rPr>
                    <a:t>:</a:t>
                  </a:r>
                  <a:r>
                    <a:rPr lang="en-US" sz="2400" u="sng" dirty="0" err="1">
                      <a:solidFill>
                        <a:srgbClr val="374151"/>
                      </a:solidFill>
                    </a:rPr>
                    <a:t>ClassCInstance</a:t>
                  </a:r>
                  <a:endParaRPr lang="en-US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" name="Connector: Elbow 18">
                  <a:extLst>
                    <a:ext uri="{FF2B5EF4-FFF2-40B4-BE49-F238E27FC236}">
                      <a16:creationId xmlns:a16="http://schemas.microsoft.com/office/drawing/2014/main" id="{1F09261D-01C6-0400-22C2-1B1958DCEA04}"/>
                    </a:ext>
                  </a:extLst>
                </p:cNvPr>
                <p:cNvCxnSpPr>
                  <a:cxnSpLocks/>
                  <a:stCxn id="33" idx="2"/>
                </p:cNvCxnSpPr>
                <p:nvPr/>
              </p:nvCxnSpPr>
              <p:spPr>
                <a:xfrm>
                  <a:off x="9629845" y="3602015"/>
                  <a:ext cx="0" cy="840052"/>
                </a:xfrm>
                <a:prstGeom prst="straightConnector1">
                  <a:avLst/>
                </a:prstGeom>
                <a:ln w="381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288635E-0E89-9850-A059-F97D790DE47C}"/>
                    </a:ext>
                  </a:extLst>
                </p:cNvPr>
                <p:cNvSpPr/>
                <p:nvPr/>
              </p:nvSpPr>
              <p:spPr>
                <a:xfrm>
                  <a:off x="9393616" y="3969098"/>
                  <a:ext cx="472458" cy="48542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0EC87AF-AC15-CDA3-3734-94C5BDF61681}"/>
                    </a:ext>
                  </a:extLst>
                </p:cNvPr>
                <p:cNvSpPr txBox="1"/>
                <p:nvPr/>
              </p:nvSpPr>
              <p:spPr>
                <a:xfrm>
                  <a:off x="7412377" y="3560376"/>
                  <a:ext cx="10567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37415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msg4()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B24A961-4B7D-9C08-0060-2B4E80071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5207" y="5837395"/>
                <a:ext cx="2222530" cy="2151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141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Notations: Deletion of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&lt;&lt;destroy&gt;&gt; message with the large x  symbol used to denote the destroy of the instance.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D5909B-4FBF-7771-134F-28D1D934F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6427C6-AF4C-A8DD-C698-58F182929BAB}"/>
              </a:ext>
            </a:extLst>
          </p:cNvPr>
          <p:cNvGrpSpPr/>
          <p:nvPr/>
        </p:nvGrpSpPr>
        <p:grpSpPr>
          <a:xfrm>
            <a:off x="1228344" y="2529870"/>
            <a:ext cx="9486999" cy="3787698"/>
            <a:chOff x="1228344" y="2529870"/>
            <a:chExt cx="9486999" cy="378769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B79BDAF-65AD-C602-BE63-BC2B9A192110}"/>
                </a:ext>
              </a:extLst>
            </p:cNvPr>
            <p:cNvGrpSpPr/>
            <p:nvPr/>
          </p:nvGrpSpPr>
          <p:grpSpPr>
            <a:xfrm>
              <a:off x="1228344" y="2529870"/>
              <a:ext cx="9486999" cy="3787698"/>
              <a:chOff x="1228344" y="3309789"/>
              <a:chExt cx="9486999" cy="378769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552012C-3E3B-AEB9-91EC-E77E34BECC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81961" y="5217531"/>
                <a:ext cx="1446999" cy="10859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8120802-6747-2389-A295-0FAE6BE691BF}"/>
                  </a:ext>
                </a:extLst>
              </p:cNvPr>
              <p:cNvGrpSpPr/>
              <p:nvPr/>
            </p:nvGrpSpPr>
            <p:grpSpPr>
              <a:xfrm>
                <a:off x="1228344" y="3309789"/>
                <a:ext cx="9486999" cy="3787698"/>
                <a:chOff x="1228344" y="3309789"/>
                <a:chExt cx="9486999" cy="3787698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08CECF21-4EC1-9A7B-1614-B88D1EB2D377}"/>
                    </a:ext>
                  </a:extLst>
                </p:cNvPr>
                <p:cNvGrpSpPr/>
                <p:nvPr/>
              </p:nvGrpSpPr>
              <p:grpSpPr>
                <a:xfrm>
                  <a:off x="1228344" y="3309789"/>
                  <a:ext cx="9486999" cy="3787698"/>
                  <a:chOff x="1184223" y="1426007"/>
                  <a:chExt cx="9486999" cy="3787698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A37FAF5-E69C-F4F2-E5CC-68BE009E359E}"/>
                      </a:ext>
                    </a:extLst>
                  </p:cNvPr>
                  <p:cNvSpPr/>
                  <p:nvPr/>
                </p:nvSpPr>
                <p:spPr>
                  <a:xfrm>
                    <a:off x="2232009" y="1426007"/>
                    <a:ext cx="2713219" cy="9293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u="sng" dirty="0">
                        <a:solidFill>
                          <a:srgbClr val="374151"/>
                        </a:solidFill>
                      </a:rPr>
                      <a:t>:</a:t>
                    </a:r>
                    <a:r>
                      <a:rPr lang="en-US" sz="2400" u="sng" dirty="0" err="1">
                        <a:solidFill>
                          <a:srgbClr val="374151"/>
                        </a:solidFill>
                      </a:rPr>
                      <a:t>ClassAInstance</a:t>
                    </a:r>
                    <a:endParaRPr lang="en-US" sz="2400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9B0155C-B52D-1F4A-6479-5B38B4C4FB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32005" y="3006269"/>
                    <a:ext cx="2829110" cy="24604"/>
                  </a:xfrm>
                  <a:prstGeom prst="line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1CD646C-9FCE-0CFE-DC0A-7F2645503003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164" y="2280086"/>
                    <a:ext cx="138050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37415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message1</a:t>
                    </a:r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" name="Connector: Elbow 18">
                    <a:extLst>
                      <a:ext uri="{FF2B5EF4-FFF2-40B4-BE49-F238E27FC236}">
                        <a16:creationId xmlns:a16="http://schemas.microsoft.com/office/drawing/2014/main" id="{709A9E60-43F0-7AF8-3603-B8F5692F4618}"/>
                      </a:ext>
                    </a:extLst>
                  </p:cNvPr>
                  <p:cNvCxnSpPr>
                    <a:cxnSpLocks/>
                    <a:stCxn id="8" idx="2"/>
                  </p:cNvCxnSpPr>
                  <p:nvPr/>
                </p:nvCxnSpPr>
                <p:spPr>
                  <a:xfrm>
                    <a:off x="3588619" y="2355397"/>
                    <a:ext cx="8693" cy="2127893"/>
                  </a:xfrm>
                  <a:prstGeom prst="straightConnector1">
                    <a:avLst/>
                  </a:prstGeom>
                  <a:ln w="3810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D3B1D6B9-982A-72E3-B64D-F0CB6376A46D}"/>
                      </a:ext>
                    </a:extLst>
                  </p:cNvPr>
                  <p:cNvSpPr/>
                  <p:nvPr/>
                </p:nvSpPr>
                <p:spPr>
                  <a:xfrm>
                    <a:off x="5444125" y="1426007"/>
                    <a:ext cx="2713219" cy="9293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u="sng" dirty="0">
                        <a:solidFill>
                          <a:srgbClr val="374151"/>
                        </a:solidFill>
                      </a:rPr>
                      <a:t>:</a:t>
                    </a:r>
                    <a:r>
                      <a:rPr lang="en-US" sz="2400" u="sng" dirty="0" err="1">
                        <a:solidFill>
                          <a:srgbClr val="374151"/>
                        </a:solidFill>
                      </a:rPr>
                      <a:t>ClassBInstance</a:t>
                    </a:r>
                    <a:endParaRPr lang="en-US" sz="2400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A2C3192-5AC5-CF9C-D8A7-83DBEFE835CF}"/>
                      </a:ext>
                    </a:extLst>
                  </p:cNvPr>
                  <p:cNvSpPr txBox="1"/>
                  <p:nvPr/>
                </p:nvSpPr>
                <p:spPr>
                  <a:xfrm>
                    <a:off x="4510897" y="2535757"/>
                    <a:ext cx="138050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37415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message2</a:t>
                    </a:r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5" name="Connector: Elbow 18">
                    <a:extLst>
                      <a:ext uri="{FF2B5EF4-FFF2-40B4-BE49-F238E27FC236}">
                        <a16:creationId xmlns:a16="http://schemas.microsoft.com/office/drawing/2014/main" id="{4557973E-D8D5-2B1C-65AB-445DEFC9855A}"/>
                      </a:ext>
                    </a:extLst>
                  </p:cNvPr>
                  <p:cNvCxnSpPr>
                    <a:cxnSpLocks/>
                    <a:stCxn id="16" idx="2"/>
                  </p:cNvCxnSpPr>
                  <p:nvPr/>
                </p:nvCxnSpPr>
                <p:spPr>
                  <a:xfrm>
                    <a:off x="6800735" y="2355397"/>
                    <a:ext cx="0" cy="2858308"/>
                  </a:xfrm>
                  <a:prstGeom prst="straightConnector1">
                    <a:avLst/>
                  </a:prstGeom>
                  <a:ln w="3810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5C17A073-7FD1-1F84-0FBE-B655E91D3EB1}"/>
                      </a:ext>
                    </a:extLst>
                  </p:cNvPr>
                  <p:cNvSpPr/>
                  <p:nvPr/>
                </p:nvSpPr>
                <p:spPr>
                  <a:xfrm>
                    <a:off x="3359539" y="2700647"/>
                    <a:ext cx="472466" cy="128792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CEA79E9-7EFE-F569-0922-C380F5DC1201}"/>
                      </a:ext>
                    </a:extLst>
                  </p:cNvPr>
                  <p:cNvSpPr/>
                  <p:nvPr/>
                </p:nvSpPr>
                <p:spPr>
                  <a:xfrm>
                    <a:off x="6661115" y="3020594"/>
                    <a:ext cx="472458" cy="187831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9A2A125A-9418-D7A5-A334-243D24394B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84223" y="2746884"/>
                    <a:ext cx="2175316" cy="1870"/>
                  </a:xfrm>
                  <a:prstGeom prst="line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4BC1B53-6643-5252-252A-A20F59B5DA7F}"/>
                      </a:ext>
                    </a:extLst>
                  </p:cNvPr>
                  <p:cNvSpPr txBox="1"/>
                  <p:nvPr/>
                </p:nvSpPr>
                <p:spPr>
                  <a:xfrm>
                    <a:off x="7171086" y="2883102"/>
                    <a:ext cx="112242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37415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create()</a:t>
                    </a:r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20C9AD38-9AF2-F86E-FABF-DCAB73977F3B}"/>
                      </a:ext>
                    </a:extLst>
                  </p:cNvPr>
                  <p:cNvSpPr/>
                  <p:nvPr/>
                </p:nvSpPr>
                <p:spPr>
                  <a:xfrm>
                    <a:off x="8588468" y="2997422"/>
                    <a:ext cx="2082754" cy="604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u="sng" dirty="0">
                        <a:solidFill>
                          <a:srgbClr val="374151"/>
                        </a:solidFill>
                      </a:rPr>
                      <a:t>:</a:t>
                    </a:r>
                    <a:r>
                      <a:rPr lang="en-US" sz="2400" u="sng" dirty="0" err="1">
                        <a:solidFill>
                          <a:srgbClr val="374151"/>
                        </a:solidFill>
                      </a:rPr>
                      <a:t>ClassCInstance</a:t>
                    </a:r>
                    <a:endParaRPr lang="en-US" sz="2400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4" name="Connector: Elbow 18">
                    <a:extLst>
                      <a:ext uri="{FF2B5EF4-FFF2-40B4-BE49-F238E27FC236}">
                        <a16:creationId xmlns:a16="http://schemas.microsoft.com/office/drawing/2014/main" id="{1F09261D-01C6-0400-22C2-1B1958DCEA04}"/>
                      </a:ext>
                    </a:extLst>
                  </p:cNvPr>
                  <p:cNvCxnSpPr>
                    <a:cxnSpLocks/>
                    <a:stCxn id="33" idx="2"/>
                  </p:cNvCxnSpPr>
                  <p:nvPr/>
                </p:nvCxnSpPr>
                <p:spPr>
                  <a:xfrm>
                    <a:off x="9629845" y="3602015"/>
                    <a:ext cx="0" cy="1191966"/>
                  </a:xfrm>
                  <a:prstGeom prst="straightConnector1">
                    <a:avLst/>
                  </a:prstGeom>
                  <a:ln w="3810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5288635E-0E89-9850-A059-F97D790DE47C}"/>
                      </a:ext>
                    </a:extLst>
                  </p:cNvPr>
                  <p:cNvSpPr/>
                  <p:nvPr/>
                </p:nvSpPr>
                <p:spPr>
                  <a:xfrm>
                    <a:off x="9393616" y="3969098"/>
                    <a:ext cx="472458" cy="48542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0EC87AF-AC15-CDA3-3734-94C5BDF61681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377" y="3560376"/>
                    <a:ext cx="10567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37415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msg4()</a:t>
                    </a:r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3544E8-6A26-1195-F145-7D9825FFF96A}"/>
                      </a:ext>
                    </a:extLst>
                  </p:cNvPr>
                  <p:cNvSpPr txBox="1"/>
                  <p:nvPr/>
                </p:nvSpPr>
                <p:spPr>
                  <a:xfrm>
                    <a:off x="7572662" y="4433529"/>
                    <a:ext cx="17828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37415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&lt;&lt;destroy&gt;&gt;</a:t>
                    </a:r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B24A961-4B7D-9C08-0060-2B4E80071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5207" y="5837395"/>
                  <a:ext cx="2222530" cy="21517"/>
                </a:xfrm>
                <a:prstGeom prst="line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040BDCD-232F-6047-F2B3-0F9E8EAF1D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5207" y="6725268"/>
                  <a:ext cx="2292340" cy="15164"/>
                </a:xfrm>
                <a:prstGeom prst="line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A0D44572-A855-7042-2B11-E08EAB8A3354}"/>
                </a:ext>
              </a:extLst>
            </p:cNvPr>
            <p:cNvSpPr/>
            <p:nvPr/>
          </p:nvSpPr>
          <p:spPr>
            <a:xfrm>
              <a:off x="9507549" y="5791605"/>
              <a:ext cx="332837" cy="367083"/>
            </a:xfrm>
            <a:prstGeom prst="mathMultiply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80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Notations: Diagram Frames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3C1653C-2825-9F76-1155-8709BDF7D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582883"/>
              </p:ext>
            </p:extLst>
          </p:nvPr>
        </p:nvGraphicFramePr>
        <p:xfrm>
          <a:off x="420688" y="1557338"/>
          <a:ext cx="10809286" cy="3789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776">
                  <a:extLst>
                    <a:ext uri="{9D8B030D-6E8A-4147-A177-3AD203B41FA5}">
                      <a16:colId xmlns:a16="http://schemas.microsoft.com/office/drawing/2014/main" val="1919146783"/>
                    </a:ext>
                  </a:extLst>
                </a:gridCol>
                <a:gridCol w="8264510">
                  <a:extLst>
                    <a:ext uri="{9D8B030D-6E8A-4147-A177-3AD203B41FA5}">
                      <a16:colId xmlns:a16="http://schemas.microsoft.com/office/drawing/2014/main" val="2234871511"/>
                    </a:ext>
                  </a:extLst>
                </a:gridCol>
              </a:tblGrid>
              <a:tr h="5253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49152"/>
                  </a:ext>
                </a:extLst>
              </a:tr>
              <a:tr h="5394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fragment for mutual exclusion conditional logic expressed in the guards.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20587"/>
                  </a:ext>
                </a:extLst>
              </a:tr>
              <a:tr h="5394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 fragment while guard is true. Can also write loop(n) to indicate looping n times.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43698"/>
                  </a:ext>
                </a:extLst>
              </a:tr>
              <a:tr h="5394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Optional fragment that executes if  guard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48563"/>
                  </a:ext>
                </a:extLst>
              </a:tr>
              <a:tr h="5394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fragments that execute in parallel.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73752"/>
                  </a:ext>
                </a:extLst>
              </a:tr>
              <a:tr h="5394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Critical reason within which only one thread can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5138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D8606-061E-5C1C-5BD9-119480B2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10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 loop frame is placed around the message.</a:t>
            </a:r>
          </a:p>
          <a:p>
            <a:r>
              <a:rPr lang="en-US" dirty="0"/>
              <a:t>The message is iterated till the clause evaluates to true.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0FF19-16F3-541A-2597-16F112A48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AE68D-B025-57F3-744E-AE861D34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55" y="2542967"/>
            <a:ext cx="9123090" cy="348781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256420-6A44-E431-FD6B-5975A850E634}"/>
              </a:ext>
            </a:extLst>
          </p:cNvPr>
          <p:cNvCxnSpPr>
            <a:cxnSpLocks/>
          </p:cNvCxnSpPr>
          <p:nvPr/>
        </p:nvCxnSpPr>
        <p:spPr>
          <a:xfrm>
            <a:off x="4711708" y="2983042"/>
            <a:ext cx="3747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671932-7AD4-46AE-5F9B-BA1D51DAA11D}"/>
              </a:ext>
            </a:extLst>
          </p:cNvPr>
          <p:cNvCxnSpPr>
            <a:cxnSpLocks/>
          </p:cNvCxnSpPr>
          <p:nvPr/>
        </p:nvCxnSpPr>
        <p:spPr>
          <a:xfrm>
            <a:off x="9568522" y="2983042"/>
            <a:ext cx="3747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4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Conditional clause in square brackets, like an iteration clause.</a:t>
            </a:r>
          </a:p>
          <a:p>
            <a:r>
              <a:rPr lang="en-US" dirty="0"/>
              <a:t>The message is only sent if the clause evaluates to true.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03E9B-62EE-99C4-3731-1D10571A3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729A74-B185-6B7E-B385-F1920A35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580" y="2542967"/>
            <a:ext cx="8160840" cy="330533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D805B3-B32C-3F1D-7A97-83E45206A2BD}"/>
              </a:ext>
            </a:extLst>
          </p:cNvPr>
          <p:cNvCxnSpPr>
            <a:cxnSpLocks/>
          </p:cNvCxnSpPr>
          <p:nvPr/>
        </p:nvCxnSpPr>
        <p:spPr>
          <a:xfrm>
            <a:off x="3163824" y="3087973"/>
            <a:ext cx="603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361D-8F27-E10B-3F76-E6D47C2F4272}"/>
              </a:ext>
            </a:extLst>
          </p:cNvPr>
          <p:cNvCxnSpPr>
            <a:cxnSpLocks/>
          </p:cNvCxnSpPr>
          <p:nvPr/>
        </p:nvCxnSpPr>
        <p:spPr>
          <a:xfrm>
            <a:off x="8804023" y="3087973"/>
            <a:ext cx="504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Mutually Exclusive Conditional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 ALT frame is placed around the mutually exclusive alternatives.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F4C73-2E30-1372-83A2-F5AA63DBB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EDACFD-85B3-5774-7480-BA6CD2C3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46" y="2089066"/>
            <a:ext cx="7690654" cy="38687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ACFE8A-5206-F532-8B3B-A492D49208A9}"/>
              </a:ext>
            </a:extLst>
          </p:cNvPr>
          <p:cNvCxnSpPr>
            <a:cxnSpLocks/>
          </p:cNvCxnSpPr>
          <p:nvPr/>
        </p:nvCxnSpPr>
        <p:spPr>
          <a:xfrm>
            <a:off x="3767328" y="2608288"/>
            <a:ext cx="3747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37322F-ADF0-D75B-C455-8711A17FC2A6}"/>
              </a:ext>
            </a:extLst>
          </p:cNvPr>
          <p:cNvCxnSpPr>
            <a:cxnSpLocks/>
          </p:cNvCxnSpPr>
          <p:nvPr/>
        </p:nvCxnSpPr>
        <p:spPr>
          <a:xfrm>
            <a:off x="7352475" y="2608288"/>
            <a:ext cx="3747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60B53E-7493-A837-3E69-992F02B66B26}"/>
              </a:ext>
            </a:extLst>
          </p:cNvPr>
          <p:cNvCxnSpPr>
            <a:cxnSpLocks/>
          </p:cNvCxnSpPr>
          <p:nvPr/>
        </p:nvCxnSpPr>
        <p:spPr>
          <a:xfrm>
            <a:off x="9001394" y="2608288"/>
            <a:ext cx="3747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91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Nesting of Frames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AD94F7-CBE3-66E4-CCA6-8E37B9969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1078" y="1691708"/>
            <a:ext cx="8315074" cy="401708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F8264-E3FC-544C-E4D4-2F36BC923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97515-E208-7E94-D196-C644988B57DA}"/>
              </a:ext>
            </a:extLst>
          </p:cNvPr>
          <p:cNvCxnSpPr/>
          <p:nvPr/>
        </p:nvCxnSpPr>
        <p:spPr>
          <a:xfrm>
            <a:off x="2611392" y="2276953"/>
            <a:ext cx="615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3C04F-FA98-49A4-5084-763169AC983A}"/>
              </a:ext>
            </a:extLst>
          </p:cNvPr>
          <p:cNvCxnSpPr>
            <a:cxnSpLocks/>
          </p:cNvCxnSpPr>
          <p:nvPr/>
        </p:nvCxnSpPr>
        <p:spPr>
          <a:xfrm>
            <a:off x="8389235" y="2245421"/>
            <a:ext cx="4621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27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SD for Cancel Order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748041-BE44-2D6C-ACEE-904621DA6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8387" y="1556660"/>
            <a:ext cx="8213890" cy="447651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00DC3-45C5-8A16-F6D7-AFEBD3C8E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76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dirty="0"/>
              <a:t>		Fig. Sequence diagram of makePayment Use Case</a:t>
            </a:r>
          </a:p>
          <a:p>
            <a:r>
              <a:rPr lang="en-US" dirty="0"/>
              <a:t>The message makePayment is sent to an instance of a Register. The sender is not identified.</a:t>
            </a:r>
          </a:p>
          <a:p>
            <a:r>
              <a:rPr lang="en-US" dirty="0"/>
              <a:t>The Register instance sends the makePayment message to a Sale instance.</a:t>
            </a:r>
          </a:p>
          <a:p>
            <a:r>
              <a:rPr lang="en-US" dirty="0"/>
              <a:t>The Sale instance creates an instance of a Payment.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0BC94-F40E-6B02-61AD-4BE5F895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A49A2E-748E-3BBB-E96D-EEE6A361C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44" y="1254131"/>
            <a:ext cx="10237046" cy="258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1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2439-452B-0517-6662-0473FA89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88" y="372626"/>
            <a:ext cx="5549900" cy="823912"/>
          </a:xfrm>
        </p:spPr>
        <p:txBody>
          <a:bodyPr>
            <a:normAutofit/>
          </a:bodyPr>
          <a:lstStyle/>
          <a:p>
            <a:r>
              <a:rPr lang="en-US" dirty="0">
                <a:latin typeface="Painting With Chocolate" pitchFamily="2" charset="0"/>
              </a:rPr>
              <a:t>System Sequence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830F6-E735-E378-06EC-8DFCFE7F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88" y="1212304"/>
            <a:ext cx="5549900" cy="501930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Capture high-level interactions between external actors and the system for a specific use case.</a:t>
            </a:r>
          </a:p>
          <a:p>
            <a:r>
              <a:rPr lang="en-US" b="1" dirty="0"/>
              <a:t>Focus:</a:t>
            </a:r>
          </a:p>
          <a:p>
            <a:r>
              <a:rPr lang="en-US" dirty="0"/>
              <a:t>Emphasizes the external perspective, highlighting the sequence of messages exchanged between actors and the system.</a:t>
            </a:r>
          </a:p>
          <a:p>
            <a:r>
              <a:rPr lang="en-US" dirty="0"/>
              <a:t>Captures the essential functionality required by stakeholders.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89C56-C0C2-0804-04B8-D41B23212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413" y="372626"/>
            <a:ext cx="5022850" cy="823912"/>
          </a:xfrm>
        </p:spPr>
        <p:txBody>
          <a:bodyPr>
            <a:normAutofit/>
          </a:bodyPr>
          <a:lstStyle/>
          <a:p>
            <a:r>
              <a:rPr lang="en-US" dirty="0">
                <a:latin typeface="Painting With Chocolate" pitchFamily="2" charset="0"/>
              </a:rPr>
              <a:t>Sequence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E216B-0B76-CD86-CAED-FA56E202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413" y="1212304"/>
            <a:ext cx="5022850" cy="501930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Refine and detail the interactions between objects or components identified during analysis.</a:t>
            </a:r>
          </a:p>
          <a:p>
            <a:r>
              <a:rPr lang="en-US" b="1" dirty="0"/>
              <a:t>Focus:</a:t>
            </a:r>
          </a:p>
          <a:p>
            <a:r>
              <a:rPr lang="en-US" dirty="0"/>
              <a:t>Expands on the internal details, showing the collaboration and communication between objects or components.</a:t>
            </a:r>
          </a:p>
          <a:p>
            <a:r>
              <a:rPr lang="en-US" dirty="0"/>
              <a:t>Includes object interactions, method calls, and the flow of control within the system.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360F2-9566-124A-B139-42B0D4D1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6044BF-DF36-A828-2F28-24EA2A97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4" y="6215839"/>
            <a:ext cx="7196328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76B02-1C0C-AA50-19CC-D22437FD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Lesson 3: </a:t>
            </a:r>
            <a:r>
              <a:rPr lang="en-US" dirty="0"/>
              <a:t>Object Oriented Design (10hrs)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contracts: Describing and Elaborating Use Cases</a:t>
            </a:r>
          </a:p>
          <a:p>
            <a:r>
              <a:rPr lang="en-US" dirty="0"/>
              <a:t>Collaboration Diagram and Sequence Diagram</a:t>
            </a:r>
          </a:p>
          <a:p>
            <a:r>
              <a:rPr lang="en-US" dirty="0"/>
              <a:t>Objects and Patterns (information expert, creator, low coupling, high cohesion, controller)</a:t>
            </a:r>
          </a:p>
          <a:p>
            <a:r>
              <a:rPr lang="en-US" dirty="0"/>
              <a:t>Determining Visibility</a:t>
            </a:r>
          </a:p>
          <a:p>
            <a:r>
              <a:rPr lang="en-US" dirty="0"/>
              <a:t>Class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F6DA63C-680D-6797-E843-9382E56E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2439-452B-0517-6662-0473FA89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88" y="372623"/>
            <a:ext cx="5549900" cy="823912"/>
          </a:xfrm>
        </p:spPr>
        <p:txBody>
          <a:bodyPr/>
          <a:lstStyle/>
          <a:p>
            <a:r>
              <a:rPr lang="en-US" dirty="0">
                <a:latin typeface="Painting With Chocolate" pitchFamily="2" charset="0"/>
              </a:rPr>
              <a:t>System Sequence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830F6-E735-E378-06EC-8DFCFE7F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88" y="1212301"/>
            <a:ext cx="5549900" cy="5002762"/>
          </a:xfrm>
        </p:spPr>
        <p:txBody>
          <a:bodyPr>
            <a:normAutofit/>
          </a:bodyPr>
          <a:lstStyle/>
          <a:p>
            <a:r>
              <a:rPr lang="en-US" sz="2200" b="1" dirty="0"/>
              <a:t>Abstraction:</a:t>
            </a:r>
          </a:p>
          <a:p>
            <a:r>
              <a:rPr lang="en-US" sz="2200" dirty="0"/>
              <a:t>Relatively high-level abstraction.</a:t>
            </a:r>
          </a:p>
          <a:p>
            <a:r>
              <a:rPr lang="en-US" sz="2200" dirty="0"/>
              <a:t>Omits internal details of how the system processes messages.</a:t>
            </a:r>
          </a:p>
          <a:p>
            <a:r>
              <a:rPr lang="en-US" sz="2200" b="1" dirty="0"/>
              <a:t>Participants:</a:t>
            </a:r>
          </a:p>
          <a:p>
            <a:r>
              <a:rPr lang="en-US" sz="2200" dirty="0"/>
              <a:t>External actors and the system.</a:t>
            </a:r>
          </a:p>
          <a:p>
            <a:r>
              <a:rPr lang="en-US" sz="2200" dirty="0"/>
              <a:t>Typically shows only the primary actors and the system boundary.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89C56-C0C2-0804-04B8-D41B23212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413" y="372623"/>
            <a:ext cx="5022850" cy="823912"/>
          </a:xfrm>
        </p:spPr>
        <p:txBody>
          <a:bodyPr/>
          <a:lstStyle/>
          <a:p>
            <a:r>
              <a:rPr lang="en-US" dirty="0">
                <a:latin typeface="Painting With Chocolate" pitchFamily="2" charset="0"/>
              </a:rPr>
              <a:t>Sequence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E216B-0B76-CD86-CAED-FA56E202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413" y="1212301"/>
            <a:ext cx="5022850" cy="5002762"/>
          </a:xfrm>
        </p:spPr>
        <p:txBody>
          <a:bodyPr>
            <a:noAutofit/>
          </a:bodyPr>
          <a:lstStyle/>
          <a:p>
            <a:r>
              <a:rPr lang="en-US" sz="2200" b="1" dirty="0"/>
              <a:t>Abstraction:</a:t>
            </a:r>
          </a:p>
          <a:p>
            <a:r>
              <a:rPr lang="en-US" sz="2200" dirty="0"/>
              <a:t>More detailed and includes information about internal operations.</a:t>
            </a:r>
          </a:p>
          <a:p>
            <a:r>
              <a:rPr lang="en-US" sz="2200" dirty="0"/>
              <a:t>Specifies the behavior of individual objects and their collaborations.</a:t>
            </a:r>
          </a:p>
          <a:p>
            <a:r>
              <a:rPr lang="en-US" sz="2200" b="1" dirty="0"/>
              <a:t>Participants:</a:t>
            </a:r>
          </a:p>
          <a:p>
            <a:r>
              <a:rPr lang="en-US" sz="2200" dirty="0"/>
              <a:t>Objects or components within the system.</a:t>
            </a:r>
          </a:p>
          <a:p>
            <a:r>
              <a:rPr lang="en-US" sz="2200" dirty="0"/>
              <a:t>Represents the system’s internal structure, including the objects collaborating to achieve the use case.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360F2-9566-124A-B139-42B0D4D1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2FEB55-7421-DBC5-28F7-4E77F68F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4" y="6215839"/>
            <a:ext cx="7196328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76B02-1C0C-AA50-19CC-D22437FD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31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2439-452B-0517-6662-0473FA89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88" y="372621"/>
            <a:ext cx="5549900" cy="823912"/>
          </a:xfrm>
        </p:spPr>
        <p:txBody>
          <a:bodyPr/>
          <a:lstStyle/>
          <a:p>
            <a:r>
              <a:rPr lang="en-US" dirty="0">
                <a:latin typeface="Painting With Chocolate" pitchFamily="2" charset="0"/>
              </a:rPr>
              <a:t>System Sequence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830F6-E735-E378-06EC-8DFCFE7F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88" y="1212299"/>
            <a:ext cx="5549900" cy="5018530"/>
          </a:xfrm>
        </p:spPr>
        <p:txBody>
          <a:bodyPr>
            <a:normAutofit/>
          </a:bodyPr>
          <a:lstStyle/>
          <a:p>
            <a:r>
              <a:rPr lang="en-US" sz="2200" b="1" dirty="0"/>
              <a:t>Messages:</a:t>
            </a:r>
          </a:p>
          <a:p>
            <a:r>
              <a:rPr lang="en-US" sz="2200" dirty="0"/>
              <a:t>Focuses on high-level operations initiated by actors.</a:t>
            </a:r>
          </a:p>
          <a:p>
            <a:r>
              <a:rPr lang="en-US" sz="2200" dirty="0"/>
              <a:t>Typically shows only the essential messages for the use case.</a:t>
            </a:r>
          </a:p>
          <a:p>
            <a:r>
              <a:rPr lang="en-US" sz="2200" b="1" dirty="0"/>
              <a:t>Granularity:</a:t>
            </a:r>
          </a:p>
          <a:p>
            <a:r>
              <a:rPr lang="en-US" sz="2200" dirty="0"/>
              <a:t>Coarse-grained, providing an overview of the system's response to external events.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89C56-C0C2-0804-04B8-D41B23212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413" y="372621"/>
            <a:ext cx="5022850" cy="823912"/>
          </a:xfrm>
        </p:spPr>
        <p:txBody>
          <a:bodyPr/>
          <a:lstStyle/>
          <a:p>
            <a:r>
              <a:rPr lang="en-US" dirty="0">
                <a:latin typeface="Painting With Chocolate" pitchFamily="2" charset="0"/>
              </a:rPr>
              <a:t>Sequence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E216B-0B76-CD86-CAED-FA56E202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413" y="1212299"/>
            <a:ext cx="5022850" cy="5018530"/>
          </a:xfrm>
        </p:spPr>
        <p:txBody>
          <a:bodyPr>
            <a:normAutofit/>
          </a:bodyPr>
          <a:lstStyle/>
          <a:p>
            <a:r>
              <a:rPr lang="en-US" sz="2200" b="1" dirty="0"/>
              <a:t>Messages:</a:t>
            </a:r>
          </a:p>
          <a:p>
            <a:r>
              <a:rPr lang="en-US" sz="2200" dirty="0"/>
              <a:t>Specifies detailed method calls, interactions, and data exchanges between objects.</a:t>
            </a:r>
          </a:p>
          <a:p>
            <a:r>
              <a:rPr lang="en-US" sz="2200" dirty="0"/>
              <a:t>Represents the flow of control and communication among objects or components.</a:t>
            </a:r>
          </a:p>
          <a:p>
            <a:r>
              <a:rPr lang="en-US" sz="2200" b="1" dirty="0"/>
              <a:t>Granularity:</a:t>
            </a:r>
          </a:p>
          <a:p>
            <a:r>
              <a:rPr lang="en-US" sz="2200" dirty="0"/>
              <a:t>Fine-grained, capturing the detailed interactions and operations within the system.</a:t>
            </a:r>
          </a:p>
          <a:p>
            <a:endParaRPr lang="en-US" sz="2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360F2-9566-124A-B139-42B0D4D1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1A61CD-0127-D00C-D218-74EA3484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4" y="6215839"/>
            <a:ext cx="7196328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76B02-1C0C-AA50-19CC-D22437FD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98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A2439-452B-0517-6662-0473FA89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88" y="372623"/>
            <a:ext cx="5549900" cy="823912"/>
          </a:xfrm>
        </p:spPr>
        <p:txBody>
          <a:bodyPr/>
          <a:lstStyle/>
          <a:p>
            <a:r>
              <a:rPr lang="en-US">
                <a:latin typeface="Painting With Chocolate" pitchFamily="2" charset="0"/>
              </a:rPr>
              <a:t>System Sequence Diagram</a:t>
            </a:r>
            <a:endParaRPr lang="en-US" dirty="0">
              <a:latin typeface="Painting With Chocolate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830F6-E735-E378-06EC-8DFCFE7F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88" y="1213945"/>
            <a:ext cx="5549900" cy="5016884"/>
          </a:xfrm>
        </p:spPr>
        <p:txBody>
          <a:bodyPr>
            <a:normAutofit/>
          </a:bodyPr>
          <a:lstStyle/>
          <a:p>
            <a:r>
              <a:rPr lang="en-US" sz="2200" b="1"/>
              <a:t>Use:</a:t>
            </a:r>
          </a:p>
          <a:p>
            <a:r>
              <a:rPr lang="en-US" sz="2200"/>
              <a:t>Guides requirements analysis and specification.</a:t>
            </a:r>
          </a:p>
          <a:p>
            <a:r>
              <a:rPr lang="en-US" sz="2200"/>
              <a:t>Helps stakeholders understand the essential interactions without delving into internal details.</a:t>
            </a:r>
          </a:p>
          <a:p>
            <a:r>
              <a:rPr lang="en-US" sz="2200" b="1"/>
              <a:t>Timeline:</a:t>
            </a:r>
          </a:p>
          <a:p>
            <a:r>
              <a:rPr lang="en-US" sz="2200"/>
              <a:t>Focuses on the sequence of events and messages between actors and the system.</a:t>
            </a:r>
            <a:endParaRPr lang="en-US" sz="2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89C56-C0C2-0804-04B8-D41B23212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413" y="372623"/>
            <a:ext cx="5022850" cy="823912"/>
          </a:xfrm>
        </p:spPr>
        <p:txBody>
          <a:bodyPr/>
          <a:lstStyle/>
          <a:p>
            <a:r>
              <a:rPr lang="en-US">
                <a:latin typeface="Painting With Chocolate" pitchFamily="2" charset="0"/>
              </a:rPr>
              <a:t>Sequence Diagram</a:t>
            </a:r>
            <a:endParaRPr lang="en-US" dirty="0">
              <a:latin typeface="Painting With Chocolate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E216B-0B76-CD86-CAED-FA56E202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413" y="1213945"/>
            <a:ext cx="5022850" cy="5016884"/>
          </a:xfrm>
        </p:spPr>
        <p:txBody>
          <a:bodyPr>
            <a:normAutofit/>
          </a:bodyPr>
          <a:lstStyle/>
          <a:p>
            <a:r>
              <a:rPr lang="en-US" sz="2200" b="1"/>
              <a:t>Use:</a:t>
            </a:r>
          </a:p>
          <a:p>
            <a:r>
              <a:rPr lang="en-US" sz="2200"/>
              <a:t>Guides the development team during the design and implementation phases.</a:t>
            </a:r>
          </a:p>
          <a:p>
            <a:r>
              <a:rPr lang="en-US" sz="2200"/>
              <a:t>Provides a blueprint for the internal structure and interactions of the system.</a:t>
            </a:r>
          </a:p>
          <a:p>
            <a:r>
              <a:rPr lang="en-US" sz="2200" b="1"/>
              <a:t>Timeline:</a:t>
            </a:r>
          </a:p>
          <a:p>
            <a:r>
              <a:rPr lang="en-US" sz="2200"/>
              <a:t>Specifies the sequence and timing of method calls and interactions between objects.</a:t>
            </a:r>
            <a:endParaRPr lang="en-US" sz="2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360F2-9566-124A-B139-42B0D4D1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064E74-EEDA-3186-84C5-7F9FC60A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4" y="6215839"/>
            <a:ext cx="7196328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76B02-1C0C-AA50-19CC-D22437FD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4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823640" cy="1092200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/>
              <a:t>Design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623695"/>
            <a:ext cx="5675376" cy="4408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Collaboration and Interaction Design:</a:t>
            </a:r>
          </a:p>
          <a:p>
            <a:r>
              <a:rPr lang="en-US" b="1" dirty="0"/>
              <a:t>Principle:</a:t>
            </a:r>
          </a:p>
          <a:p>
            <a:r>
              <a:rPr lang="en-US" dirty="0"/>
              <a:t>Objects collaborate to achieve system goals.</a:t>
            </a:r>
          </a:p>
          <a:p>
            <a:r>
              <a:rPr lang="en-US" b="1" dirty="0"/>
              <a:t>Technique:</a:t>
            </a:r>
          </a:p>
          <a:p>
            <a:r>
              <a:rPr lang="en-US" dirty="0"/>
              <a:t>Identify collaborations between objects.</a:t>
            </a:r>
          </a:p>
          <a:p>
            <a:r>
              <a:rPr lang="en-US" dirty="0"/>
              <a:t>Design interactions and messages exchanged between objects to achieve specific tasks.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CA64E43-7C4E-3C3B-310E-7B6B27AD93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374151"/>
                </a:solidFill>
              </a:rPr>
              <a:t>Use of Design Patterns:</a:t>
            </a:r>
          </a:p>
          <a:p>
            <a:r>
              <a:rPr lang="en-US" b="1" i="1" dirty="0">
                <a:solidFill>
                  <a:srgbClr val="374151"/>
                </a:solidFill>
              </a:rPr>
              <a:t>Principle:</a:t>
            </a:r>
          </a:p>
          <a:p>
            <a:r>
              <a:rPr lang="en-US" dirty="0">
                <a:solidFill>
                  <a:srgbClr val="374151"/>
                </a:solidFill>
              </a:rPr>
              <a:t>Reusable solutions to common design problems.</a:t>
            </a:r>
          </a:p>
          <a:p>
            <a:r>
              <a:rPr lang="en-US" b="1" dirty="0">
                <a:solidFill>
                  <a:srgbClr val="374151"/>
                </a:solidFill>
              </a:rPr>
              <a:t>Technique:</a:t>
            </a:r>
          </a:p>
          <a:p>
            <a:r>
              <a:rPr lang="en-US" dirty="0">
                <a:solidFill>
                  <a:srgbClr val="374151"/>
                </a:solidFill>
              </a:rPr>
              <a:t>Apply established design patterns to solve recurring design challenges.</a:t>
            </a:r>
          </a:p>
          <a:p>
            <a:r>
              <a:rPr lang="en-US" dirty="0">
                <a:solidFill>
                  <a:srgbClr val="374151"/>
                </a:solidFill>
              </a:rPr>
              <a:t>Enhances maintainability, flexibility, and scalability.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C48D1-A49C-EF6C-9A4A-11E6CCC88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050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34380E-6CE7-2B3C-BC37-40BB2AB6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EDDE1-3AD4-0878-B5EC-79610F06C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135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5819-AC12-DB5B-9DE1-F5A9D6680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PREVIEW FOR LECTURE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24973-7B85-E5F3-3B14-8405A6948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INTERACTION DIAGRAM PRACTICAL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6348-9865-0994-67B2-EA7E1A74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02D31-895F-5140-AB42-AFE381A5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AA6E1-3741-B59E-0524-68D3D2A9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21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pic>
        <p:nvPicPr>
          <p:cNvPr id="1027" name="Object 1">
            <a:extLst>
              <a:ext uri="{FF2B5EF4-FFF2-40B4-BE49-F238E27FC236}">
                <a16:creationId xmlns:a16="http://schemas.microsoft.com/office/drawing/2014/main" id="{FB285A6D-E415-37BB-564D-D7EE10C9691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9" t="-2312" b="-156"/>
          <a:stretch>
            <a:fillRect/>
          </a:stretch>
        </p:blipFill>
        <p:spPr bwMode="auto">
          <a:xfrm>
            <a:off x="1497278" y="365125"/>
            <a:ext cx="9655364" cy="612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EF322-00C4-CA7F-DF46-C9BCCE164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50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Object Oriented Design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INTERACTION DIAGRAM</a:t>
            </a:r>
          </a:p>
          <a:p>
            <a:r>
              <a:rPr lang="en-US" dirty="0"/>
              <a:t>Serves as an Extension of the System Sequence Diagram</a:t>
            </a:r>
          </a:p>
          <a:p>
            <a:r>
              <a:rPr lang="en-US" dirty="0"/>
              <a:t>Add specific objects to the System Sequence Diagram to handle system events.</a:t>
            </a:r>
          </a:p>
          <a:p>
            <a:r>
              <a:rPr lang="en-US" dirty="0"/>
              <a:t>Sequence diagrams depict parallel vertical lines representing processes or objects and horizontal arrows indicating the order of exchanged messages.</a:t>
            </a:r>
          </a:p>
          <a:p>
            <a:r>
              <a:rPr lang="en-US" dirty="0"/>
              <a:t>There are two common types:</a:t>
            </a:r>
          </a:p>
          <a:p>
            <a:pPr lvl="1"/>
            <a:r>
              <a:rPr lang="en-US" b="1" dirty="0"/>
              <a:t>Communication diagrams</a:t>
            </a:r>
          </a:p>
          <a:p>
            <a:pPr lvl="1"/>
            <a:r>
              <a:rPr lang="en-US" b="1" dirty="0"/>
              <a:t>Sequence diagrams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4CD9-29D7-B9BF-8123-D1A56F1F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Sequence diagram highlights more the temporal aspect of the system i.e. it shows object interaction in a timely manner.</a:t>
            </a:r>
          </a:p>
          <a:p>
            <a:r>
              <a:rPr lang="en-US" dirty="0"/>
              <a:t>Sequence diagram is an interaction diagram that shows messages exchanged or interactions between objects in the system.</a:t>
            </a:r>
          </a:p>
          <a:p>
            <a:r>
              <a:rPr lang="en-US" dirty="0"/>
              <a:t>It mainly emphasizes the time ordering of messages between objects.</a:t>
            </a:r>
          </a:p>
          <a:p>
            <a:r>
              <a:rPr lang="en-US" dirty="0"/>
              <a:t>It is used to illustrate the dynamic view of the system.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3C306-6A93-E4F1-52D8-C8229E8B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17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823640" cy="1092200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4E629-CBBC-AAE5-063A-3D343E089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8CEC5B-E068-C4A2-79F6-7C3062DDCBEF}"/>
              </a:ext>
            </a:extLst>
          </p:cNvPr>
          <p:cNvSpPr txBox="1"/>
          <p:nvPr/>
        </p:nvSpPr>
        <p:spPr>
          <a:xfrm>
            <a:off x="5274522" y="3407890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message3()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5902CD-EAE7-637F-D06A-66CB9D155CCD}"/>
              </a:ext>
            </a:extLst>
          </p:cNvPr>
          <p:cNvCxnSpPr>
            <a:cxnSpLocks/>
          </p:cNvCxnSpPr>
          <p:nvPr/>
        </p:nvCxnSpPr>
        <p:spPr>
          <a:xfrm flipV="1">
            <a:off x="3808888" y="3876242"/>
            <a:ext cx="4527992" cy="2117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7D1A1F-9CB6-5EBE-025C-DEB4C51DB89F}"/>
              </a:ext>
            </a:extLst>
          </p:cNvPr>
          <p:cNvGrpSpPr/>
          <p:nvPr/>
        </p:nvGrpSpPr>
        <p:grpSpPr>
          <a:xfrm>
            <a:off x="1184223" y="1409076"/>
            <a:ext cx="8775770" cy="4362137"/>
            <a:chOff x="1184223" y="1409076"/>
            <a:chExt cx="8775770" cy="43621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D5B85D-F059-6BE0-4E1F-089A11B54548}"/>
                </a:ext>
              </a:extLst>
            </p:cNvPr>
            <p:cNvSpPr/>
            <p:nvPr/>
          </p:nvSpPr>
          <p:spPr>
            <a:xfrm>
              <a:off x="2232009" y="1426007"/>
              <a:ext cx="2713219" cy="92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74151"/>
                  </a:solidFill>
                </a:rPr>
                <a:t>:</a:t>
              </a:r>
              <a:r>
                <a:rPr lang="en-US" sz="2400" dirty="0" err="1">
                  <a:solidFill>
                    <a:srgbClr val="374151"/>
                  </a:solidFill>
                </a:rPr>
                <a:t>ClassAInstance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DAE2BE-2B7B-A447-D12C-EA5312177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2005" y="3050925"/>
              <a:ext cx="4527992" cy="2117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DA2780-9676-05AB-E7D3-6AF309B07875}"/>
                </a:ext>
              </a:extLst>
            </p:cNvPr>
            <p:cNvSpPr txBox="1"/>
            <p:nvPr/>
          </p:nvSpPr>
          <p:spPr>
            <a:xfrm>
              <a:off x="1455164" y="2280086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message1()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E539B462-78D0-CFE3-BE4C-9E2E79D7696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579808" y="2355397"/>
              <a:ext cx="8811" cy="3415816"/>
            </a:xfrm>
            <a:prstGeom prst="straightConnector1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37F681-8C96-E4C5-0584-A1973EFEFFE9}"/>
                </a:ext>
              </a:extLst>
            </p:cNvPr>
            <p:cNvSpPr/>
            <p:nvPr/>
          </p:nvSpPr>
          <p:spPr>
            <a:xfrm>
              <a:off x="7246774" y="1409076"/>
              <a:ext cx="2713219" cy="92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74151"/>
                  </a:solidFill>
                </a:rPr>
                <a:t>:</a:t>
              </a:r>
              <a:r>
                <a:rPr lang="en-US" sz="2400" dirty="0" err="1">
                  <a:solidFill>
                    <a:srgbClr val="374151"/>
                  </a:solidFill>
                </a:rPr>
                <a:t>ClassBInstance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8A0071-5BF4-56F6-B9CC-13AA55E2BD99}"/>
                </a:ext>
              </a:extLst>
            </p:cNvPr>
            <p:cNvSpPr txBox="1"/>
            <p:nvPr/>
          </p:nvSpPr>
          <p:spPr>
            <a:xfrm>
              <a:off x="5231570" y="2595947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message2()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Connector: Elbow 18">
              <a:extLst>
                <a:ext uri="{FF2B5EF4-FFF2-40B4-BE49-F238E27FC236}">
                  <a16:creationId xmlns:a16="http://schemas.microsoft.com/office/drawing/2014/main" id="{A9EF5DFE-CCA3-B459-276E-C947508A352C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8603384" y="2338466"/>
              <a:ext cx="17504" cy="3432747"/>
            </a:xfrm>
            <a:prstGeom prst="straightConnector1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D55B0B-4579-847C-264A-0F3641E7AA05}"/>
                </a:ext>
              </a:extLst>
            </p:cNvPr>
            <p:cNvSpPr/>
            <p:nvPr/>
          </p:nvSpPr>
          <p:spPr>
            <a:xfrm>
              <a:off x="3359539" y="2700647"/>
              <a:ext cx="472466" cy="25847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BE863E-9A31-6DC5-2BBA-34797BDBA457}"/>
                </a:ext>
              </a:extLst>
            </p:cNvPr>
            <p:cNvSpPr/>
            <p:nvPr/>
          </p:nvSpPr>
          <p:spPr>
            <a:xfrm>
              <a:off x="8359997" y="3035914"/>
              <a:ext cx="472466" cy="6263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7FA003-8725-3562-B313-197C19B9F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223" y="2746884"/>
              <a:ext cx="2175316" cy="187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97EE978-EA27-F9CB-6304-E33087E34F75}"/>
              </a:ext>
            </a:extLst>
          </p:cNvPr>
          <p:cNvSpPr/>
          <p:nvPr/>
        </p:nvSpPr>
        <p:spPr>
          <a:xfrm>
            <a:off x="8359997" y="3876242"/>
            <a:ext cx="472466" cy="1382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68EDAC-6101-860B-B36C-555D6B60402D}"/>
              </a:ext>
            </a:extLst>
          </p:cNvPr>
          <p:cNvCxnSpPr>
            <a:cxnSpLocks/>
          </p:cNvCxnSpPr>
          <p:nvPr/>
        </p:nvCxnSpPr>
        <p:spPr>
          <a:xfrm flipH="1" flipV="1">
            <a:off x="3863817" y="4825079"/>
            <a:ext cx="4527992" cy="2117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B1177D-7273-A803-FD21-ABF1B59CC60A}"/>
              </a:ext>
            </a:extLst>
          </p:cNvPr>
          <p:cNvSpPr txBox="1"/>
          <p:nvPr/>
        </p:nvSpPr>
        <p:spPr>
          <a:xfrm>
            <a:off x="5321235" y="4370893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message4()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5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Notations: Objects or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sequence diagram comprises a collection of participants or objects.</a:t>
            </a:r>
          </a:p>
          <a:p>
            <a:r>
              <a:rPr lang="en-US" dirty="0"/>
              <a:t>Participants are system parts that interact with each other during the sequence diagram.</a:t>
            </a:r>
          </a:p>
          <a:p>
            <a:r>
              <a:rPr lang="en-US" dirty="0"/>
              <a:t>The participants interact with each other by sending and receiving messages.</a:t>
            </a:r>
          </a:p>
          <a:p>
            <a:r>
              <a:rPr lang="en-US" dirty="0"/>
              <a:t>The name of the object and the class is underlined.</a:t>
            </a:r>
          </a:p>
          <a:p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	</a:t>
            </a:r>
          </a:p>
          <a:p>
            <a:pPr lvl="3"/>
            <a:r>
              <a:rPr lang="en-US" dirty="0"/>
              <a:t>	Class			Instance		Named Instance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01/22/2024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54A5A-E97B-4C19-6195-9B59903EC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2F81A1-FD8A-847C-0276-5420F1E5658D}"/>
              </a:ext>
            </a:extLst>
          </p:cNvPr>
          <p:cNvGrpSpPr/>
          <p:nvPr/>
        </p:nvGrpSpPr>
        <p:grpSpPr>
          <a:xfrm>
            <a:off x="2044473" y="4311117"/>
            <a:ext cx="7799826" cy="854548"/>
            <a:chOff x="1792225" y="3582541"/>
            <a:chExt cx="7799826" cy="854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F65E7D-1B43-900E-2AEC-4835035A00E7}"/>
                </a:ext>
              </a:extLst>
            </p:cNvPr>
            <p:cNvSpPr/>
            <p:nvPr/>
          </p:nvSpPr>
          <p:spPr>
            <a:xfrm>
              <a:off x="1792225" y="3591589"/>
              <a:ext cx="2090228" cy="845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Sale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6A568D-CAB4-E758-2535-589C6CAAA95E}"/>
                </a:ext>
              </a:extLst>
            </p:cNvPr>
            <p:cNvSpPr/>
            <p:nvPr/>
          </p:nvSpPr>
          <p:spPr>
            <a:xfrm>
              <a:off x="4647024" y="3587065"/>
              <a:ext cx="2090228" cy="845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:Sale</a:t>
              </a:r>
              <a:endPara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BE6EC0-D38D-3B1A-16B1-F1DBF63F9BAE}"/>
                </a:ext>
              </a:extLst>
            </p:cNvPr>
            <p:cNvSpPr/>
            <p:nvPr/>
          </p:nvSpPr>
          <p:spPr>
            <a:xfrm>
              <a:off x="7501823" y="3582541"/>
              <a:ext cx="2090228" cy="845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S1: Sale</a:t>
              </a:r>
              <a:endPara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0DAD2E3-0F0D-2851-F119-2AB905AC08AF}"/>
              </a:ext>
            </a:extLst>
          </p:cNvPr>
          <p:cNvSpPr/>
          <p:nvPr/>
        </p:nvSpPr>
        <p:spPr>
          <a:xfrm>
            <a:off x="3583121" y="4540548"/>
            <a:ext cx="418825" cy="40473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Notations: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Message between objects is represented with a message expression and a horizontal line with small arrow indicating the direction of the message. </a:t>
            </a:r>
          </a:p>
          <a:p>
            <a:r>
              <a:rPr lang="en-US" dirty="0"/>
              <a:t>Only one message can flow along one line.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BAD4B-38DA-2F30-B59E-010BD466E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984EB8-674E-26D6-C8E5-645D0D9AB301}"/>
              </a:ext>
            </a:extLst>
          </p:cNvPr>
          <p:cNvGrpSpPr/>
          <p:nvPr/>
        </p:nvGrpSpPr>
        <p:grpSpPr>
          <a:xfrm>
            <a:off x="1228344" y="3292858"/>
            <a:ext cx="8775770" cy="3074214"/>
            <a:chOff x="1184223" y="1409076"/>
            <a:chExt cx="8775770" cy="30742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23C86-A428-0F49-E30D-CBF505EF3319}"/>
                </a:ext>
              </a:extLst>
            </p:cNvPr>
            <p:cNvSpPr/>
            <p:nvPr/>
          </p:nvSpPr>
          <p:spPr>
            <a:xfrm>
              <a:off x="2232009" y="1426007"/>
              <a:ext cx="2713219" cy="92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>
                  <a:solidFill>
                    <a:srgbClr val="374151"/>
                  </a:solidFill>
                </a:rPr>
                <a:t>:</a:t>
              </a:r>
              <a:r>
                <a:rPr lang="en-US" sz="2400" u="sng" dirty="0" err="1">
                  <a:solidFill>
                    <a:srgbClr val="374151"/>
                  </a:solidFill>
                </a:rPr>
                <a:t>ClassAInstance</a:t>
              </a:r>
              <a:endPara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A62BF2-0D0A-5815-9AD9-6E527B1B4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2005" y="3050925"/>
              <a:ext cx="4527992" cy="2117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431703-2BD9-2617-6A80-C585010A3541}"/>
                </a:ext>
              </a:extLst>
            </p:cNvPr>
            <p:cNvSpPr txBox="1"/>
            <p:nvPr/>
          </p:nvSpPr>
          <p:spPr>
            <a:xfrm>
              <a:off x="1455164" y="2280086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message1()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Connector: Elbow 18">
              <a:extLst>
                <a:ext uri="{FF2B5EF4-FFF2-40B4-BE49-F238E27FC236}">
                  <a16:creationId xmlns:a16="http://schemas.microsoft.com/office/drawing/2014/main" id="{6C88215D-1895-E7C7-E362-56211396CE1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588619" y="2355397"/>
              <a:ext cx="8693" cy="2127893"/>
            </a:xfrm>
            <a:prstGeom prst="straightConnector1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F3EC40-8241-981B-9966-37419D2FE20A}"/>
                </a:ext>
              </a:extLst>
            </p:cNvPr>
            <p:cNvSpPr/>
            <p:nvPr/>
          </p:nvSpPr>
          <p:spPr>
            <a:xfrm>
              <a:off x="7246774" y="1409076"/>
              <a:ext cx="2713219" cy="92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374151"/>
                  </a:solidFill>
                </a:rPr>
                <a:t>:</a:t>
              </a:r>
              <a:r>
                <a:rPr lang="en-US" sz="2400" dirty="0" err="1">
                  <a:solidFill>
                    <a:srgbClr val="374151"/>
                  </a:solidFill>
                </a:rPr>
                <a:t>ClassBInstance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7E79A0-B9DC-BCE3-D121-46377733D8A7}"/>
                </a:ext>
              </a:extLst>
            </p:cNvPr>
            <p:cNvSpPr txBox="1"/>
            <p:nvPr/>
          </p:nvSpPr>
          <p:spPr>
            <a:xfrm>
              <a:off x="5231570" y="2595947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message2()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nector: Elbow 18">
              <a:extLst>
                <a:ext uri="{FF2B5EF4-FFF2-40B4-BE49-F238E27FC236}">
                  <a16:creationId xmlns:a16="http://schemas.microsoft.com/office/drawing/2014/main" id="{2B849FEA-E716-72D6-6EDC-2D10DCDDF8C1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8603384" y="2338466"/>
              <a:ext cx="0" cy="1650104"/>
            </a:xfrm>
            <a:prstGeom prst="straightConnector1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BF6F26-A300-C07E-F217-F8E06D30FF5B}"/>
                </a:ext>
              </a:extLst>
            </p:cNvPr>
            <p:cNvSpPr/>
            <p:nvPr/>
          </p:nvSpPr>
          <p:spPr>
            <a:xfrm>
              <a:off x="3359539" y="2700647"/>
              <a:ext cx="472466" cy="1287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3513C67-6241-4954-BFC4-743752CBC46F}"/>
                </a:ext>
              </a:extLst>
            </p:cNvPr>
            <p:cNvSpPr/>
            <p:nvPr/>
          </p:nvSpPr>
          <p:spPr>
            <a:xfrm>
              <a:off x="8359997" y="3035914"/>
              <a:ext cx="472466" cy="6263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41E61A-FED9-31D2-CA80-29EB4CB6F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223" y="2746884"/>
              <a:ext cx="2175316" cy="187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37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Notations: Reply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Using a reply (or return) message line at the end of an activation bar.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01/22/2024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B43D033-1838-EF62-A49E-F8AEFEABA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Object Oriented Design | Lecture 10</a:t>
            </a:r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CECF21-4EC1-9A7B-1614-B88D1EB2D377}"/>
              </a:ext>
            </a:extLst>
          </p:cNvPr>
          <p:cNvGrpSpPr/>
          <p:nvPr/>
        </p:nvGrpSpPr>
        <p:grpSpPr>
          <a:xfrm>
            <a:off x="1228344" y="3292858"/>
            <a:ext cx="8775770" cy="3074214"/>
            <a:chOff x="1184223" y="1409076"/>
            <a:chExt cx="8775770" cy="30742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37FAF5-E69C-F4F2-E5CC-68BE009E359E}"/>
                </a:ext>
              </a:extLst>
            </p:cNvPr>
            <p:cNvSpPr/>
            <p:nvPr/>
          </p:nvSpPr>
          <p:spPr>
            <a:xfrm>
              <a:off x="2232009" y="1426007"/>
              <a:ext cx="2713219" cy="92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>
                  <a:solidFill>
                    <a:srgbClr val="374151"/>
                  </a:solidFill>
                </a:rPr>
                <a:t>:</a:t>
              </a:r>
              <a:r>
                <a:rPr lang="en-US" sz="2400" u="sng" dirty="0" err="1">
                  <a:solidFill>
                    <a:srgbClr val="374151"/>
                  </a:solidFill>
                </a:rPr>
                <a:t>ClassAInstance</a:t>
              </a:r>
              <a:endPara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B0155C-B52D-1F4A-6479-5B38B4C4F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2005" y="3050925"/>
              <a:ext cx="4527992" cy="2117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CD646C-9FCE-0CFE-DC0A-7F2645503003}"/>
                </a:ext>
              </a:extLst>
            </p:cNvPr>
            <p:cNvSpPr txBox="1"/>
            <p:nvPr/>
          </p:nvSpPr>
          <p:spPr>
            <a:xfrm>
              <a:off x="1455164" y="2280086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message1()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Connector: Elbow 18">
              <a:extLst>
                <a:ext uri="{FF2B5EF4-FFF2-40B4-BE49-F238E27FC236}">
                  <a16:creationId xmlns:a16="http://schemas.microsoft.com/office/drawing/2014/main" id="{709A9E60-43F0-7AF8-3603-B8F5692F461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588619" y="2355397"/>
              <a:ext cx="8693" cy="2127893"/>
            </a:xfrm>
            <a:prstGeom prst="straightConnector1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B1D6B9-982A-72E3-B64D-F0CB6376A46D}"/>
                </a:ext>
              </a:extLst>
            </p:cNvPr>
            <p:cNvSpPr/>
            <p:nvPr/>
          </p:nvSpPr>
          <p:spPr>
            <a:xfrm>
              <a:off x="7246774" y="1409076"/>
              <a:ext cx="2713219" cy="929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>
                  <a:solidFill>
                    <a:srgbClr val="374151"/>
                  </a:solidFill>
                </a:rPr>
                <a:t>:</a:t>
              </a:r>
              <a:r>
                <a:rPr lang="en-US" sz="2400" u="sng" dirty="0" err="1">
                  <a:solidFill>
                    <a:srgbClr val="374151"/>
                  </a:solidFill>
                </a:rPr>
                <a:t>ClassBInstance</a:t>
              </a:r>
              <a:endPara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C3192-5AC5-CF9C-D8A7-83DBEFE835CF}"/>
                </a:ext>
              </a:extLst>
            </p:cNvPr>
            <p:cNvSpPr txBox="1"/>
            <p:nvPr/>
          </p:nvSpPr>
          <p:spPr>
            <a:xfrm>
              <a:off x="5231570" y="2595947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Connector: Elbow 18">
              <a:extLst>
                <a:ext uri="{FF2B5EF4-FFF2-40B4-BE49-F238E27FC236}">
                  <a16:creationId xmlns:a16="http://schemas.microsoft.com/office/drawing/2014/main" id="{4557973E-D8D5-2B1C-65AB-445DEFC9855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8603384" y="2338466"/>
              <a:ext cx="0" cy="1650104"/>
            </a:xfrm>
            <a:prstGeom prst="straightConnector1">
              <a:avLst/>
            </a:pr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17A073-7FD1-1F84-0FBE-B655E91D3EB1}"/>
                </a:ext>
              </a:extLst>
            </p:cNvPr>
            <p:cNvSpPr/>
            <p:nvPr/>
          </p:nvSpPr>
          <p:spPr>
            <a:xfrm>
              <a:off x="3359539" y="2700647"/>
              <a:ext cx="472466" cy="1287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EA79E9-7EFE-F569-0922-C380F5DC1201}"/>
                </a:ext>
              </a:extLst>
            </p:cNvPr>
            <p:cNvSpPr/>
            <p:nvPr/>
          </p:nvSpPr>
          <p:spPr>
            <a:xfrm>
              <a:off x="8359997" y="3035914"/>
              <a:ext cx="472466" cy="6263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2A125A-9418-D7A5-A334-243D24394B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223" y="2746884"/>
              <a:ext cx="2175316" cy="187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555FC2-3A94-F5DE-0D6C-DB8A35478A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868" y="3658298"/>
              <a:ext cx="4527992" cy="21171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C1A9FC-6082-4AA8-361A-A6CB647E8079}"/>
                </a:ext>
              </a:extLst>
            </p:cNvPr>
            <p:cNvSpPr txBox="1"/>
            <p:nvPr/>
          </p:nvSpPr>
          <p:spPr>
            <a:xfrm>
              <a:off x="5251004" y="3226967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message3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8317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</TotalTime>
  <Words>1222</Words>
  <Application>Microsoft Office PowerPoint</Application>
  <PresentationFormat>Widescreen</PresentationFormat>
  <Paragraphs>260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Dante</vt:lpstr>
      <vt:lpstr>Helvetica Neue Medium</vt:lpstr>
      <vt:lpstr>Nunito</vt:lpstr>
      <vt:lpstr>Painting With Chocolate</vt:lpstr>
      <vt:lpstr>Rustic Story</vt:lpstr>
      <vt:lpstr>Times New Roman</vt:lpstr>
      <vt:lpstr>Wingdings 2</vt:lpstr>
      <vt:lpstr>1_OffsetVTI</vt:lpstr>
      <vt:lpstr>PowerPoint Presentation</vt:lpstr>
      <vt:lpstr>Lesson 3: Object Oriented Design (10hrs)</vt:lpstr>
      <vt:lpstr>OOD</vt:lpstr>
      <vt:lpstr>Object Oriented Design Outputs</vt:lpstr>
      <vt:lpstr>Sequence Diagram</vt:lpstr>
      <vt:lpstr>Sequence Diagram</vt:lpstr>
      <vt:lpstr>Notations: Objects or Participants</vt:lpstr>
      <vt:lpstr>Notations: Messages</vt:lpstr>
      <vt:lpstr>Notations: Reply</vt:lpstr>
      <vt:lpstr>Notations: Creation of Instance</vt:lpstr>
      <vt:lpstr>Notations: Deletion of Instance</vt:lpstr>
      <vt:lpstr>Notations: Diagram Frames</vt:lpstr>
      <vt:lpstr>Iteration</vt:lpstr>
      <vt:lpstr>Conditional Messages</vt:lpstr>
      <vt:lpstr>Mutually Exclusive Conditional Paths</vt:lpstr>
      <vt:lpstr>Nesting of Frames</vt:lpstr>
      <vt:lpstr>SD for Cancel Order</vt:lpstr>
      <vt:lpstr>SD</vt:lpstr>
      <vt:lpstr>PowerPoint Presentation</vt:lpstr>
      <vt:lpstr>PowerPoint Presentation</vt:lpstr>
      <vt:lpstr>PowerPoint Presentation</vt:lpstr>
      <vt:lpstr>PowerPoint Presentation</vt:lpstr>
      <vt:lpstr>Object Design Techniques</vt:lpstr>
      <vt:lpstr>PowerPoint Presentation</vt:lpstr>
      <vt:lpstr>PREVIEW FOR LECTURE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with UML</dc:title>
  <dc:creator>Shiva Kunwar</dc:creator>
  <cp:lastModifiedBy>Shiva Kunwar</cp:lastModifiedBy>
  <cp:revision>190</cp:revision>
  <dcterms:created xsi:type="dcterms:W3CDTF">2023-12-21T15:41:48Z</dcterms:created>
  <dcterms:modified xsi:type="dcterms:W3CDTF">2024-07-02T16:59:22Z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