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4"/>
  </p:sldMasterIdLst>
  <p:notesMasterIdLst>
    <p:notesMasterId r:id="rId17"/>
  </p:notesMasterIdLst>
  <p:sldIdLst>
    <p:sldId id="405" r:id="rId5"/>
    <p:sldId id="258" r:id="rId6"/>
    <p:sldId id="397" r:id="rId7"/>
    <p:sldId id="399" r:id="rId8"/>
    <p:sldId id="401" r:id="rId9"/>
    <p:sldId id="403" r:id="rId10"/>
    <p:sldId id="402" r:id="rId11"/>
    <p:sldId id="404" r:id="rId12"/>
    <p:sldId id="398" r:id="rId13"/>
    <p:sldId id="400" r:id="rId14"/>
    <p:sldId id="406"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FA2BC-1ADC-4120-B5E7-41DB4F4952A8}" v="84" dt="2023-12-23T16:15:44.242"/>
    <p1510:client id="{94C3F7BA-9B91-402F-A46D-9E14CBB31D3D}" v="6" dt="2023-12-23T16:27:5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902" autoAdjust="0"/>
  </p:normalViewPr>
  <p:slideViewPr>
    <p:cSldViewPr snapToGrid="0">
      <p:cViewPr varScale="1">
        <p:scale>
          <a:sx n="61" d="100"/>
          <a:sy n="61" d="100"/>
        </p:scale>
        <p:origin x="1020" y="66"/>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F3811824-3441-450A-BE8B-1E1E11206BDE}"/>
    <pc:docChg chg="undo custSel addSld delSld modSld">
      <pc:chgData name="Shiva Kunwar" userId="aebf2261f0d6e09f" providerId="LiveId" clId="{F3811824-3441-450A-BE8B-1E1E11206BDE}" dt="2023-12-22T15:43:25.860" v="2058" actId="113"/>
      <pc:docMkLst>
        <pc:docMk/>
      </pc:docMkLst>
      <pc:sldChg chg="addSp modSp mod">
        <pc:chgData name="Shiva Kunwar" userId="aebf2261f0d6e09f" providerId="LiveId" clId="{F3811824-3441-450A-BE8B-1E1E11206BDE}" dt="2023-12-21T16:17:53.165" v="297" actId="1037"/>
        <pc:sldMkLst>
          <pc:docMk/>
          <pc:sldMk cId="513983598" sldId="256"/>
        </pc:sldMkLst>
        <pc:spChg chg="mod">
          <ac:chgData name="Shiva Kunwar" userId="aebf2261f0d6e09f" providerId="LiveId" clId="{F3811824-3441-450A-BE8B-1E1E11206BDE}" dt="2023-12-21T16:17:19.150" v="272" actId="1076"/>
          <ac:spMkLst>
            <pc:docMk/>
            <pc:sldMk cId="513983598" sldId="256"/>
            <ac:spMk id="3" creationId="{27F56970-010C-D66F-1469-B2F0870F24F8}"/>
          </ac:spMkLst>
        </pc:spChg>
        <pc:spChg chg="add mod">
          <ac:chgData name="Shiva Kunwar" userId="aebf2261f0d6e09f" providerId="LiveId" clId="{F3811824-3441-450A-BE8B-1E1E11206BDE}" dt="2023-12-21T16:17:53.165" v="297" actId="1037"/>
          <ac:spMkLst>
            <pc:docMk/>
            <pc:sldMk cId="513983598" sldId="256"/>
            <ac:spMk id="11" creationId="{966A9420-2EAA-2BB1-E08B-25BFB498717E}"/>
          </ac:spMkLst>
        </pc:spChg>
      </pc:sldChg>
      <pc:sldChg chg="del">
        <pc:chgData name="Shiva Kunwar" userId="aebf2261f0d6e09f" providerId="LiveId" clId="{F3811824-3441-450A-BE8B-1E1E11206BDE}" dt="2023-12-21T16:13:21.132" v="3" actId="47"/>
        <pc:sldMkLst>
          <pc:docMk/>
          <pc:sldMk cId="2803433059" sldId="257"/>
        </pc:sldMkLst>
      </pc:sldChg>
      <pc:sldChg chg="modSp mod">
        <pc:chgData name="Shiva Kunwar" userId="aebf2261f0d6e09f" providerId="LiveId" clId="{F3811824-3441-450A-BE8B-1E1E11206BDE}" dt="2023-12-22T15:43:25.860" v="2058" actId="113"/>
        <pc:sldMkLst>
          <pc:docMk/>
          <pc:sldMk cId="399910915" sldId="258"/>
        </pc:sldMkLst>
        <pc:spChg chg="mod">
          <ac:chgData name="Shiva Kunwar" userId="aebf2261f0d6e09f" providerId="LiveId" clId="{F3811824-3441-450A-BE8B-1E1E11206BDE}" dt="2023-12-22T15:43:25.860" v="2058" actId="113"/>
          <ac:spMkLst>
            <pc:docMk/>
            <pc:sldMk cId="399910915" sldId="258"/>
            <ac:spMk id="3" creationId="{EA41DC63-DCE7-5ABF-7367-A046B49BC6A7}"/>
          </ac:spMkLst>
        </pc:spChg>
        <pc:spChg chg="mod">
          <ac:chgData name="Shiva Kunwar" userId="aebf2261f0d6e09f" providerId="LiveId" clId="{F3811824-3441-450A-BE8B-1E1E11206BDE}" dt="2023-12-21T16:22:10.293" v="448"/>
          <ac:spMkLst>
            <pc:docMk/>
            <pc:sldMk cId="399910915" sldId="258"/>
            <ac:spMk id="6" creationId="{23D46E95-7705-1A6D-2CEE-5890E3B6E781}"/>
          </ac:spMkLst>
        </pc:spChg>
      </pc:sldChg>
      <pc:sldChg chg="del">
        <pc:chgData name="Shiva Kunwar" userId="aebf2261f0d6e09f" providerId="LiveId" clId="{F3811824-3441-450A-BE8B-1E1E11206BDE}" dt="2023-12-21T16:13:21.132" v="3" actId="47"/>
        <pc:sldMkLst>
          <pc:docMk/>
          <pc:sldMk cId="2283349337" sldId="259"/>
        </pc:sldMkLst>
      </pc:sldChg>
      <pc:sldChg chg="del">
        <pc:chgData name="Shiva Kunwar" userId="aebf2261f0d6e09f" providerId="LiveId" clId="{F3811824-3441-450A-BE8B-1E1E11206BDE}" dt="2023-12-21T16:13:21.132" v="3" actId="47"/>
        <pc:sldMkLst>
          <pc:docMk/>
          <pc:sldMk cId="2887347244" sldId="260"/>
        </pc:sldMkLst>
      </pc:sldChg>
      <pc:sldChg chg="del">
        <pc:chgData name="Shiva Kunwar" userId="aebf2261f0d6e09f" providerId="LiveId" clId="{F3811824-3441-450A-BE8B-1E1E11206BDE}" dt="2023-12-21T16:13:18.033" v="2" actId="47"/>
        <pc:sldMkLst>
          <pc:docMk/>
          <pc:sldMk cId="2648360811" sldId="261"/>
        </pc:sldMkLst>
      </pc:sldChg>
      <pc:sldChg chg="del">
        <pc:chgData name="Shiva Kunwar" userId="aebf2261f0d6e09f" providerId="LiveId" clId="{F3811824-3441-450A-BE8B-1E1E11206BDE}" dt="2023-12-21T16:13:18.033" v="2" actId="47"/>
        <pc:sldMkLst>
          <pc:docMk/>
          <pc:sldMk cId="2592143716" sldId="262"/>
        </pc:sldMkLst>
      </pc:sldChg>
      <pc:sldChg chg="del">
        <pc:chgData name="Shiva Kunwar" userId="aebf2261f0d6e09f" providerId="LiveId" clId="{F3811824-3441-450A-BE8B-1E1E11206BDE}" dt="2023-12-21T16:13:18.033" v="2" actId="47"/>
        <pc:sldMkLst>
          <pc:docMk/>
          <pc:sldMk cId="1658221180" sldId="263"/>
        </pc:sldMkLst>
      </pc:sldChg>
      <pc:sldChg chg="del">
        <pc:chgData name="Shiva Kunwar" userId="aebf2261f0d6e09f" providerId="LiveId" clId="{F3811824-3441-450A-BE8B-1E1E11206BDE}" dt="2023-12-21T16:13:18.033" v="2" actId="47"/>
        <pc:sldMkLst>
          <pc:docMk/>
          <pc:sldMk cId="4179328529" sldId="264"/>
        </pc:sldMkLst>
      </pc:sldChg>
      <pc:sldChg chg="addSp delSp modSp mod setBg">
        <pc:chgData name="Shiva Kunwar" userId="aebf2261f0d6e09f" providerId="LiveId" clId="{F3811824-3441-450A-BE8B-1E1E11206BDE}" dt="2023-12-21T17:27:20.374" v="1690" actId="404"/>
        <pc:sldMkLst>
          <pc:docMk/>
          <pc:sldMk cId="4033552605" sldId="265"/>
        </pc:sldMkLst>
        <pc:spChg chg="mod">
          <ac:chgData name="Shiva Kunwar" userId="aebf2261f0d6e09f" providerId="LiveId" clId="{F3811824-3441-450A-BE8B-1E1E11206BDE}" dt="2023-12-21T16:15:20.892" v="88" actId="2711"/>
          <ac:spMkLst>
            <pc:docMk/>
            <pc:sldMk cId="4033552605" sldId="265"/>
            <ac:spMk id="2" creationId="{7E66E72E-376F-834C-CD79-32264CC5EA9D}"/>
          </ac:spMkLst>
        </pc:spChg>
        <pc:spChg chg="mod">
          <ac:chgData name="Shiva Kunwar" userId="aebf2261f0d6e09f" providerId="LiveId" clId="{F3811824-3441-450A-BE8B-1E1E11206BDE}" dt="2023-12-21T17:27:20.374" v="1690" actId="404"/>
          <ac:spMkLst>
            <pc:docMk/>
            <pc:sldMk cId="4033552605" sldId="265"/>
            <ac:spMk id="3" creationId="{73F96AC3-CB6B-911F-8FF9-F5D96FBB5261}"/>
          </ac:spMkLst>
        </pc:spChg>
        <pc:spChg chg="del">
          <ac:chgData name="Shiva Kunwar" userId="aebf2261f0d6e09f" providerId="LiveId" clId="{F3811824-3441-450A-BE8B-1E1E11206BDE}" dt="2023-12-21T16:13:51.396" v="4" actId="26606"/>
          <ac:spMkLst>
            <pc:docMk/>
            <pc:sldMk cId="4033552605" sldId="265"/>
            <ac:spMk id="4" creationId="{09BE8126-100B-E0F3-732C-A543D76DC582}"/>
          </ac:spMkLst>
        </pc:spChg>
        <pc:spChg chg="mod">
          <ac:chgData name="Shiva Kunwar" userId="aebf2261f0d6e09f" providerId="LiveId" clId="{F3811824-3441-450A-BE8B-1E1E11206BDE}" dt="2023-12-21T16:13:51.396" v="4" actId="26606"/>
          <ac:spMkLst>
            <pc:docMk/>
            <pc:sldMk cId="4033552605" sldId="265"/>
            <ac:spMk id="5" creationId="{1FC013E4-932A-52E1-1578-568658B75A20}"/>
          </ac:spMkLst>
        </pc:spChg>
        <pc:spChg chg="mod">
          <ac:chgData name="Shiva Kunwar" userId="aebf2261f0d6e09f" providerId="LiveId" clId="{F3811824-3441-450A-BE8B-1E1E11206BDE}" dt="2023-12-21T16:21:44.713" v="442"/>
          <ac:spMkLst>
            <pc:docMk/>
            <pc:sldMk cId="4033552605" sldId="265"/>
            <ac:spMk id="6" creationId="{CDF5B250-01D0-AFD6-9942-1BAFA5AD4538}"/>
          </ac:spMkLst>
        </pc:spChg>
        <pc:spChg chg="mod ord">
          <ac:chgData name="Shiva Kunwar" userId="aebf2261f0d6e09f" providerId="LiveId" clId="{F3811824-3441-450A-BE8B-1E1E11206BDE}" dt="2023-12-21T16:13:51.396" v="4" actId="26606"/>
          <ac:spMkLst>
            <pc:docMk/>
            <pc:sldMk cId="4033552605" sldId="265"/>
            <ac:spMk id="7" creationId="{BFE1FD33-ADFF-561E-437A-B83C3E503579}"/>
          </ac:spMkLst>
        </pc:spChg>
        <pc:spChg chg="add">
          <ac:chgData name="Shiva Kunwar" userId="aebf2261f0d6e09f" providerId="LiveId" clId="{F3811824-3441-450A-BE8B-1E1E11206BDE}" dt="2023-12-21T16:13:51.396" v="4" actId="26606"/>
          <ac:spMkLst>
            <pc:docMk/>
            <pc:sldMk cId="4033552605" sldId="265"/>
            <ac:spMk id="9" creationId="{5E789A05-76D0-47F6-AD3C-AF9057326156}"/>
          </ac:spMkLst>
        </pc:spChg>
        <pc:spChg chg="add">
          <ac:chgData name="Shiva Kunwar" userId="aebf2261f0d6e09f" providerId="LiveId" clId="{F3811824-3441-450A-BE8B-1E1E11206BDE}" dt="2023-12-21T16:13:51.396" v="4" actId="26606"/>
          <ac:spMkLst>
            <pc:docMk/>
            <pc:sldMk cId="4033552605" sldId="265"/>
            <ac:spMk id="10" creationId="{05C5A40C-F9AD-4C93-97FA-358B169FE275}"/>
          </ac:spMkLst>
        </pc:spChg>
        <pc:spChg chg="add">
          <ac:chgData name="Shiva Kunwar" userId="aebf2261f0d6e09f" providerId="LiveId" clId="{F3811824-3441-450A-BE8B-1E1E11206BDE}" dt="2023-12-21T16:13:51.396" v="4" actId="26606"/>
          <ac:spMkLst>
            <pc:docMk/>
            <pc:sldMk cId="4033552605" sldId="265"/>
            <ac:spMk id="11" creationId="{7AABA2F9-823C-4214-A440-604B5DB2FFD5}"/>
          </ac:spMkLst>
        </pc:spChg>
        <pc:spChg chg="add">
          <ac:chgData name="Shiva Kunwar" userId="aebf2261f0d6e09f" providerId="LiveId" clId="{F3811824-3441-450A-BE8B-1E1E11206BDE}" dt="2023-12-21T16:13:51.396" v="4" actId="26606"/>
          <ac:spMkLst>
            <pc:docMk/>
            <pc:sldMk cId="4033552605" sldId="265"/>
            <ac:spMk id="13" creationId="{29B92431-B474-487C-98A7-621A5D059219}"/>
          </ac:spMkLst>
        </pc:spChg>
        <pc:cxnChg chg="add">
          <ac:chgData name="Shiva Kunwar" userId="aebf2261f0d6e09f" providerId="LiveId" clId="{F3811824-3441-450A-BE8B-1E1E11206BDE}" dt="2023-12-21T16:13:51.396" v="4" actId="26606"/>
          <ac:cxnSpMkLst>
            <pc:docMk/>
            <pc:sldMk cId="4033552605" sldId="265"/>
            <ac:cxnSpMk id="15" creationId="{18BED632-3F93-4C38-BB9D-D6B36E10763E}"/>
          </ac:cxnSpMkLst>
        </pc:cxnChg>
        <pc:cxnChg chg="add">
          <ac:chgData name="Shiva Kunwar" userId="aebf2261f0d6e09f" providerId="LiveId" clId="{F3811824-3441-450A-BE8B-1E1E11206BDE}" dt="2023-12-21T16:13:51.396" v="4" actId="26606"/>
          <ac:cxnSpMkLst>
            <pc:docMk/>
            <pc:sldMk cId="4033552605" sldId="265"/>
            <ac:cxnSpMk id="17" creationId="{30D2A0D4-02A1-4D54-B25A-DF0DD9DD07C0}"/>
          </ac:cxnSpMkLst>
        </pc:cxnChg>
      </pc:sldChg>
      <pc:sldChg chg="del">
        <pc:chgData name="Shiva Kunwar" userId="aebf2261f0d6e09f" providerId="LiveId" clId="{F3811824-3441-450A-BE8B-1E1E11206BDE}" dt="2023-12-21T16:13:15.217" v="1" actId="47"/>
        <pc:sldMkLst>
          <pc:docMk/>
          <pc:sldMk cId="3651330708" sldId="266"/>
        </pc:sldMkLst>
      </pc:sldChg>
      <pc:sldChg chg="modSp add mod">
        <pc:chgData name="Shiva Kunwar" userId="aebf2261f0d6e09f" providerId="LiveId" clId="{F3811824-3441-450A-BE8B-1E1E11206BDE}" dt="2023-12-21T17:43:05.353" v="2057" actId="12"/>
        <pc:sldMkLst>
          <pc:docMk/>
          <pc:sldMk cId="3771641337" sldId="266"/>
        </pc:sldMkLst>
        <pc:spChg chg="mod">
          <ac:chgData name="Shiva Kunwar" userId="aebf2261f0d6e09f" providerId="LiveId" clId="{F3811824-3441-450A-BE8B-1E1E11206BDE}" dt="2023-12-21T16:15:48.539" v="127" actId="20577"/>
          <ac:spMkLst>
            <pc:docMk/>
            <pc:sldMk cId="3771641337" sldId="266"/>
            <ac:spMk id="2" creationId="{7E66E72E-376F-834C-CD79-32264CC5EA9D}"/>
          </ac:spMkLst>
        </pc:spChg>
        <pc:spChg chg="mod">
          <ac:chgData name="Shiva Kunwar" userId="aebf2261f0d6e09f" providerId="LiveId" clId="{F3811824-3441-450A-BE8B-1E1E11206BDE}" dt="2023-12-21T17:43:05.353" v="2057" actId="12"/>
          <ac:spMkLst>
            <pc:docMk/>
            <pc:sldMk cId="3771641337" sldId="266"/>
            <ac:spMk id="3" creationId="{73F96AC3-CB6B-911F-8FF9-F5D96FBB5261}"/>
          </ac:spMkLst>
        </pc:spChg>
        <pc:spChg chg="mod">
          <ac:chgData name="Shiva Kunwar" userId="aebf2261f0d6e09f" providerId="LiveId" clId="{F3811824-3441-450A-BE8B-1E1E11206BDE}" dt="2023-12-21T16:21:39.263" v="441" actId="20577"/>
          <ac:spMkLst>
            <pc:docMk/>
            <pc:sldMk cId="3771641337" sldId="266"/>
            <ac:spMk id="6" creationId="{CDF5B250-01D0-AFD6-9942-1BAFA5AD4538}"/>
          </ac:spMkLst>
        </pc:spChg>
      </pc:sldChg>
      <pc:sldChg chg="modSp add mod modNotesTx">
        <pc:chgData name="Shiva Kunwar" userId="aebf2261f0d6e09f" providerId="LiveId" clId="{F3811824-3441-450A-BE8B-1E1E11206BDE}" dt="2023-12-21T17:06:24.815" v="1536" actId="20577"/>
        <pc:sldMkLst>
          <pc:docMk/>
          <pc:sldMk cId="1600105505" sldId="267"/>
        </pc:sldMkLst>
        <pc:spChg chg="mod">
          <ac:chgData name="Shiva Kunwar" userId="aebf2261f0d6e09f" providerId="LiveId" clId="{F3811824-3441-450A-BE8B-1E1E11206BDE}" dt="2023-12-21T16:19:16.839" v="319" actId="20577"/>
          <ac:spMkLst>
            <pc:docMk/>
            <pc:sldMk cId="1600105505" sldId="267"/>
            <ac:spMk id="2" creationId="{CDC45947-56A6-3D94-CC1B-440530BE2E79}"/>
          </ac:spMkLst>
        </pc:spChg>
        <pc:spChg chg="mod">
          <ac:chgData name="Shiva Kunwar" userId="aebf2261f0d6e09f" providerId="LiveId" clId="{F3811824-3441-450A-BE8B-1E1E11206BDE}" dt="2023-12-21T17:06:24.815" v="1536" actId="20577"/>
          <ac:spMkLst>
            <pc:docMk/>
            <pc:sldMk cId="1600105505" sldId="267"/>
            <ac:spMk id="3" creationId="{EA41DC63-DCE7-5ABF-7367-A046B49BC6A7}"/>
          </ac:spMkLst>
        </pc:spChg>
        <pc:spChg chg="mod">
          <ac:chgData name="Shiva Kunwar" userId="aebf2261f0d6e09f" providerId="LiveId" clId="{F3811824-3441-450A-BE8B-1E1E11206BDE}" dt="2023-12-21T16:22:06.694" v="447"/>
          <ac:spMkLst>
            <pc:docMk/>
            <pc:sldMk cId="1600105505" sldId="267"/>
            <ac:spMk id="6" creationId="{23D46E95-7705-1A6D-2CEE-5890E3B6E781}"/>
          </ac:spMkLst>
        </pc:spChg>
      </pc:sldChg>
      <pc:sldChg chg="del">
        <pc:chgData name="Shiva Kunwar" userId="aebf2261f0d6e09f" providerId="LiveId" clId="{F3811824-3441-450A-BE8B-1E1E11206BDE}" dt="2023-12-21T16:13:12.850" v="0" actId="47"/>
        <pc:sldMkLst>
          <pc:docMk/>
          <pc:sldMk cId="2400080457" sldId="267"/>
        </pc:sldMkLst>
      </pc:sldChg>
      <pc:sldChg chg="modSp add mod modNotesTx">
        <pc:chgData name="Shiva Kunwar" userId="aebf2261f0d6e09f" providerId="LiveId" clId="{F3811824-3441-450A-BE8B-1E1E11206BDE}" dt="2023-12-21T17:15:20.226" v="1651" actId="403"/>
        <pc:sldMkLst>
          <pc:docMk/>
          <pc:sldMk cId="660821032" sldId="268"/>
        </pc:sldMkLst>
        <pc:spChg chg="mod">
          <ac:chgData name="Shiva Kunwar" userId="aebf2261f0d6e09f" providerId="LiveId" clId="{F3811824-3441-450A-BE8B-1E1E11206BDE}" dt="2023-12-21T17:00:13.660" v="1414" actId="20577"/>
          <ac:spMkLst>
            <pc:docMk/>
            <pc:sldMk cId="660821032" sldId="268"/>
            <ac:spMk id="2" creationId="{CDC45947-56A6-3D94-CC1B-440530BE2E79}"/>
          </ac:spMkLst>
        </pc:spChg>
        <pc:spChg chg="mod">
          <ac:chgData name="Shiva Kunwar" userId="aebf2261f0d6e09f" providerId="LiveId" clId="{F3811824-3441-450A-BE8B-1E1E11206BDE}" dt="2023-12-21T17:15:20.226" v="1651" actId="403"/>
          <ac:spMkLst>
            <pc:docMk/>
            <pc:sldMk cId="660821032" sldId="268"/>
            <ac:spMk id="3" creationId="{EA41DC63-DCE7-5ABF-7367-A046B49BC6A7}"/>
          </ac:spMkLst>
        </pc:spChg>
        <pc:spChg chg="mod">
          <ac:chgData name="Shiva Kunwar" userId="aebf2261f0d6e09f" providerId="LiveId" clId="{F3811824-3441-450A-BE8B-1E1E11206BDE}" dt="2023-12-21T16:22:02.377" v="446"/>
          <ac:spMkLst>
            <pc:docMk/>
            <pc:sldMk cId="660821032" sldId="268"/>
            <ac:spMk id="6" creationId="{23D46E95-7705-1A6D-2CEE-5890E3B6E781}"/>
          </ac:spMkLst>
        </pc:spChg>
      </pc:sldChg>
      <pc:sldChg chg="modSp add mod modNotesTx">
        <pc:chgData name="Shiva Kunwar" userId="aebf2261f0d6e09f" providerId="LiveId" clId="{F3811824-3441-450A-BE8B-1E1E11206BDE}" dt="2023-12-21T17:37:13.532" v="1925"/>
        <pc:sldMkLst>
          <pc:docMk/>
          <pc:sldMk cId="93153752" sldId="269"/>
        </pc:sldMkLst>
        <pc:spChg chg="mod">
          <ac:chgData name="Shiva Kunwar" userId="aebf2261f0d6e09f" providerId="LiveId" clId="{F3811824-3441-450A-BE8B-1E1E11206BDE}" dt="2023-12-21T16:19:36.092" v="348" actId="20577"/>
          <ac:spMkLst>
            <pc:docMk/>
            <pc:sldMk cId="93153752" sldId="269"/>
            <ac:spMk id="2" creationId="{CDC45947-56A6-3D94-CC1B-440530BE2E79}"/>
          </ac:spMkLst>
        </pc:spChg>
        <pc:spChg chg="mod">
          <ac:chgData name="Shiva Kunwar" userId="aebf2261f0d6e09f" providerId="LiveId" clId="{F3811824-3441-450A-BE8B-1E1E11206BDE}" dt="2023-12-21T17:37:13.532" v="1925"/>
          <ac:spMkLst>
            <pc:docMk/>
            <pc:sldMk cId="93153752" sldId="269"/>
            <ac:spMk id="3" creationId="{EA41DC63-DCE7-5ABF-7367-A046B49BC6A7}"/>
          </ac:spMkLst>
        </pc:spChg>
        <pc:spChg chg="mod">
          <ac:chgData name="Shiva Kunwar" userId="aebf2261f0d6e09f" providerId="LiveId" clId="{F3811824-3441-450A-BE8B-1E1E11206BDE}" dt="2023-12-21T16:21:56.211" v="445"/>
          <ac:spMkLst>
            <pc:docMk/>
            <pc:sldMk cId="93153752" sldId="269"/>
            <ac:spMk id="6" creationId="{23D46E95-7705-1A6D-2CEE-5890E3B6E781}"/>
          </ac:spMkLst>
        </pc:spChg>
      </pc:sldChg>
      <pc:sldChg chg="modSp add mod modNotesTx">
        <pc:chgData name="Shiva Kunwar" userId="aebf2261f0d6e09f" providerId="LiveId" clId="{F3811824-3441-450A-BE8B-1E1E11206BDE}" dt="2023-12-21T16:41:54.906" v="608" actId="20577"/>
        <pc:sldMkLst>
          <pc:docMk/>
          <pc:sldMk cId="394631926" sldId="270"/>
        </pc:sldMkLst>
        <pc:spChg chg="mod">
          <ac:chgData name="Shiva Kunwar" userId="aebf2261f0d6e09f" providerId="LiveId" clId="{F3811824-3441-450A-BE8B-1E1E11206BDE}" dt="2023-12-21T16:41:54.906" v="608" actId="20577"/>
          <ac:spMkLst>
            <pc:docMk/>
            <pc:sldMk cId="394631926" sldId="270"/>
            <ac:spMk id="2" creationId="{CDC45947-56A6-3D94-CC1B-440530BE2E79}"/>
          </ac:spMkLst>
        </pc:spChg>
        <pc:spChg chg="mod">
          <ac:chgData name="Shiva Kunwar" userId="aebf2261f0d6e09f" providerId="LiveId" clId="{F3811824-3441-450A-BE8B-1E1E11206BDE}" dt="2023-12-21T16:41:47.990" v="599" actId="113"/>
          <ac:spMkLst>
            <pc:docMk/>
            <pc:sldMk cId="394631926" sldId="270"/>
            <ac:spMk id="3" creationId="{EA41DC63-DCE7-5ABF-7367-A046B49BC6A7}"/>
          </ac:spMkLst>
        </pc:spChg>
        <pc:spChg chg="mod">
          <ac:chgData name="Shiva Kunwar" userId="aebf2261f0d6e09f" providerId="LiveId" clId="{F3811824-3441-450A-BE8B-1E1E11206BDE}" dt="2023-12-21T16:21:52.578" v="444"/>
          <ac:spMkLst>
            <pc:docMk/>
            <pc:sldMk cId="394631926" sldId="270"/>
            <ac:spMk id="6" creationId="{23D46E95-7705-1A6D-2CEE-5890E3B6E781}"/>
          </ac:spMkLst>
        </pc:spChg>
      </pc:sldChg>
      <pc:sldChg chg="modSp add mod modNotesTx">
        <pc:chgData name="Shiva Kunwar" userId="aebf2261f0d6e09f" providerId="LiveId" clId="{F3811824-3441-450A-BE8B-1E1E11206BDE}" dt="2023-12-21T17:11:23.127" v="1638" actId="20577"/>
        <pc:sldMkLst>
          <pc:docMk/>
          <pc:sldMk cId="2020265371" sldId="271"/>
        </pc:sldMkLst>
        <pc:spChg chg="mod">
          <ac:chgData name="Shiva Kunwar" userId="aebf2261f0d6e09f" providerId="LiveId" clId="{F3811824-3441-450A-BE8B-1E1E11206BDE}" dt="2023-12-21T16:19:57.204" v="403" actId="20577"/>
          <ac:spMkLst>
            <pc:docMk/>
            <pc:sldMk cId="2020265371" sldId="271"/>
            <ac:spMk id="2" creationId="{CDC45947-56A6-3D94-CC1B-440530BE2E79}"/>
          </ac:spMkLst>
        </pc:spChg>
        <pc:spChg chg="mod">
          <ac:chgData name="Shiva Kunwar" userId="aebf2261f0d6e09f" providerId="LiveId" clId="{F3811824-3441-450A-BE8B-1E1E11206BDE}" dt="2023-12-21T17:11:23.127" v="1638" actId="20577"/>
          <ac:spMkLst>
            <pc:docMk/>
            <pc:sldMk cId="2020265371" sldId="271"/>
            <ac:spMk id="3" creationId="{EA41DC63-DCE7-5ABF-7367-A046B49BC6A7}"/>
          </ac:spMkLst>
        </pc:spChg>
        <pc:spChg chg="mod">
          <ac:chgData name="Shiva Kunwar" userId="aebf2261f0d6e09f" providerId="LiveId" clId="{F3811824-3441-450A-BE8B-1E1E11206BDE}" dt="2023-12-21T16:21:48.245" v="443"/>
          <ac:spMkLst>
            <pc:docMk/>
            <pc:sldMk cId="2020265371" sldId="271"/>
            <ac:spMk id="6" creationId="{23D46E95-7705-1A6D-2CEE-5890E3B6E781}"/>
          </ac:spMkLst>
        </pc:spChg>
      </pc:sldChg>
      <pc:sldChg chg="modSp add del mod">
        <pc:chgData name="Shiva Kunwar" userId="aebf2261f0d6e09f" providerId="LiveId" clId="{F3811824-3441-450A-BE8B-1E1E11206BDE}" dt="2023-12-21T17:29:40.013" v="1694" actId="47"/>
        <pc:sldMkLst>
          <pc:docMk/>
          <pc:sldMk cId="3376154745" sldId="272"/>
        </pc:sldMkLst>
        <pc:spChg chg="mod">
          <ac:chgData name="Shiva Kunwar" userId="aebf2261f0d6e09f" providerId="LiveId" clId="{F3811824-3441-450A-BE8B-1E1E11206BDE}" dt="2023-12-21T16:58:06.754" v="1396" actId="20577"/>
          <ac:spMkLst>
            <pc:docMk/>
            <pc:sldMk cId="3376154745" sldId="272"/>
            <ac:spMk id="3" creationId="{EA41DC63-DCE7-5ABF-7367-A046B49BC6A7}"/>
          </ac:spMkLst>
        </pc:spChg>
      </pc:sldChg>
      <pc:sldChg chg="modSp add mod">
        <pc:chgData name="Shiva Kunwar" userId="aebf2261f0d6e09f" providerId="LiveId" clId="{F3811824-3441-450A-BE8B-1E1E11206BDE}" dt="2023-12-21T16:46:13.923" v="627" actId="20577"/>
        <pc:sldMkLst>
          <pc:docMk/>
          <pc:sldMk cId="2253161650" sldId="273"/>
        </pc:sldMkLst>
        <pc:spChg chg="mod">
          <ac:chgData name="Shiva Kunwar" userId="aebf2261f0d6e09f" providerId="LiveId" clId="{F3811824-3441-450A-BE8B-1E1E11206BDE}" dt="2023-12-21T16:45:48.461" v="619" actId="20577"/>
          <ac:spMkLst>
            <pc:docMk/>
            <pc:sldMk cId="2253161650" sldId="273"/>
            <ac:spMk id="2" creationId="{CDC45947-56A6-3D94-CC1B-440530BE2E79}"/>
          </ac:spMkLst>
        </pc:spChg>
        <pc:spChg chg="mod">
          <ac:chgData name="Shiva Kunwar" userId="aebf2261f0d6e09f" providerId="LiveId" clId="{F3811824-3441-450A-BE8B-1E1E11206BDE}" dt="2023-12-21T16:46:13.923" v="627" actId="20577"/>
          <ac:spMkLst>
            <pc:docMk/>
            <pc:sldMk cId="2253161650" sldId="273"/>
            <ac:spMk id="3" creationId="{EA41DC63-DCE7-5ABF-7367-A046B49BC6A7}"/>
          </ac:spMkLst>
        </pc:spChg>
      </pc:sldChg>
      <pc:sldChg chg="modSp add mod">
        <pc:chgData name="Shiva Kunwar" userId="aebf2261f0d6e09f" providerId="LiveId" clId="{F3811824-3441-450A-BE8B-1E1E11206BDE}" dt="2023-12-21T16:48:24.662" v="640" actId="113"/>
        <pc:sldMkLst>
          <pc:docMk/>
          <pc:sldMk cId="3468023329" sldId="274"/>
        </pc:sldMkLst>
        <pc:spChg chg="mod">
          <ac:chgData name="Shiva Kunwar" userId="aebf2261f0d6e09f" providerId="LiveId" clId="{F3811824-3441-450A-BE8B-1E1E11206BDE}" dt="2023-12-21T16:48:24.662" v="640" actId="113"/>
          <ac:spMkLst>
            <pc:docMk/>
            <pc:sldMk cId="3468023329" sldId="274"/>
            <ac:spMk id="3" creationId="{EA41DC63-DCE7-5ABF-7367-A046B49BC6A7}"/>
          </ac:spMkLst>
        </pc:spChg>
      </pc:sldChg>
      <pc:sldChg chg="modSp add mod">
        <pc:chgData name="Shiva Kunwar" userId="aebf2261f0d6e09f" providerId="LiveId" clId="{F3811824-3441-450A-BE8B-1E1E11206BDE}" dt="2023-12-21T16:48:43.127" v="646" actId="113"/>
        <pc:sldMkLst>
          <pc:docMk/>
          <pc:sldMk cId="1732684722" sldId="275"/>
        </pc:sldMkLst>
        <pc:spChg chg="mod">
          <ac:chgData name="Shiva Kunwar" userId="aebf2261f0d6e09f" providerId="LiveId" clId="{F3811824-3441-450A-BE8B-1E1E11206BDE}" dt="2023-12-21T16:48:43.127" v="646" actId="113"/>
          <ac:spMkLst>
            <pc:docMk/>
            <pc:sldMk cId="1732684722" sldId="275"/>
            <ac:spMk id="3" creationId="{EA41DC63-DCE7-5ABF-7367-A046B49BC6A7}"/>
          </ac:spMkLst>
        </pc:spChg>
      </pc:sldChg>
      <pc:sldChg chg="modSp add mod">
        <pc:chgData name="Shiva Kunwar" userId="aebf2261f0d6e09f" providerId="LiveId" clId="{F3811824-3441-450A-BE8B-1E1E11206BDE}" dt="2023-12-21T16:57:26.372" v="1395" actId="20577"/>
        <pc:sldMkLst>
          <pc:docMk/>
          <pc:sldMk cId="3544414768" sldId="276"/>
        </pc:sldMkLst>
        <pc:spChg chg="mod">
          <ac:chgData name="Shiva Kunwar" userId="aebf2261f0d6e09f" providerId="LiveId" clId="{F3811824-3441-450A-BE8B-1E1E11206BDE}" dt="2023-12-21T16:48:59.703" v="665" actId="20577"/>
          <ac:spMkLst>
            <pc:docMk/>
            <pc:sldMk cId="3544414768" sldId="276"/>
            <ac:spMk id="2" creationId="{CDC45947-56A6-3D94-CC1B-440530BE2E79}"/>
          </ac:spMkLst>
        </pc:spChg>
        <pc:spChg chg="mod">
          <ac:chgData name="Shiva Kunwar" userId="aebf2261f0d6e09f" providerId="LiveId" clId="{F3811824-3441-450A-BE8B-1E1E11206BDE}" dt="2023-12-21T16:57:26.372" v="1395" actId="20577"/>
          <ac:spMkLst>
            <pc:docMk/>
            <pc:sldMk cId="3544414768" sldId="276"/>
            <ac:spMk id="3" creationId="{EA41DC63-DCE7-5ABF-7367-A046B49BC6A7}"/>
          </ac:spMkLst>
        </pc:spChg>
      </pc:sldChg>
      <pc:sldChg chg="modSp add mod">
        <pc:chgData name="Shiva Kunwar" userId="aebf2261f0d6e09f" providerId="LiveId" clId="{F3811824-3441-450A-BE8B-1E1E11206BDE}" dt="2023-12-21T16:55:17.799" v="1191" actId="20577"/>
        <pc:sldMkLst>
          <pc:docMk/>
          <pc:sldMk cId="1931651220" sldId="277"/>
        </pc:sldMkLst>
        <pc:spChg chg="mod">
          <ac:chgData name="Shiva Kunwar" userId="aebf2261f0d6e09f" providerId="LiveId" clId="{F3811824-3441-450A-BE8B-1E1E11206BDE}" dt="2023-12-21T16:52:11.430" v="788" actId="20577"/>
          <ac:spMkLst>
            <pc:docMk/>
            <pc:sldMk cId="1931651220" sldId="277"/>
            <ac:spMk id="2" creationId="{CDC45947-56A6-3D94-CC1B-440530BE2E79}"/>
          </ac:spMkLst>
        </pc:spChg>
        <pc:spChg chg="mod">
          <ac:chgData name="Shiva Kunwar" userId="aebf2261f0d6e09f" providerId="LiveId" clId="{F3811824-3441-450A-BE8B-1E1E11206BDE}" dt="2023-12-21T16:55:17.799" v="1191" actId="20577"/>
          <ac:spMkLst>
            <pc:docMk/>
            <pc:sldMk cId="1931651220" sldId="277"/>
            <ac:spMk id="3" creationId="{EA41DC63-DCE7-5ABF-7367-A046B49BC6A7}"/>
          </ac:spMkLst>
        </pc:spChg>
      </pc:sldChg>
      <pc:sldChg chg="modSp new mod">
        <pc:chgData name="Shiva Kunwar" userId="aebf2261f0d6e09f" providerId="LiveId" clId="{F3811824-3441-450A-BE8B-1E1E11206BDE}" dt="2023-12-21T17:39:14.642" v="1968" actId="11"/>
        <pc:sldMkLst>
          <pc:docMk/>
          <pc:sldMk cId="2356649918" sldId="278"/>
        </pc:sldMkLst>
        <pc:spChg chg="mod">
          <ac:chgData name="Shiva Kunwar" userId="aebf2261f0d6e09f" providerId="LiveId" clId="{F3811824-3441-450A-BE8B-1E1E11206BDE}" dt="2023-12-21T17:29:30.447" v="1692"/>
          <ac:spMkLst>
            <pc:docMk/>
            <pc:sldMk cId="2356649918" sldId="278"/>
            <ac:spMk id="2" creationId="{AD37A67C-225E-1859-D1DE-DA33715F7F15}"/>
          </ac:spMkLst>
        </pc:spChg>
        <pc:spChg chg="mod">
          <ac:chgData name="Shiva Kunwar" userId="aebf2261f0d6e09f" providerId="LiveId" clId="{F3811824-3441-450A-BE8B-1E1E11206BDE}" dt="2023-12-21T17:38:46.758" v="1960" actId="12"/>
          <ac:spMkLst>
            <pc:docMk/>
            <pc:sldMk cId="2356649918" sldId="278"/>
            <ac:spMk id="3" creationId="{83FC8B01-D4E8-1580-5912-C5EE8AB42DB9}"/>
          </ac:spMkLst>
        </pc:spChg>
        <pc:spChg chg="mod">
          <ac:chgData name="Shiva Kunwar" userId="aebf2261f0d6e09f" providerId="LiveId" clId="{F3811824-3441-450A-BE8B-1E1E11206BDE}" dt="2023-12-21T17:39:14.642" v="1968" actId="11"/>
          <ac:spMkLst>
            <pc:docMk/>
            <pc:sldMk cId="2356649918" sldId="278"/>
            <ac:spMk id="4" creationId="{C554B894-2071-8FC6-314C-964F8B8BFCE4}"/>
          </ac:spMkLst>
        </pc:spChg>
        <pc:spChg chg="mod">
          <ac:chgData name="Shiva Kunwar" userId="aebf2261f0d6e09f" providerId="LiveId" clId="{F3811824-3441-450A-BE8B-1E1E11206BDE}" dt="2023-12-21T17:29:44.963" v="1704" actId="20577"/>
          <ac:spMkLst>
            <pc:docMk/>
            <pc:sldMk cId="2356649918" sldId="278"/>
            <ac:spMk id="5" creationId="{897CBF68-3B61-04C4-36A7-42C996315BAF}"/>
          </ac:spMkLst>
        </pc:spChg>
        <pc:spChg chg="mod">
          <ac:chgData name="Shiva Kunwar" userId="aebf2261f0d6e09f" providerId="LiveId" clId="{F3811824-3441-450A-BE8B-1E1E11206BDE}" dt="2023-12-21T17:29:37.731" v="1693"/>
          <ac:spMkLst>
            <pc:docMk/>
            <pc:sldMk cId="2356649918" sldId="278"/>
            <ac:spMk id="6" creationId="{25FE7534-FFCF-B787-0DB7-57771551A007}"/>
          </ac:spMkLst>
        </pc:spChg>
      </pc:sldChg>
      <pc:sldChg chg="modSp add mod">
        <pc:chgData name="Shiva Kunwar" userId="aebf2261f0d6e09f" providerId="LiveId" clId="{F3811824-3441-450A-BE8B-1E1E11206BDE}" dt="2023-12-21T17:39:45.319" v="1974" actId="11"/>
        <pc:sldMkLst>
          <pc:docMk/>
          <pc:sldMk cId="648691045" sldId="279"/>
        </pc:sldMkLst>
        <pc:spChg chg="mod">
          <ac:chgData name="Shiva Kunwar" userId="aebf2261f0d6e09f" providerId="LiveId" clId="{F3811824-3441-450A-BE8B-1E1E11206BDE}" dt="2023-12-21T17:39:30.970" v="1971" actId="11"/>
          <ac:spMkLst>
            <pc:docMk/>
            <pc:sldMk cId="648691045" sldId="279"/>
            <ac:spMk id="3" creationId="{83FC8B01-D4E8-1580-5912-C5EE8AB42DB9}"/>
          </ac:spMkLst>
        </pc:spChg>
        <pc:spChg chg="mod">
          <ac:chgData name="Shiva Kunwar" userId="aebf2261f0d6e09f" providerId="LiveId" clId="{F3811824-3441-450A-BE8B-1E1E11206BDE}" dt="2023-12-21T17:39:45.319" v="1974" actId="11"/>
          <ac:spMkLst>
            <pc:docMk/>
            <pc:sldMk cId="648691045" sldId="279"/>
            <ac:spMk id="4" creationId="{C554B894-2071-8FC6-314C-964F8B8BFCE4}"/>
          </ac:spMkLst>
        </pc:spChg>
      </pc:sldChg>
      <pc:sldChg chg="modSp add mod">
        <pc:chgData name="Shiva Kunwar" userId="aebf2261f0d6e09f" providerId="LiveId" clId="{F3811824-3441-450A-BE8B-1E1E11206BDE}" dt="2023-12-21T17:42:24.242" v="2054" actId="255"/>
        <pc:sldMkLst>
          <pc:docMk/>
          <pc:sldMk cId="4221170188" sldId="280"/>
        </pc:sldMkLst>
        <pc:spChg chg="mod">
          <ac:chgData name="Shiva Kunwar" userId="aebf2261f0d6e09f" providerId="LiveId" clId="{F3811824-3441-450A-BE8B-1E1E11206BDE}" dt="2023-12-21T17:42:20.490" v="2053" actId="255"/>
          <ac:spMkLst>
            <pc:docMk/>
            <pc:sldMk cId="4221170188" sldId="280"/>
            <ac:spMk id="3" creationId="{83FC8B01-D4E8-1580-5912-C5EE8AB42DB9}"/>
          </ac:spMkLst>
        </pc:spChg>
        <pc:spChg chg="mod">
          <ac:chgData name="Shiva Kunwar" userId="aebf2261f0d6e09f" providerId="LiveId" clId="{F3811824-3441-450A-BE8B-1E1E11206BDE}" dt="2023-12-21T17:42:24.242" v="2054" actId="255"/>
          <ac:spMkLst>
            <pc:docMk/>
            <pc:sldMk cId="4221170188" sldId="280"/>
            <ac:spMk id="4" creationId="{C554B894-2071-8FC6-314C-964F8B8BFCE4}"/>
          </ac:spMkLst>
        </pc:spChg>
      </pc:sldChg>
    </pc:docChg>
  </pc:docChgLst>
  <pc:docChgLst>
    <pc:chgData name="Shiva Kunwar" userId="aebf2261f0d6e09f" providerId="Windows Live" clId="Web-{792FA2BC-1ADC-4120-B5E7-41DB4F4952A8}"/>
    <pc:docChg chg="delSld modSld">
      <pc:chgData name="Shiva Kunwar" userId="aebf2261f0d6e09f" providerId="Windows Live" clId="Web-{792FA2BC-1ADC-4120-B5E7-41DB4F4952A8}" dt="2023-12-23T16:15:44.242" v="81"/>
      <pc:docMkLst>
        <pc:docMk/>
      </pc:docMkLst>
      <pc:sldChg chg="addSp delSp modSp">
        <pc:chgData name="Shiva Kunwar" userId="aebf2261f0d6e09f" providerId="Windows Live" clId="Web-{792FA2BC-1ADC-4120-B5E7-41DB4F4952A8}" dt="2023-12-23T16:15:44.242" v="81"/>
        <pc:sldMkLst>
          <pc:docMk/>
          <pc:sldMk cId="513983598" sldId="256"/>
        </pc:sldMkLst>
        <pc:spChg chg="mod">
          <ac:chgData name="Shiva Kunwar" userId="aebf2261f0d6e09f" providerId="Windows Live" clId="Web-{792FA2BC-1ADC-4120-B5E7-41DB4F4952A8}" dt="2023-12-23T16:14:06.676" v="71" actId="14100"/>
          <ac:spMkLst>
            <pc:docMk/>
            <pc:sldMk cId="513983598" sldId="256"/>
            <ac:spMk id="2" creationId="{CDBD1EEA-542C-DBA5-0F03-47421732BFEB}"/>
          </ac:spMkLst>
        </pc:spChg>
        <pc:spChg chg="add del mod">
          <ac:chgData name="Shiva Kunwar" userId="aebf2261f0d6e09f" providerId="Windows Live" clId="Web-{792FA2BC-1ADC-4120-B5E7-41DB4F4952A8}" dt="2023-12-23T16:15:40.117" v="79"/>
          <ac:spMkLst>
            <pc:docMk/>
            <pc:sldMk cId="513983598" sldId="256"/>
            <ac:spMk id="6" creationId="{9910DD32-74A6-48EF-B4E5-CFEF56BCF534}"/>
          </ac:spMkLst>
        </pc:spChg>
        <pc:picChg chg="add del mod">
          <ac:chgData name="Shiva Kunwar" userId="aebf2261f0d6e09f" providerId="Windows Live" clId="Web-{792FA2BC-1ADC-4120-B5E7-41DB4F4952A8}" dt="2023-12-23T16:15:44.242" v="81"/>
          <ac:picMkLst>
            <pc:docMk/>
            <pc:sldMk cId="513983598" sldId="256"/>
            <ac:picMk id="4" creationId="{E290207C-003B-8846-6467-980F2A7ACA36}"/>
          </ac:picMkLst>
        </pc:picChg>
        <pc:picChg chg="add del">
          <ac:chgData name="Shiva Kunwar" userId="aebf2261f0d6e09f" providerId="Windows Live" clId="Web-{792FA2BC-1ADC-4120-B5E7-41DB4F4952A8}" dt="2023-12-23T16:15:40.117" v="79"/>
          <ac:picMkLst>
            <pc:docMk/>
            <pc:sldMk cId="513983598" sldId="256"/>
            <ac:picMk id="10" creationId="{50D749EE-7F5D-607E-7CF3-5F30BC3F342B}"/>
          </ac:picMkLst>
        </pc:picChg>
      </pc:sldChg>
      <pc:sldChg chg="modSp">
        <pc:chgData name="Shiva Kunwar" userId="aebf2261f0d6e09f" providerId="Windows Live" clId="Web-{792FA2BC-1ADC-4120-B5E7-41DB4F4952A8}" dt="2023-12-23T16:13:18.002" v="21" actId="20577"/>
        <pc:sldMkLst>
          <pc:docMk/>
          <pc:sldMk cId="1600105505" sldId="267"/>
        </pc:sldMkLst>
        <pc:spChg chg="mod">
          <ac:chgData name="Shiva Kunwar" userId="aebf2261f0d6e09f" providerId="Windows Live" clId="Web-{792FA2BC-1ADC-4120-B5E7-41DB4F4952A8}" dt="2023-12-23T16:13:13.846" v="19" actId="20577"/>
          <ac:spMkLst>
            <pc:docMk/>
            <pc:sldMk cId="1600105505" sldId="267"/>
            <ac:spMk id="2" creationId="{CDC45947-56A6-3D94-CC1B-440530BE2E79}"/>
          </ac:spMkLst>
        </pc:spChg>
        <pc:spChg chg="mod">
          <ac:chgData name="Shiva Kunwar" userId="aebf2261f0d6e09f" providerId="Windows Live" clId="Web-{792FA2BC-1ADC-4120-B5E7-41DB4F4952A8}" dt="2023-12-23T16:13:07.580" v="12" actId="20577"/>
          <ac:spMkLst>
            <pc:docMk/>
            <pc:sldMk cId="1600105505" sldId="267"/>
            <ac:spMk id="3" creationId="{EA41DC63-DCE7-5ABF-7367-A046B49BC6A7}"/>
          </ac:spMkLst>
        </pc:spChg>
        <pc:spChg chg="mod">
          <ac:chgData name="Shiva Kunwar" userId="aebf2261f0d6e09f" providerId="Windows Live" clId="Web-{792FA2BC-1ADC-4120-B5E7-41DB4F4952A8}" dt="2023-12-23T16:13:18.002" v="21" actId="20577"/>
          <ac:spMkLst>
            <pc:docMk/>
            <pc:sldMk cId="1600105505" sldId="267"/>
            <ac:spMk id="6" creationId="{23D46E95-7705-1A6D-2CEE-5890E3B6E781}"/>
          </ac:spMkLst>
        </pc:spChg>
      </pc:sldChg>
      <pc:sldChg chg="del">
        <pc:chgData name="Shiva Kunwar" userId="aebf2261f0d6e09f" providerId="Windows Live" clId="Web-{792FA2BC-1ADC-4120-B5E7-41DB4F4952A8}" dt="2023-12-23T16:13:03.767" v="11"/>
        <pc:sldMkLst>
          <pc:docMk/>
          <pc:sldMk cId="660821032" sldId="268"/>
        </pc:sldMkLst>
      </pc:sldChg>
      <pc:sldChg chg="del">
        <pc:chgData name="Shiva Kunwar" userId="aebf2261f0d6e09f" providerId="Windows Live" clId="Web-{792FA2BC-1ADC-4120-B5E7-41DB4F4952A8}" dt="2023-12-23T16:13:03.767" v="10"/>
        <pc:sldMkLst>
          <pc:docMk/>
          <pc:sldMk cId="93153752" sldId="269"/>
        </pc:sldMkLst>
      </pc:sldChg>
      <pc:sldChg chg="del">
        <pc:chgData name="Shiva Kunwar" userId="aebf2261f0d6e09f" providerId="Windows Live" clId="Web-{792FA2BC-1ADC-4120-B5E7-41DB4F4952A8}" dt="2023-12-23T16:13:03.752" v="9"/>
        <pc:sldMkLst>
          <pc:docMk/>
          <pc:sldMk cId="394631926" sldId="270"/>
        </pc:sldMkLst>
      </pc:sldChg>
      <pc:sldChg chg="del">
        <pc:chgData name="Shiva Kunwar" userId="aebf2261f0d6e09f" providerId="Windows Live" clId="Web-{792FA2BC-1ADC-4120-B5E7-41DB4F4952A8}" dt="2023-12-23T16:13:03.752" v="0"/>
        <pc:sldMkLst>
          <pc:docMk/>
          <pc:sldMk cId="2020265371" sldId="271"/>
        </pc:sldMkLst>
      </pc:sldChg>
      <pc:sldChg chg="del">
        <pc:chgData name="Shiva Kunwar" userId="aebf2261f0d6e09f" providerId="Windows Live" clId="Web-{792FA2BC-1ADC-4120-B5E7-41DB4F4952A8}" dt="2023-12-23T16:13:03.752" v="8"/>
        <pc:sldMkLst>
          <pc:docMk/>
          <pc:sldMk cId="2253161650" sldId="273"/>
        </pc:sldMkLst>
      </pc:sldChg>
      <pc:sldChg chg="del">
        <pc:chgData name="Shiva Kunwar" userId="aebf2261f0d6e09f" providerId="Windows Live" clId="Web-{792FA2BC-1ADC-4120-B5E7-41DB4F4952A8}" dt="2023-12-23T16:13:03.752" v="7"/>
        <pc:sldMkLst>
          <pc:docMk/>
          <pc:sldMk cId="3468023329" sldId="274"/>
        </pc:sldMkLst>
      </pc:sldChg>
      <pc:sldChg chg="del">
        <pc:chgData name="Shiva Kunwar" userId="aebf2261f0d6e09f" providerId="Windows Live" clId="Web-{792FA2BC-1ADC-4120-B5E7-41DB4F4952A8}" dt="2023-12-23T16:13:03.752" v="6"/>
        <pc:sldMkLst>
          <pc:docMk/>
          <pc:sldMk cId="1732684722" sldId="275"/>
        </pc:sldMkLst>
      </pc:sldChg>
      <pc:sldChg chg="del">
        <pc:chgData name="Shiva Kunwar" userId="aebf2261f0d6e09f" providerId="Windows Live" clId="Web-{792FA2BC-1ADC-4120-B5E7-41DB4F4952A8}" dt="2023-12-23T16:13:03.752" v="5"/>
        <pc:sldMkLst>
          <pc:docMk/>
          <pc:sldMk cId="3544414768" sldId="276"/>
        </pc:sldMkLst>
      </pc:sldChg>
      <pc:sldChg chg="del">
        <pc:chgData name="Shiva Kunwar" userId="aebf2261f0d6e09f" providerId="Windows Live" clId="Web-{792FA2BC-1ADC-4120-B5E7-41DB4F4952A8}" dt="2023-12-23T16:13:03.752" v="4"/>
        <pc:sldMkLst>
          <pc:docMk/>
          <pc:sldMk cId="1931651220" sldId="277"/>
        </pc:sldMkLst>
      </pc:sldChg>
      <pc:sldChg chg="del">
        <pc:chgData name="Shiva Kunwar" userId="aebf2261f0d6e09f" providerId="Windows Live" clId="Web-{792FA2BC-1ADC-4120-B5E7-41DB4F4952A8}" dt="2023-12-23T16:13:03.752" v="3"/>
        <pc:sldMkLst>
          <pc:docMk/>
          <pc:sldMk cId="2356649918" sldId="278"/>
        </pc:sldMkLst>
      </pc:sldChg>
      <pc:sldChg chg="del">
        <pc:chgData name="Shiva Kunwar" userId="aebf2261f0d6e09f" providerId="Windows Live" clId="Web-{792FA2BC-1ADC-4120-B5E7-41DB4F4952A8}" dt="2023-12-23T16:13:03.752" v="2"/>
        <pc:sldMkLst>
          <pc:docMk/>
          <pc:sldMk cId="648691045" sldId="279"/>
        </pc:sldMkLst>
      </pc:sldChg>
      <pc:sldChg chg="del">
        <pc:chgData name="Shiva Kunwar" userId="aebf2261f0d6e09f" providerId="Windows Live" clId="Web-{792FA2BC-1ADC-4120-B5E7-41DB4F4952A8}" dt="2023-12-23T16:13:03.752" v="1"/>
        <pc:sldMkLst>
          <pc:docMk/>
          <pc:sldMk cId="4221170188" sldId="280"/>
        </pc:sldMkLst>
      </pc:sldChg>
    </pc:docChg>
  </pc:docChgLst>
  <pc:docChgLst>
    <pc:chgData name="Shiva Kunwar" userId="aebf2261f0d6e09f" providerId="LiveId" clId="{94C3F7BA-9B91-402F-A46D-9E14CBB31D3D}"/>
    <pc:docChg chg="undo custSel modSld">
      <pc:chgData name="Shiva Kunwar" userId="aebf2261f0d6e09f" providerId="LiveId" clId="{94C3F7BA-9B91-402F-A46D-9E14CBB31D3D}" dt="2023-12-23T16:28:05.746" v="83" actId="20577"/>
      <pc:docMkLst>
        <pc:docMk/>
      </pc:docMkLst>
      <pc:sldChg chg="modSp mod">
        <pc:chgData name="Shiva Kunwar" userId="aebf2261f0d6e09f" providerId="LiveId" clId="{94C3F7BA-9B91-402F-A46D-9E14CBB31D3D}" dt="2023-12-23T16:19:13.758" v="2" actId="14100"/>
        <pc:sldMkLst>
          <pc:docMk/>
          <pc:sldMk cId="513983598" sldId="256"/>
        </pc:sldMkLst>
        <pc:spChg chg="mod">
          <ac:chgData name="Shiva Kunwar" userId="aebf2261f0d6e09f" providerId="LiveId" clId="{94C3F7BA-9B91-402F-A46D-9E14CBB31D3D}" dt="2023-12-23T16:19:13.758" v="2" actId="14100"/>
          <ac:spMkLst>
            <pc:docMk/>
            <pc:sldMk cId="513983598" sldId="256"/>
            <ac:spMk id="2" creationId="{CDBD1EEA-542C-DBA5-0F03-47421732BFEB}"/>
          </ac:spMkLst>
        </pc:spChg>
      </pc:sldChg>
      <pc:sldChg chg="modSp mod modNotesTx">
        <pc:chgData name="Shiva Kunwar" userId="aebf2261f0d6e09f" providerId="LiveId" clId="{94C3F7BA-9B91-402F-A46D-9E14CBB31D3D}" dt="2023-12-23T16:24:58.737" v="74" actId="20577"/>
        <pc:sldMkLst>
          <pc:docMk/>
          <pc:sldMk cId="399910915" sldId="258"/>
        </pc:sldMkLst>
        <pc:spChg chg="mod">
          <ac:chgData name="Shiva Kunwar" userId="aebf2261f0d6e09f" providerId="LiveId" clId="{94C3F7BA-9B91-402F-A46D-9E14CBB31D3D}" dt="2023-12-23T16:22:22.128" v="9" actId="20577"/>
          <ac:spMkLst>
            <pc:docMk/>
            <pc:sldMk cId="399910915" sldId="258"/>
            <ac:spMk id="2" creationId="{CDC45947-56A6-3D94-CC1B-440530BE2E79}"/>
          </ac:spMkLst>
        </pc:spChg>
        <pc:spChg chg="mod">
          <ac:chgData name="Shiva Kunwar" userId="aebf2261f0d6e09f" providerId="LiveId" clId="{94C3F7BA-9B91-402F-A46D-9E14CBB31D3D}" dt="2023-12-23T16:24:25.283" v="68" actId="113"/>
          <ac:spMkLst>
            <pc:docMk/>
            <pc:sldMk cId="399910915" sldId="258"/>
            <ac:spMk id="3" creationId="{EA41DC63-DCE7-5ABF-7367-A046B49BC6A7}"/>
          </ac:spMkLst>
        </pc:spChg>
        <pc:spChg chg="mod">
          <ac:chgData name="Shiva Kunwar" userId="aebf2261f0d6e09f" providerId="LiveId" clId="{94C3F7BA-9B91-402F-A46D-9E14CBB31D3D}" dt="2023-12-23T16:24:58.737" v="74" actId="20577"/>
          <ac:spMkLst>
            <pc:docMk/>
            <pc:sldMk cId="399910915" sldId="258"/>
            <ac:spMk id="5" creationId="{F57A4048-1798-B627-5272-EC9C2486A8A4}"/>
          </ac:spMkLst>
        </pc:spChg>
        <pc:spChg chg="mod">
          <ac:chgData name="Shiva Kunwar" userId="aebf2261f0d6e09f" providerId="LiveId" clId="{94C3F7BA-9B91-402F-A46D-9E14CBB31D3D}" dt="2023-12-23T16:23:19.432" v="26" actId="20577"/>
          <ac:spMkLst>
            <pc:docMk/>
            <pc:sldMk cId="399910915" sldId="258"/>
            <ac:spMk id="6" creationId="{23D46E95-7705-1A6D-2CEE-5890E3B6E781}"/>
          </ac:spMkLst>
        </pc:spChg>
      </pc:sldChg>
      <pc:sldChg chg="addSp delSp modSp mod">
        <pc:chgData name="Shiva Kunwar" userId="aebf2261f0d6e09f" providerId="LiveId" clId="{94C3F7BA-9B91-402F-A46D-9E14CBB31D3D}" dt="2023-12-23T16:28:05.746" v="83" actId="20577"/>
        <pc:sldMkLst>
          <pc:docMk/>
          <pc:sldMk cId="4033552605" sldId="265"/>
        </pc:sldMkLst>
        <pc:spChg chg="mod">
          <ac:chgData name="Shiva Kunwar" userId="aebf2261f0d6e09f" providerId="LiveId" clId="{94C3F7BA-9B91-402F-A46D-9E14CBB31D3D}" dt="2023-12-23T16:28:05.746" v="83" actId="20577"/>
          <ac:spMkLst>
            <pc:docMk/>
            <pc:sldMk cId="4033552605" sldId="265"/>
            <ac:spMk id="3" creationId="{73F96AC3-CB6B-911F-8FF9-F5D96FBB5261}"/>
          </ac:spMkLst>
        </pc:spChg>
        <pc:spChg chg="add del">
          <ac:chgData name="Shiva Kunwar" userId="aebf2261f0d6e09f" providerId="LiveId" clId="{94C3F7BA-9B91-402F-A46D-9E14CBB31D3D}" dt="2023-12-23T16:27:51.704" v="79"/>
          <ac:spMkLst>
            <pc:docMk/>
            <pc:sldMk cId="4033552605" sldId="265"/>
            <ac:spMk id="4" creationId="{D8EFDD86-AB97-178F-D625-31503B67C1FF}"/>
          </ac:spMkLst>
        </pc:spChg>
        <pc:spChg chg="mod">
          <ac:chgData name="Shiva Kunwar" userId="aebf2261f0d6e09f" providerId="LiveId" clId="{94C3F7BA-9B91-402F-A46D-9E14CBB31D3D}" dt="2023-12-23T16:25:04.534" v="76"/>
          <ac:spMkLst>
            <pc:docMk/>
            <pc:sldMk cId="4033552605" sldId="265"/>
            <ac:spMk id="5" creationId="{1FC013E4-932A-52E1-1578-568658B75A20}"/>
          </ac:spMkLst>
        </pc:spChg>
        <pc:spChg chg="mod">
          <ac:chgData name="Shiva Kunwar" userId="aebf2261f0d6e09f" providerId="LiveId" clId="{94C3F7BA-9B91-402F-A46D-9E14CBB31D3D}" dt="2023-12-23T16:23:27.775" v="28"/>
          <ac:spMkLst>
            <pc:docMk/>
            <pc:sldMk cId="4033552605" sldId="265"/>
            <ac:spMk id="6" creationId="{CDF5B250-01D0-AFD6-9942-1BAFA5AD4538}"/>
          </ac:spMkLst>
        </pc:spChg>
        <pc:spChg chg="add del">
          <ac:chgData name="Shiva Kunwar" userId="aebf2261f0d6e09f" providerId="LiveId" clId="{94C3F7BA-9B91-402F-A46D-9E14CBB31D3D}" dt="2023-12-23T16:27:51.704" v="79"/>
          <ac:spMkLst>
            <pc:docMk/>
            <pc:sldMk cId="4033552605" sldId="265"/>
            <ac:spMk id="8" creationId="{624B3456-1214-FC0B-9C78-0D794E42ABAB}"/>
          </ac:spMkLst>
        </pc:spChg>
      </pc:sldChg>
      <pc:sldChg chg="modSp mod">
        <pc:chgData name="Shiva Kunwar" userId="aebf2261f0d6e09f" providerId="LiveId" clId="{94C3F7BA-9B91-402F-A46D-9E14CBB31D3D}" dt="2023-12-23T16:25:07.216" v="77"/>
        <pc:sldMkLst>
          <pc:docMk/>
          <pc:sldMk cId="3771641337" sldId="266"/>
        </pc:sldMkLst>
        <pc:spChg chg="mod">
          <ac:chgData name="Shiva Kunwar" userId="aebf2261f0d6e09f" providerId="LiveId" clId="{94C3F7BA-9B91-402F-A46D-9E14CBB31D3D}" dt="2023-12-23T16:24:36.612" v="72"/>
          <ac:spMkLst>
            <pc:docMk/>
            <pc:sldMk cId="3771641337" sldId="266"/>
            <ac:spMk id="3" creationId="{73F96AC3-CB6B-911F-8FF9-F5D96FBB5261}"/>
          </ac:spMkLst>
        </pc:spChg>
        <pc:spChg chg="mod">
          <ac:chgData name="Shiva Kunwar" userId="aebf2261f0d6e09f" providerId="LiveId" clId="{94C3F7BA-9B91-402F-A46D-9E14CBB31D3D}" dt="2023-12-23T16:25:07.216" v="77"/>
          <ac:spMkLst>
            <pc:docMk/>
            <pc:sldMk cId="3771641337" sldId="266"/>
            <ac:spMk id="5" creationId="{1FC013E4-932A-52E1-1578-568658B75A20}"/>
          </ac:spMkLst>
        </pc:spChg>
        <pc:spChg chg="mod">
          <ac:chgData name="Shiva Kunwar" userId="aebf2261f0d6e09f" providerId="LiveId" clId="{94C3F7BA-9B91-402F-A46D-9E14CBB31D3D}" dt="2023-12-23T16:23:30.473" v="29"/>
          <ac:spMkLst>
            <pc:docMk/>
            <pc:sldMk cId="3771641337" sldId="266"/>
            <ac:spMk id="6" creationId="{CDF5B250-01D0-AFD6-9942-1BAFA5AD4538}"/>
          </ac:spMkLst>
        </pc:spChg>
      </pc:sldChg>
      <pc:sldChg chg="modSp mod">
        <pc:chgData name="Shiva Kunwar" userId="aebf2261f0d6e09f" providerId="LiveId" clId="{94C3F7BA-9B91-402F-A46D-9E14CBB31D3D}" dt="2023-12-23T16:25:02.595" v="75"/>
        <pc:sldMkLst>
          <pc:docMk/>
          <pc:sldMk cId="1600105505" sldId="267"/>
        </pc:sldMkLst>
        <pc:spChg chg="mod">
          <ac:chgData name="Shiva Kunwar" userId="aebf2261f0d6e09f" providerId="LiveId" clId="{94C3F7BA-9B91-402F-A46D-9E14CBB31D3D}" dt="2023-12-23T16:25:02.595" v="75"/>
          <ac:spMkLst>
            <pc:docMk/>
            <pc:sldMk cId="1600105505" sldId="267"/>
            <ac:spMk id="5" creationId="{F57A4048-1798-B627-5272-EC9C2486A8A4}"/>
          </ac:spMkLst>
        </pc:spChg>
        <pc:spChg chg="mod">
          <ac:chgData name="Shiva Kunwar" userId="aebf2261f0d6e09f" providerId="LiveId" clId="{94C3F7BA-9B91-402F-A46D-9E14CBB31D3D}" dt="2023-12-23T16:23:25.326" v="27"/>
          <ac:spMkLst>
            <pc:docMk/>
            <pc:sldMk cId="1600105505" sldId="267"/>
            <ac:spMk id="6" creationId="{23D46E95-7705-1A6D-2CEE-5890E3B6E7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7/5/2024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24075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16050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220420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63286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1100290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96541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149975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309499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12" name="Picture 11" descr="A blue board with text and symbols&#10;&#10;Description automatically generated">
            <a:extLst>
              <a:ext uri="{FF2B5EF4-FFF2-40B4-BE49-F238E27FC236}">
                <a16:creationId xmlns:a16="http://schemas.microsoft.com/office/drawing/2014/main" id="{AFF0473D-2E57-2648-E32E-450E943AB329}"/>
              </a:ext>
            </a:extLst>
          </p:cNvPr>
          <p:cNvPicPr>
            <a:picLocks noChangeAspect="1"/>
          </p:cNvPicPr>
          <p:nvPr userDrawn="1"/>
        </p:nvPicPr>
        <p:blipFill>
          <a:blip r:embed="rId2"/>
          <a:stretch>
            <a:fillRect/>
          </a:stretch>
        </p:blipFill>
        <p:spPr>
          <a:xfrm>
            <a:off x="-4565" y="-348215"/>
            <a:ext cx="12192000" cy="6128955"/>
          </a:xfrm>
          <a:prstGeom prst="rect">
            <a:avLst/>
          </a:prstGeom>
        </p:spPr>
      </p:pic>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rot="10800000">
            <a:off x="4565" y="3957637"/>
            <a:ext cx="12188952" cy="292351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 name="Subtitle 2">
            <a:extLst>
              <a:ext uri="{FF2B5EF4-FFF2-40B4-BE49-F238E27FC236}">
                <a16:creationId xmlns:a16="http://schemas.microsoft.com/office/drawing/2014/main" id="{17168B0E-20F4-FF12-470C-B3F22AE76A4A}"/>
              </a:ext>
            </a:extLst>
          </p:cNvPr>
          <p:cNvSpPr txBox="1">
            <a:spLocks/>
          </p:cNvSpPr>
          <p:nvPr userDrawn="1"/>
        </p:nvSpPr>
        <p:spPr>
          <a:xfrm>
            <a:off x="471438" y="3994372"/>
            <a:ext cx="11249125" cy="1669237"/>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4000" b="0" i="0" u="none" strike="noStrike" kern="1200" cap="none" spc="0" normalizeH="0" baseline="0" noProof="0" dirty="0">
                <a:ln>
                  <a:noFill/>
                </a:ln>
                <a:solidFill>
                  <a:srgbClr val="2C3948"/>
                </a:solidFill>
                <a:effectLst/>
                <a:uLnTx/>
                <a:uFillTx/>
                <a:latin typeface="Painting With Chocolate" pitchFamily="2" charset="0"/>
                <a:ea typeface="+mn-ea"/>
                <a:cs typeface="+mn-cs"/>
              </a:rPr>
              <a:t>Object Oriented Analysis and Design using Unified Modeling Language</a:t>
            </a:r>
          </a:p>
        </p:txBody>
      </p:sp>
      <p:sp>
        <p:nvSpPr>
          <p:cNvPr id="5" name="Subtitle 2">
            <a:extLst>
              <a:ext uri="{FF2B5EF4-FFF2-40B4-BE49-F238E27FC236}">
                <a16:creationId xmlns:a16="http://schemas.microsoft.com/office/drawing/2014/main" id="{C4B5512E-D1AA-93FA-023F-C6BA65C969D9}"/>
              </a:ext>
            </a:extLst>
          </p:cNvPr>
          <p:cNvSpPr txBox="1">
            <a:spLocks/>
          </p:cNvSpPr>
          <p:nvPr userDrawn="1"/>
        </p:nvSpPr>
        <p:spPr>
          <a:xfrm>
            <a:off x="4426694" y="5645148"/>
            <a:ext cx="3338613" cy="1057275"/>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Er. Shiva Kunwar</a:t>
            </a:r>
          </a:p>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Lecturer, GU</a:t>
            </a:r>
          </a:p>
        </p:txBody>
      </p:sp>
      <p:pic>
        <p:nvPicPr>
          <p:cNvPr id="2" name="Picture 4">
            <a:extLst>
              <a:ext uri="{FF2B5EF4-FFF2-40B4-BE49-F238E27FC236}">
                <a16:creationId xmlns:a16="http://schemas.microsoft.com/office/drawing/2014/main" id="{2D64FA39-764F-48F2-BC12-23BF568D05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2304" y="4890719"/>
            <a:ext cx="17716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677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809352" cy="1120775"/>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557339"/>
            <a:ext cx="10809351" cy="4474670"/>
          </a:xfrm>
        </p:spPr>
        <p:txBody>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300"/>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54D6447A-E0A5-D5E3-7EB2-2297DA88225F}"/>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01/23/2024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57B35769-B39A-15A5-EC52-031D6D037486}"/>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44208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6"/>
            <a:ext cx="10823640" cy="1092200"/>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623695"/>
            <a:ext cx="5675376" cy="440831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357938" y="1623695"/>
            <a:ext cx="4886326" cy="440831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8" name="Date Placeholder 3">
            <a:extLst>
              <a:ext uri="{FF2B5EF4-FFF2-40B4-BE49-F238E27FC236}">
                <a16:creationId xmlns:a16="http://schemas.microsoft.com/office/drawing/2014/main" id="{9D266D39-DF6E-28EF-BD7E-A78963D02A06}"/>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01/23/2024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Footer Placeholder 4">
            <a:extLst>
              <a:ext uri="{FF2B5EF4-FFF2-40B4-BE49-F238E27FC236}">
                <a16:creationId xmlns:a16="http://schemas.microsoft.com/office/drawing/2014/main" id="{9B47EDD0-3BC8-0011-A82F-9BC71B02356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74580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3" y="365125"/>
            <a:ext cx="10823639" cy="1130125"/>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6221681" y="1681163"/>
            <a:ext cx="5022581"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6221681" y="2505075"/>
            <a:ext cx="5022581"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lvl1pPr>
              <a:defRPr>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01/23/2024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a:xfrm>
            <a:off x="4047934" y="6215839"/>
            <a:ext cx="7196328" cy="640080"/>
          </a:xfrm>
        </p:spPr>
        <p:txBody>
          <a:bodyPr/>
          <a:lstStyle>
            <a:lvl1pPr>
              <a:defRPr>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Tree>
    <p:extLst>
      <p:ext uri="{BB962C8B-B14F-4D97-AF65-F5344CB8AC3E}">
        <p14:creationId xmlns:p14="http://schemas.microsoft.com/office/powerpoint/2010/main" val="37641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pic>
        <p:nvPicPr>
          <p:cNvPr id="6" name="Picture 5" descr="Aerial view of a highway near the ocean">
            <a:extLst>
              <a:ext uri="{FF2B5EF4-FFF2-40B4-BE49-F238E27FC236}">
                <a16:creationId xmlns:a16="http://schemas.microsoft.com/office/drawing/2014/main" id="{B06FA59B-F748-A66F-AED3-CDE52A33B72E}"/>
              </a:ext>
            </a:extLst>
          </p:cNvPr>
          <p:cNvPicPr>
            <a:picLocks noChangeAspect="1"/>
          </p:cNvPicPr>
          <p:nvPr userDrawn="1"/>
        </p:nvPicPr>
        <p:blipFill rotWithShape="1">
          <a:blip r:embed="rId2"/>
          <a:srcRect l="29040" r="21945"/>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Title 1">
            <a:extLst>
              <a:ext uri="{FF2B5EF4-FFF2-40B4-BE49-F238E27FC236}">
                <a16:creationId xmlns:a16="http://schemas.microsoft.com/office/drawing/2014/main" id="{90B10A37-CE30-2616-3A11-DF476CAAD116}"/>
              </a:ext>
            </a:extLst>
          </p:cNvPr>
          <p:cNvSpPr txBox="1">
            <a:spLocks/>
          </p:cNvSpPr>
          <p:nvPr userDrawn="1"/>
        </p:nvSpPr>
        <p:spPr>
          <a:xfrm>
            <a:off x="6020439" y="3157538"/>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hlinkClick r:id="rId3"/>
              </a:rPr>
              <a:t>SHIVA.KUNWAR@HOTMAIL.COM</a:t>
            </a:r>
            <a:endPar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+977-9819123654</a:t>
            </a:r>
          </a:p>
        </p:txBody>
      </p:sp>
      <p:sp>
        <p:nvSpPr>
          <p:cNvPr id="11" name="Title 1">
            <a:extLst>
              <a:ext uri="{FF2B5EF4-FFF2-40B4-BE49-F238E27FC236}">
                <a16:creationId xmlns:a16="http://schemas.microsoft.com/office/drawing/2014/main" id="{DAB28A9A-9B7C-76D2-0955-EE14BC236DD0}"/>
              </a:ext>
            </a:extLst>
          </p:cNvPr>
          <p:cNvSpPr txBox="1">
            <a:spLocks/>
          </p:cNvSpPr>
          <p:nvPr userDrawn="1"/>
        </p:nvSpPr>
        <p:spPr>
          <a:xfrm>
            <a:off x="6020438" y="4614862"/>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Google Classroom: </a:t>
            </a:r>
            <a:r>
              <a:rPr kumimoji="0" lang="en-US" sz="3200" b="1" i="0" u="none" strike="noStrike" kern="1200" cap="none" spc="0" normalizeH="0" baseline="0" noProof="0" dirty="0">
                <a:ln>
                  <a:noFill/>
                </a:ln>
                <a:solidFill>
                  <a:srgbClr val="2C3948"/>
                </a:solidFill>
                <a:effectLst/>
                <a:uLnTx/>
                <a:uFillTx/>
                <a:latin typeface="Nunito" pitchFamily="2" charset="0"/>
                <a:ea typeface="+mj-ea"/>
                <a:cs typeface="+mj-cs"/>
              </a:rPr>
              <a:t>mc3sagw</a:t>
            </a:r>
            <a:endParaRPr kumimoji="0" lang="en-US" sz="2400" b="1" i="0" u="none" strike="noStrike" kern="1200" cap="none" spc="0" normalizeH="0" baseline="0" noProof="0" dirty="0">
              <a:ln>
                <a:noFill/>
              </a:ln>
              <a:solidFill>
                <a:srgbClr val="2C3948"/>
              </a:solidFill>
              <a:effectLst/>
              <a:uLnTx/>
              <a:uFillTx/>
              <a:latin typeface="Nunito" pitchFamily="2" charset="0"/>
              <a:ea typeface="+mj-ea"/>
              <a:cs typeface="+mj-cs"/>
            </a:endParaRPr>
          </a:p>
        </p:txBody>
      </p:sp>
      <p:sp>
        <p:nvSpPr>
          <p:cNvPr id="12" name="Title 1">
            <a:extLst>
              <a:ext uri="{FF2B5EF4-FFF2-40B4-BE49-F238E27FC236}">
                <a16:creationId xmlns:a16="http://schemas.microsoft.com/office/drawing/2014/main" id="{1DCDB58B-0388-1F5D-6AF3-2E8B785B8816}"/>
              </a:ext>
            </a:extLst>
          </p:cNvPr>
          <p:cNvSpPr txBox="1">
            <a:spLocks/>
          </p:cNvSpPr>
          <p:nvPr userDrawn="1"/>
        </p:nvSpPr>
        <p:spPr>
          <a:xfrm>
            <a:off x="6020437" y="1700214"/>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2C3948"/>
                </a:solidFill>
                <a:effectLst/>
                <a:uLnTx/>
                <a:uFillTx/>
                <a:latin typeface="Painting With Chocolate" pitchFamily="2" charset="0"/>
                <a:ea typeface="+mj-ea"/>
                <a:cs typeface="+mj-cs"/>
              </a:rPr>
              <a:t>END OF LECTURE </a:t>
            </a:r>
          </a:p>
        </p:txBody>
      </p:sp>
      <p:sp>
        <p:nvSpPr>
          <p:cNvPr id="7" name="Footer Placeholder 4">
            <a:extLst>
              <a:ext uri="{FF2B5EF4-FFF2-40B4-BE49-F238E27FC236}">
                <a16:creationId xmlns:a16="http://schemas.microsoft.com/office/drawing/2014/main" id="{977A647B-F5A3-27E8-1292-B4EBF91E0C3A}"/>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93439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view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hasCustomPrompt="1"/>
          </p:nvPr>
        </p:nvSpPr>
        <p:spPr>
          <a:xfrm>
            <a:off x="1524000" y="1325517"/>
            <a:ext cx="9144000" cy="965318"/>
          </a:xfrm>
        </p:spPr>
        <p:txBody>
          <a:bodyPr anchor="b">
            <a:normAutofit/>
          </a:bodyPr>
          <a:lstStyle>
            <a:lvl1pPr algn="ctr">
              <a:lnSpc>
                <a:spcPct val="90000"/>
              </a:lnSpc>
              <a:defRPr sz="3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hasCustomPrompt="1"/>
          </p:nvPr>
        </p:nvSpPr>
        <p:spPr>
          <a:xfrm>
            <a:off x="1524000" y="2476443"/>
            <a:ext cx="9144000" cy="2709920"/>
          </a:xfrm>
        </p:spPr>
        <p:txBody>
          <a:bodyPr>
            <a:normAutofit/>
          </a:bodyPr>
          <a:lstStyle>
            <a:lvl1pPr marL="0" indent="0" algn="ctr">
              <a:lnSpc>
                <a:spcPct val="100000"/>
              </a:lnSpc>
              <a:spcBef>
                <a:spcPts val="0"/>
              </a:spcBef>
              <a:buNone/>
              <a:defRPr sz="3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lvl1pPr>
              <a:defRPr>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01/23/2024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Footer Placeholder 4">
            <a:extLst>
              <a:ext uri="{FF2B5EF4-FFF2-40B4-BE49-F238E27FC236}">
                <a16:creationId xmlns:a16="http://schemas.microsoft.com/office/drawing/2014/main" id="{C92E26F7-71E8-E9E0-9639-980BD4690DC8}"/>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281371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88310F61-136C-42B3-981B-FDE3DD0A8135}"/>
              </a:ext>
            </a:extLst>
          </p:cNvPr>
          <p:cNvSpPr/>
          <p:nvPr/>
        </p:nvSpPr>
        <p:spPr>
          <a:xfrm>
            <a:off x="1478325" y="681037"/>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3" y="365125"/>
            <a:ext cx="10823639" cy="10636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546233"/>
            <a:ext cx="10823638" cy="45542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01/23/2024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Tree>
    <p:extLst>
      <p:ext uri="{BB962C8B-B14F-4D97-AF65-F5344CB8AC3E}">
        <p14:creationId xmlns:p14="http://schemas.microsoft.com/office/powerpoint/2010/main" val="2219292102"/>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Lst>
  <p:hf hdr="0"/>
  <p:txStyles>
    <p:titleStyle>
      <a:lvl1pPr algn="l"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p:titleStyle>
    <p:bodyStyle>
      <a:lvl1pPr marL="342900" indent="-342900" algn="l" defTabSz="914400" rtl="0" eaLnBrk="1" latinLnBrk="0" hangingPunct="1">
        <a:lnSpc>
          <a:spcPts val="2800"/>
        </a:lnSpc>
        <a:spcBef>
          <a:spcPts val="1000"/>
        </a:spcBef>
        <a:buClr>
          <a:schemeClr val="accent2"/>
        </a:buClr>
        <a:buFont typeface="Arial" panose="020B0604020202020204" pitchFamily="34" charset="0"/>
        <a:buChar char="•"/>
        <a:defRPr sz="2400" kern="1200">
          <a:solidFill>
            <a:schemeClr val="tx2"/>
          </a:solidFill>
          <a:latin typeface="Nunito" pitchFamily="2" charset="0"/>
          <a:ea typeface="+mn-ea"/>
          <a:cs typeface="+mn-cs"/>
        </a:defRPr>
      </a:lvl1pPr>
      <a:lvl2pPr marL="800100" indent="-342900" algn="l" defTabSz="914400" rtl="0" eaLnBrk="1" latinLnBrk="0" hangingPunct="1">
        <a:lnSpc>
          <a:spcPts val="2800"/>
        </a:lnSpc>
        <a:spcBef>
          <a:spcPts val="500"/>
        </a:spcBef>
        <a:buClr>
          <a:schemeClr val="accent2"/>
        </a:buClr>
        <a:buFont typeface="Arial" panose="020B0604020202020204" pitchFamily="34" charset="0"/>
        <a:buChar char="•"/>
        <a:defRPr sz="2300" kern="1200">
          <a:solidFill>
            <a:schemeClr val="tx2"/>
          </a:solidFill>
          <a:latin typeface="Nunito" pitchFamily="2" charset="0"/>
          <a:ea typeface="+mn-ea"/>
          <a:cs typeface="+mn-cs"/>
        </a:defRPr>
      </a:lvl2pPr>
      <a:lvl3pPr marL="1257300" indent="-342900" algn="l" defTabSz="914400" rtl="0" eaLnBrk="1" latinLnBrk="0" hangingPunct="1">
        <a:lnSpc>
          <a:spcPts val="2800"/>
        </a:lnSpc>
        <a:spcBef>
          <a:spcPts val="500"/>
        </a:spcBef>
        <a:buClr>
          <a:schemeClr val="accent2"/>
        </a:buClr>
        <a:buFont typeface="Arial" panose="020B0604020202020204" pitchFamily="34" charset="0"/>
        <a:buChar char="•"/>
        <a:defRPr sz="2200" kern="1200">
          <a:solidFill>
            <a:schemeClr val="tx2"/>
          </a:solidFill>
          <a:latin typeface="Nunito" pitchFamily="2" charset="0"/>
          <a:ea typeface="+mn-ea"/>
          <a:cs typeface="+mn-cs"/>
        </a:defRPr>
      </a:lvl3pPr>
      <a:lvl4pPr marL="1714500" indent="-342900" algn="l" defTabSz="914400" rtl="0" eaLnBrk="1" latinLnBrk="0" hangingPunct="1">
        <a:lnSpc>
          <a:spcPts val="2800"/>
        </a:lnSpc>
        <a:spcBef>
          <a:spcPts val="500"/>
        </a:spcBef>
        <a:buClr>
          <a:schemeClr val="accent2"/>
        </a:buClr>
        <a:buFont typeface="Arial" panose="020B0604020202020204" pitchFamily="34" charset="0"/>
        <a:buChar char="•"/>
        <a:defRPr sz="2100" kern="1200">
          <a:solidFill>
            <a:schemeClr val="tx2"/>
          </a:solidFill>
          <a:latin typeface="Nunito" pitchFamily="2" charset="0"/>
          <a:ea typeface="+mn-ea"/>
          <a:cs typeface="+mn-cs"/>
        </a:defRPr>
      </a:lvl4pPr>
      <a:lvl5pPr marL="2171700" indent="-342900" algn="l" defTabSz="914400" rtl="0" eaLnBrk="1" latinLnBrk="0" hangingPunct="1">
        <a:lnSpc>
          <a:spcPts val="2800"/>
        </a:lnSpc>
        <a:spcBef>
          <a:spcPts val="500"/>
        </a:spcBef>
        <a:buClr>
          <a:schemeClr val="accent2"/>
        </a:buClr>
        <a:buFont typeface="Arial" panose="020B0604020202020204" pitchFamily="34" charset="0"/>
        <a:buChar char="•"/>
        <a:defRPr sz="2000" kern="1200">
          <a:solidFill>
            <a:schemeClr val="tx2"/>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18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Practice</a:t>
            </a:r>
          </a:p>
        </p:txBody>
      </p:sp>
      <p:pic>
        <p:nvPicPr>
          <p:cNvPr id="4" name="Image 5">
            <a:extLst>
              <a:ext uri="{FF2B5EF4-FFF2-40B4-BE49-F238E27FC236}">
                <a16:creationId xmlns:a16="http://schemas.microsoft.com/office/drawing/2014/main" id="{460E655B-EDDD-5C5D-156E-79441DD7C04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91353" y="975981"/>
            <a:ext cx="7267958" cy="56378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01/23/2024</a:t>
            </a:r>
            <a:endParaRPr lang="en-US" dirty="0"/>
          </a:p>
        </p:txBody>
      </p:sp>
      <p:sp>
        <p:nvSpPr>
          <p:cNvPr id="3" name="Footer Placeholder 2">
            <a:extLst>
              <a:ext uri="{FF2B5EF4-FFF2-40B4-BE49-F238E27FC236}">
                <a16:creationId xmlns:a16="http://schemas.microsoft.com/office/drawing/2014/main" id="{74D24342-36D4-07C2-1559-D6B628DAA1FA}"/>
              </a:ext>
            </a:extLst>
          </p:cNvPr>
          <p:cNvSpPr>
            <a:spLocks noGrp="1"/>
          </p:cNvSpPr>
          <p:nvPr>
            <p:ph type="ftr" sz="quarter" idx="3"/>
          </p:nvPr>
        </p:nvSpPr>
        <p:spPr>
          <a:xfrm>
            <a:off x="3767328" y="6217920"/>
            <a:ext cx="7476934" cy="640080"/>
          </a:xfrm>
        </p:spPr>
        <p:txBody>
          <a:bodyPr/>
          <a:lstStyle/>
          <a:p>
            <a:pPr lvl="0"/>
            <a:r>
              <a:rPr lang="en-US" noProof="0"/>
              <a:t>Object Oriented Design | Lecture 11</a:t>
            </a:r>
            <a:endParaRPr lang="en-US" noProof="0" dirty="0"/>
          </a:p>
        </p:txBody>
      </p:sp>
    </p:spTree>
    <p:extLst>
      <p:ext uri="{BB962C8B-B14F-4D97-AF65-F5344CB8AC3E}">
        <p14:creationId xmlns:p14="http://schemas.microsoft.com/office/powerpoint/2010/main" val="137136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66F207-0A0E-5579-083A-8A9CC8D1D6F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3" name="Footer Placeholder 2">
            <a:extLst>
              <a:ext uri="{FF2B5EF4-FFF2-40B4-BE49-F238E27FC236}">
                <a16:creationId xmlns:a16="http://schemas.microsoft.com/office/drawing/2014/main" id="{E3142212-4B9E-1964-3D0C-8C14017539D2}"/>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75771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FB98-50C2-79B0-F736-EEFEA106C81C}"/>
              </a:ext>
            </a:extLst>
          </p:cNvPr>
          <p:cNvSpPr>
            <a:spLocks noGrp="1"/>
          </p:cNvSpPr>
          <p:nvPr>
            <p:ph type="ctrTitle"/>
          </p:nvPr>
        </p:nvSpPr>
        <p:spPr/>
        <p:txBody>
          <a:bodyPr/>
          <a:lstStyle/>
          <a:p>
            <a:r>
              <a:rPr lang="en-US" dirty="0"/>
              <a:t>PREVIEW FOR LECTURE 11</a:t>
            </a:r>
          </a:p>
        </p:txBody>
      </p:sp>
      <p:sp>
        <p:nvSpPr>
          <p:cNvPr id="3" name="Subtitle 2">
            <a:extLst>
              <a:ext uri="{FF2B5EF4-FFF2-40B4-BE49-F238E27FC236}">
                <a16:creationId xmlns:a16="http://schemas.microsoft.com/office/drawing/2014/main" id="{C629B37F-08A9-9F3F-617E-3FA963F02658}"/>
              </a:ext>
            </a:extLst>
          </p:cNvPr>
          <p:cNvSpPr>
            <a:spLocks noGrp="1"/>
          </p:cNvSpPr>
          <p:nvPr>
            <p:ph type="subTitle" idx="1"/>
          </p:nvPr>
        </p:nvSpPr>
        <p:spPr/>
        <p:txBody>
          <a:bodyPr/>
          <a:lstStyle/>
          <a:p>
            <a:r>
              <a:rPr lang="en-US" dirty="0"/>
              <a:t>OBJECT AND PATTERNS</a:t>
            </a:r>
          </a:p>
        </p:txBody>
      </p:sp>
      <p:sp>
        <p:nvSpPr>
          <p:cNvPr id="4" name="Date Placeholder 3">
            <a:extLst>
              <a:ext uri="{FF2B5EF4-FFF2-40B4-BE49-F238E27FC236}">
                <a16:creationId xmlns:a16="http://schemas.microsoft.com/office/drawing/2014/main" id="{D7EA53B5-C1D5-D1A8-6AF5-9CD069DC80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01/23/2024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Slide Number Placeholder 4">
            <a:extLst>
              <a:ext uri="{FF2B5EF4-FFF2-40B4-BE49-F238E27FC236}">
                <a16:creationId xmlns:a16="http://schemas.microsoft.com/office/drawing/2014/main" id="{897C0BE2-65A8-35E0-4AC1-97CF269D1A5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6" name="Footer Placeholder 5">
            <a:extLst>
              <a:ext uri="{FF2B5EF4-FFF2-40B4-BE49-F238E27FC236}">
                <a16:creationId xmlns:a16="http://schemas.microsoft.com/office/drawing/2014/main" id="{4CFCFF4C-CA12-D80D-4801-0B393DDA3F9A}"/>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39896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a:t>Lesson 3: </a:t>
            </a:r>
            <a:r>
              <a:rPr lang="en-US" dirty="0"/>
              <a:t>Object Oriented Design (10hrs)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a:lstStyle/>
          <a:p>
            <a:r>
              <a:rPr lang="en-US" dirty="0"/>
              <a:t>Writing contracts: Describing and Elaborating Use Cases</a:t>
            </a:r>
          </a:p>
          <a:p>
            <a:r>
              <a:rPr lang="en-US" dirty="0"/>
              <a:t>Collaboration Diagram and Sequence Diagram</a:t>
            </a:r>
          </a:p>
          <a:p>
            <a:r>
              <a:rPr lang="en-US" dirty="0"/>
              <a:t>Objects and Patterns (information expert, creator, low coupling, high cohesion, controller)</a:t>
            </a:r>
          </a:p>
          <a:p>
            <a:r>
              <a:rPr lang="en-US" dirty="0"/>
              <a:t>Determining Visibility</a:t>
            </a:r>
          </a:p>
          <a:p>
            <a:r>
              <a:rPr lang="en-US" dirty="0"/>
              <a:t>Class Diagram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01/23/2024</a:t>
            </a:r>
            <a:endParaRPr lang="en-US" dirty="0"/>
          </a:p>
        </p:txBody>
      </p:sp>
      <p:sp>
        <p:nvSpPr>
          <p:cNvPr id="4" name="Footer Placeholder 3">
            <a:extLst>
              <a:ext uri="{FF2B5EF4-FFF2-40B4-BE49-F238E27FC236}">
                <a16:creationId xmlns:a16="http://schemas.microsoft.com/office/drawing/2014/main" id="{247B7018-B165-F475-2A5F-B6D841D366B6}"/>
              </a:ext>
            </a:extLst>
          </p:cNvPr>
          <p:cNvSpPr>
            <a:spLocks noGrp="1"/>
          </p:cNvSpPr>
          <p:nvPr>
            <p:ph type="ftr" sz="quarter" idx="3"/>
          </p:nvPr>
        </p:nvSpPr>
        <p:spPr>
          <a:xfrm>
            <a:off x="3767328" y="6217920"/>
            <a:ext cx="7476934" cy="640080"/>
          </a:xfrm>
        </p:spPr>
        <p:txBody>
          <a:bodyPr/>
          <a:lstStyle/>
          <a:p>
            <a:pPr lvl="0"/>
            <a:r>
              <a:rPr lang="en-US" noProof="0"/>
              <a:t>Object Oriented Design | Lecture 11</a:t>
            </a:r>
            <a:endParaRPr lang="en-US" noProof="0" dirty="0"/>
          </a:p>
        </p:txBody>
      </p:sp>
    </p:spTree>
    <p:extLst>
      <p:ext uri="{BB962C8B-B14F-4D97-AF65-F5344CB8AC3E}">
        <p14:creationId xmlns:p14="http://schemas.microsoft.com/office/powerpoint/2010/main" val="39991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Practice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Draw Sequence Diagram for a hotel reservation scenario.</a:t>
            </a:r>
          </a:p>
          <a:p>
            <a:r>
              <a:rPr lang="en-US" dirty="0"/>
              <a:t>The Reservation window sends a </a:t>
            </a:r>
            <a:r>
              <a:rPr lang="en-US" dirty="0" err="1"/>
              <a:t>makeReservation</a:t>
            </a:r>
            <a:r>
              <a:rPr lang="en-US" dirty="0"/>
              <a:t>() message to a </a:t>
            </a:r>
            <a:r>
              <a:rPr lang="en-US" dirty="0" err="1"/>
              <a:t>HotelChain</a:t>
            </a:r>
            <a:r>
              <a:rPr lang="en-US" dirty="0"/>
              <a:t>. </a:t>
            </a:r>
          </a:p>
          <a:p>
            <a:r>
              <a:rPr lang="en-US" dirty="0"/>
              <a:t>The </a:t>
            </a:r>
            <a:r>
              <a:rPr lang="en-US" dirty="0" err="1"/>
              <a:t>HotelChain</a:t>
            </a:r>
            <a:r>
              <a:rPr lang="en-US" dirty="0"/>
              <a:t> then sends a </a:t>
            </a:r>
            <a:r>
              <a:rPr lang="en-US" dirty="0" err="1"/>
              <a:t>makeReservation</a:t>
            </a:r>
            <a:r>
              <a:rPr lang="en-US" dirty="0"/>
              <a:t>() message to a Hotel.</a:t>
            </a:r>
          </a:p>
          <a:p>
            <a:r>
              <a:rPr lang="en-US" dirty="0"/>
              <a:t>If the Hotel has available rooms, then it makes a Reservation and a Confirmation.</a:t>
            </a:r>
          </a:p>
          <a:p>
            <a:endParaRPr lang="en-US" dirty="0"/>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01/23/2024</a:t>
            </a:r>
            <a:endParaRPr lang="en-US" dirty="0"/>
          </a:p>
        </p:txBody>
      </p:sp>
      <p:sp>
        <p:nvSpPr>
          <p:cNvPr id="4" name="Footer Placeholder 3">
            <a:extLst>
              <a:ext uri="{FF2B5EF4-FFF2-40B4-BE49-F238E27FC236}">
                <a16:creationId xmlns:a16="http://schemas.microsoft.com/office/drawing/2014/main" id="{9A478B65-6FBA-4FF3-D5C5-5CF0DB92FD04}"/>
              </a:ext>
            </a:extLst>
          </p:cNvPr>
          <p:cNvSpPr>
            <a:spLocks noGrp="1"/>
          </p:cNvSpPr>
          <p:nvPr>
            <p:ph type="ftr" sz="quarter" idx="3"/>
          </p:nvPr>
        </p:nvSpPr>
        <p:spPr/>
        <p:txBody>
          <a:bodyPr/>
          <a:lstStyle/>
          <a:p>
            <a:pPr lvl="0"/>
            <a:r>
              <a:rPr lang="en-US" noProof="0" dirty="0"/>
              <a:t>Object Oriented Design | Lecture 11</a:t>
            </a:r>
          </a:p>
        </p:txBody>
      </p:sp>
    </p:spTree>
    <p:extLst>
      <p:ext uri="{BB962C8B-B14F-4D97-AF65-F5344CB8AC3E}">
        <p14:creationId xmlns:p14="http://schemas.microsoft.com/office/powerpoint/2010/main" val="138036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endParaRPr lang="en-US" dirty="0"/>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01/23/2024</a:t>
            </a:r>
            <a:endParaRPr lang="en-US" dirty="0"/>
          </a:p>
        </p:txBody>
      </p:sp>
      <p:sp>
        <p:nvSpPr>
          <p:cNvPr id="4" name="Footer Placeholder 3">
            <a:extLst>
              <a:ext uri="{FF2B5EF4-FFF2-40B4-BE49-F238E27FC236}">
                <a16:creationId xmlns:a16="http://schemas.microsoft.com/office/drawing/2014/main" id="{982B81F3-C928-86E8-90ED-34B04226571A}"/>
              </a:ext>
            </a:extLst>
          </p:cNvPr>
          <p:cNvSpPr>
            <a:spLocks noGrp="1"/>
          </p:cNvSpPr>
          <p:nvPr>
            <p:ph type="ftr" sz="quarter" idx="3"/>
          </p:nvPr>
        </p:nvSpPr>
        <p:spPr>
          <a:xfrm>
            <a:off x="3767328" y="6217920"/>
            <a:ext cx="7476934" cy="640080"/>
          </a:xfrm>
        </p:spPr>
        <p:txBody>
          <a:bodyPr/>
          <a:lstStyle/>
          <a:p>
            <a:pPr lvl="0"/>
            <a:r>
              <a:rPr lang="en-US" noProof="0"/>
              <a:t>Object Oriented Design | Lecture 11</a:t>
            </a:r>
            <a:endParaRPr lang="en-US" noProof="0" dirty="0"/>
          </a:p>
        </p:txBody>
      </p:sp>
      <p:pic>
        <p:nvPicPr>
          <p:cNvPr id="1026" name="Picture 2">
            <a:extLst>
              <a:ext uri="{FF2B5EF4-FFF2-40B4-BE49-F238E27FC236}">
                <a16:creationId xmlns:a16="http://schemas.microsoft.com/office/drawing/2014/main" id="{34BD0D0A-2CCF-AC03-1B69-8FA9036ED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651" y="1179091"/>
            <a:ext cx="8344302" cy="531378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F0EC3BD-EA8B-07E5-112B-D3B477367C3F}"/>
              </a:ext>
            </a:extLst>
          </p:cNvPr>
          <p:cNvCxnSpPr/>
          <p:nvPr/>
        </p:nvCxnSpPr>
        <p:spPr>
          <a:xfrm>
            <a:off x="1347651" y="1346200"/>
            <a:ext cx="722449"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EFFF300-A978-2772-963F-C5C1A910DCC9}"/>
              </a:ext>
            </a:extLst>
          </p:cNvPr>
          <p:cNvCxnSpPr/>
          <p:nvPr/>
        </p:nvCxnSpPr>
        <p:spPr>
          <a:xfrm>
            <a:off x="5043351" y="1346200"/>
            <a:ext cx="722449"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E69CA06-16C1-6CDA-7B49-B2E775097CBE}"/>
              </a:ext>
            </a:extLst>
          </p:cNvPr>
          <p:cNvCxnSpPr>
            <a:cxnSpLocks/>
          </p:cNvCxnSpPr>
          <p:nvPr/>
        </p:nvCxnSpPr>
        <p:spPr>
          <a:xfrm>
            <a:off x="3044879" y="1346200"/>
            <a:ext cx="109532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550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member of a ship who would like to place an order online.</a:t>
            </a:r>
          </a:p>
          <a:p>
            <a:r>
              <a:rPr lang="en-US" dirty="0"/>
              <a:t>The item ordered will be sent to the member either sent by Courier or by ordinary mail depending on the membership status that is VIP membership or ordinary membership.</a:t>
            </a:r>
          </a:p>
          <a:p>
            <a:r>
              <a:rPr lang="en-US" dirty="0"/>
              <a:t>Optionally, the shop would send the member a confirmation notification if the member opted for the notification option in the order. </a:t>
            </a:r>
          </a:p>
          <a:p>
            <a:r>
              <a:rPr lang="en-US" dirty="0"/>
              <a:t>Draw Sequence Diagram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01/23/2024</a:t>
            </a:r>
            <a:endParaRPr lang="en-US" dirty="0"/>
          </a:p>
        </p:txBody>
      </p:sp>
      <p:sp>
        <p:nvSpPr>
          <p:cNvPr id="4" name="Footer Placeholder 3">
            <a:extLst>
              <a:ext uri="{FF2B5EF4-FFF2-40B4-BE49-F238E27FC236}">
                <a16:creationId xmlns:a16="http://schemas.microsoft.com/office/drawing/2014/main" id="{600B383A-0FAC-A215-3790-D845B8A0D15F}"/>
              </a:ext>
            </a:extLst>
          </p:cNvPr>
          <p:cNvSpPr>
            <a:spLocks noGrp="1"/>
          </p:cNvSpPr>
          <p:nvPr>
            <p:ph type="ftr" sz="quarter" idx="3"/>
          </p:nvPr>
        </p:nvSpPr>
        <p:spPr>
          <a:xfrm>
            <a:off x="3767328" y="6217920"/>
            <a:ext cx="7476934" cy="640080"/>
          </a:xfrm>
        </p:spPr>
        <p:txBody>
          <a:bodyPr/>
          <a:lstStyle/>
          <a:p>
            <a:pPr lvl="0"/>
            <a:r>
              <a:rPr lang="en-US" noProof="0"/>
              <a:t>Object Oriented Design | Lecture 11</a:t>
            </a:r>
            <a:endParaRPr lang="en-US" noProof="0" dirty="0"/>
          </a:p>
        </p:txBody>
      </p:sp>
    </p:spTree>
    <p:extLst>
      <p:ext uri="{BB962C8B-B14F-4D97-AF65-F5344CB8AC3E}">
        <p14:creationId xmlns:p14="http://schemas.microsoft.com/office/powerpoint/2010/main" val="255490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Practice</a:t>
            </a:r>
          </a:p>
        </p:txBody>
      </p:sp>
      <p:pic>
        <p:nvPicPr>
          <p:cNvPr id="8" name="Content Placeholder 7">
            <a:extLst>
              <a:ext uri="{FF2B5EF4-FFF2-40B4-BE49-F238E27FC236}">
                <a16:creationId xmlns:a16="http://schemas.microsoft.com/office/drawing/2014/main" id="{84678217-A356-F464-1D67-C093AFFFD6FD}"/>
              </a:ext>
            </a:extLst>
          </p:cNvPr>
          <p:cNvPicPr>
            <a:picLocks noGrp="1" noChangeAspect="1"/>
          </p:cNvPicPr>
          <p:nvPr>
            <p:ph idx="1"/>
          </p:nvPr>
        </p:nvPicPr>
        <p:blipFill>
          <a:blip r:embed="rId3"/>
          <a:stretch>
            <a:fillRect/>
          </a:stretch>
        </p:blipFill>
        <p:spPr>
          <a:xfrm>
            <a:off x="1105410" y="1167606"/>
            <a:ext cx="9439844" cy="5254626"/>
          </a:xfrm>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01/23/2024</a:t>
            </a:r>
            <a:endParaRPr lang="en-US" dirty="0"/>
          </a:p>
        </p:txBody>
      </p:sp>
      <p:sp>
        <p:nvSpPr>
          <p:cNvPr id="3" name="Footer Placeholder 2">
            <a:extLst>
              <a:ext uri="{FF2B5EF4-FFF2-40B4-BE49-F238E27FC236}">
                <a16:creationId xmlns:a16="http://schemas.microsoft.com/office/drawing/2014/main" id="{860A3AE0-F963-CAB3-ACBA-0CAE30362CFE}"/>
              </a:ext>
            </a:extLst>
          </p:cNvPr>
          <p:cNvSpPr>
            <a:spLocks noGrp="1"/>
          </p:cNvSpPr>
          <p:nvPr>
            <p:ph type="ftr" sz="quarter" idx="3"/>
          </p:nvPr>
        </p:nvSpPr>
        <p:spPr>
          <a:xfrm>
            <a:off x="3767328" y="6217920"/>
            <a:ext cx="7476934" cy="640080"/>
          </a:xfrm>
        </p:spPr>
        <p:txBody>
          <a:bodyPr/>
          <a:lstStyle/>
          <a:p>
            <a:pPr lvl="0"/>
            <a:r>
              <a:rPr lang="en-US" noProof="0"/>
              <a:t>Object Oriented Design | Lecture 11</a:t>
            </a:r>
            <a:endParaRPr lang="en-US" noProof="0" dirty="0"/>
          </a:p>
        </p:txBody>
      </p:sp>
    </p:spTree>
    <p:extLst>
      <p:ext uri="{BB962C8B-B14F-4D97-AF65-F5344CB8AC3E}">
        <p14:creationId xmlns:p14="http://schemas.microsoft.com/office/powerpoint/2010/main" val="363205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final exam for a given course is prepared by the instructor of the course and submitted to the IT undergraduate office by July 20.</a:t>
            </a:r>
          </a:p>
          <a:p>
            <a:r>
              <a:rPr lang="en-US" dirty="0"/>
              <a:t>The undergraduate office sends all exams to the Faculty of Information Technology office where copies are made.</a:t>
            </a:r>
          </a:p>
          <a:p>
            <a:r>
              <a:rPr lang="en-US" dirty="0"/>
              <a:t>On the day of the exam, copies are given to the presiding officer who takes them to the room where the exam is given.</a:t>
            </a:r>
          </a:p>
          <a:p>
            <a:r>
              <a:rPr lang="en-US" dirty="0"/>
              <a:t>The students write the exam on an exam copy and return to the presiding officer at the end of the exam.</a:t>
            </a:r>
          </a:p>
          <a:p>
            <a:r>
              <a:rPr lang="en-US" dirty="0"/>
              <a:t>The written exam copies are given to the instructor for marking.</a:t>
            </a:r>
          </a:p>
          <a:p>
            <a:r>
              <a:rPr lang="en-US" dirty="0"/>
              <a:t>Draw sequence diagram for given scenario.</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01/23/2024</a:t>
            </a:r>
            <a:endParaRPr lang="en-US" dirty="0"/>
          </a:p>
        </p:txBody>
      </p:sp>
      <p:sp>
        <p:nvSpPr>
          <p:cNvPr id="4" name="Footer Placeholder 3">
            <a:extLst>
              <a:ext uri="{FF2B5EF4-FFF2-40B4-BE49-F238E27FC236}">
                <a16:creationId xmlns:a16="http://schemas.microsoft.com/office/drawing/2014/main" id="{A5ADE0E7-34B8-C74F-59E1-B97EBB533937}"/>
              </a:ext>
            </a:extLst>
          </p:cNvPr>
          <p:cNvSpPr>
            <a:spLocks noGrp="1"/>
          </p:cNvSpPr>
          <p:nvPr>
            <p:ph type="ftr" sz="quarter" idx="3"/>
          </p:nvPr>
        </p:nvSpPr>
        <p:spPr>
          <a:xfrm>
            <a:off x="3767328" y="6217920"/>
            <a:ext cx="7476934" cy="640080"/>
          </a:xfrm>
        </p:spPr>
        <p:txBody>
          <a:bodyPr/>
          <a:lstStyle/>
          <a:p>
            <a:pPr lvl="0"/>
            <a:r>
              <a:rPr lang="en-US" noProof="0"/>
              <a:t>Object Oriented Design | Lecture 11</a:t>
            </a:r>
            <a:endParaRPr lang="en-US" noProof="0" dirty="0"/>
          </a:p>
        </p:txBody>
      </p:sp>
    </p:spTree>
    <p:extLst>
      <p:ext uri="{BB962C8B-B14F-4D97-AF65-F5344CB8AC3E}">
        <p14:creationId xmlns:p14="http://schemas.microsoft.com/office/powerpoint/2010/main" val="201191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Practice</a:t>
            </a:r>
          </a:p>
        </p:txBody>
      </p:sp>
      <p:pic>
        <p:nvPicPr>
          <p:cNvPr id="8" name="Content Placeholder 7" descr="A diagram of a diagram&#10;&#10;Description automatically generated">
            <a:extLst>
              <a:ext uri="{FF2B5EF4-FFF2-40B4-BE49-F238E27FC236}">
                <a16:creationId xmlns:a16="http://schemas.microsoft.com/office/drawing/2014/main" id="{CC07688A-3C1A-8C92-FCB1-19FDD12B9376}"/>
              </a:ext>
            </a:extLst>
          </p:cNvPr>
          <p:cNvPicPr>
            <a:picLocks noGrp="1" noChangeAspect="1"/>
          </p:cNvPicPr>
          <p:nvPr>
            <p:ph idx="1"/>
          </p:nvPr>
        </p:nvPicPr>
        <p:blipFill>
          <a:blip r:embed="rId3"/>
          <a:stretch>
            <a:fillRect/>
          </a:stretch>
        </p:blipFill>
        <p:spPr>
          <a:xfrm>
            <a:off x="2112525" y="1101448"/>
            <a:ext cx="7425614" cy="5386942"/>
          </a:xfrm>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01/23/2024</a:t>
            </a:r>
            <a:endParaRPr lang="en-US" dirty="0"/>
          </a:p>
        </p:txBody>
      </p:sp>
      <p:sp>
        <p:nvSpPr>
          <p:cNvPr id="3" name="Footer Placeholder 2">
            <a:extLst>
              <a:ext uri="{FF2B5EF4-FFF2-40B4-BE49-F238E27FC236}">
                <a16:creationId xmlns:a16="http://schemas.microsoft.com/office/drawing/2014/main" id="{6C93ACEF-6EE3-8926-C3D2-D7DAE6B2F0BB}"/>
              </a:ext>
            </a:extLst>
          </p:cNvPr>
          <p:cNvSpPr>
            <a:spLocks noGrp="1"/>
          </p:cNvSpPr>
          <p:nvPr>
            <p:ph type="ftr" sz="quarter" idx="3"/>
          </p:nvPr>
        </p:nvSpPr>
        <p:spPr>
          <a:xfrm>
            <a:off x="3767328" y="6217920"/>
            <a:ext cx="7476934" cy="640080"/>
          </a:xfrm>
        </p:spPr>
        <p:txBody>
          <a:bodyPr/>
          <a:lstStyle/>
          <a:p>
            <a:pPr lvl="0"/>
            <a:r>
              <a:rPr lang="en-US" noProof="0"/>
              <a:t>Object Oriented Design | Lecture 11</a:t>
            </a:r>
            <a:endParaRPr lang="en-US" noProof="0" dirty="0"/>
          </a:p>
        </p:txBody>
      </p:sp>
    </p:spTree>
    <p:extLst>
      <p:ext uri="{BB962C8B-B14F-4D97-AF65-F5344CB8AC3E}">
        <p14:creationId xmlns:p14="http://schemas.microsoft.com/office/powerpoint/2010/main" val="394862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To give an exam an instructor first notifies the students of the exam date and the materials to be covered.</a:t>
            </a:r>
          </a:p>
          <a:p>
            <a:r>
              <a:rPr lang="en-US" dirty="0"/>
              <a:t>She then prepares the exam paper (with sample solutions) gets it copied to produce enough copies for the class, and hand it out to students on the designated time and location. The students write their answers to exam questions and hand in their papers to the instructor.</a:t>
            </a:r>
          </a:p>
          <a:p>
            <a:r>
              <a:rPr lang="en-US" dirty="0"/>
              <a:t>The instructor then gives the exam papers to the TAs along with sample solutions to each question and gets them to mark it. She then records all Marks and returns the papers to their students.</a:t>
            </a:r>
          </a:p>
          <a:p>
            <a:r>
              <a:rPr lang="en-US" dirty="0"/>
              <a:t>Draw a sequence diagram that represents this process. Make sure to show when each actor is participating in the process. Also show the operation that is carried out during each interaction, and what its arguments are.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01/23/2024</a:t>
            </a:r>
            <a:endParaRPr lang="en-US" dirty="0"/>
          </a:p>
        </p:txBody>
      </p:sp>
      <p:sp>
        <p:nvSpPr>
          <p:cNvPr id="4" name="Footer Placeholder 3">
            <a:extLst>
              <a:ext uri="{FF2B5EF4-FFF2-40B4-BE49-F238E27FC236}">
                <a16:creationId xmlns:a16="http://schemas.microsoft.com/office/drawing/2014/main" id="{9C9E4E66-8027-F2E4-AB45-7B4BA725E03A}"/>
              </a:ext>
            </a:extLst>
          </p:cNvPr>
          <p:cNvSpPr>
            <a:spLocks noGrp="1"/>
          </p:cNvSpPr>
          <p:nvPr>
            <p:ph type="ftr" sz="quarter" idx="3"/>
          </p:nvPr>
        </p:nvSpPr>
        <p:spPr>
          <a:xfrm>
            <a:off x="3767328" y="6217920"/>
            <a:ext cx="7476934" cy="640080"/>
          </a:xfrm>
        </p:spPr>
        <p:txBody>
          <a:bodyPr/>
          <a:lstStyle/>
          <a:p>
            <a:pPr lvl="0"/>
            <a:r>
              <a:rPr lang="en-US" noProof="0"/>
              <a:t>Object Oriented Design | Lecture 11</a:t>
            </a:r>
            <a:endParaRPr lang="en-US" noProof="0" dirty="0"/>
          </a:p>
        </p:txBody>
      </p:sp>
    </p:spTree>
    <p:extLst>
      <p:ext uri="{BB962C8B-B14F-4D97-AF65-F5344CB8AC3E}">
        <p14:creationId xmlns:p14="http://schemas.microsoft.com/office/powerpoint/2010/main" val="2385570483"/>
      </p:ext>
    </p:extLst>
  </p:cSld>
  <p:clrMapOvr>
    <a:masterClrMapping/>
  </p:clrMapOvr>
</p:sld>
</file>

<file path=ppt/theme/theme1.xml><?xml version="1.0" encoding="utf-8"?>
<a:theme xmlns:a="http://schemas.openxmlformats.org/drawingml/2006/main" name="1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4213</TotalTime>
  <Words>534</Words>
  <Application>Microsoft Office PowerPoint</Application>
  <PresentationFormat>Widescreen</PresentationFormat>
  <Paragraphs>75</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Dante</vt:lpstr>
      <vt:lpstr>Helvetica Neue Medium</vt:lpstr>
      <vt:lpstr>Nunito</vt:lpstr>
      <vt:lpstr>Painting With Chocolate</vt:lpstr>
      <vt:lpstr>Rustic Story</vt:lpstr>
      <vt:lpstr>Wingdings 2</vt:lpstr>
      <vt:lpstr>1_OffsetVTI</vt:lpstr>
      <vt:lpstr>PowerPoint Presentation</vt:lpstr>
      <vt:lpstr>Lesson 3: Object Oriented Design (10hrs)</vt:lpstr>
      <vt:lpstr>Practice</vt:lpstr>
      <vt:lpstr>Practice</vt:lpstr>
      <vt:lpstr>Practice</vt:lpstr>
      <vt:lpstr>Practice</vt:lpstr>
      <vt:lpstr>Practice</vt:lpstr>
      <vt:lpstr>Practice</vt:lpstr>
      <vt:lpstr>Practice</vt:lpstr>
      <vt:lpstr>Practice</vt:lpstr>
      <vt:lpstr>PowerPoint Presentation</vt:lpstr>
      <vt:lpstr>PREVIEW FOR LECTURE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Shiva Kunwar</dc:creator>
  <cp:lastModifiedBy>Shiva Kunwar</cp:lastModifiedBy>
  <cp:revision>193</cp:revision>
  <dcterms:created xsi:type="dcterms:W3CDTF">2023-12-21T15:41:48Z</dcterms:created>
  <dcterms:modified xsi:type="dcterms:W3CDTF">2024-07-05T07:21:39Z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