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8" r:id="rId4"/>
  </p:sldMasterIdLst>
  <p:notesMasterIdLst>
    <p:notesMasterId r:id="rId48"/>
  </p:notesMasterIdLst>
  <p:sldIdLst>
    <p:sldId id="440" r:id="rId5"/>
    <p:sldId id="258" r:id="rId6"/>
    <p:sldId id="431" r:id="rId7"/>
    <p:sldId id="398" r:id="rId8"/>
    <p:sldId id="399" r:id="rId9"/>
    <p:sldId id="425" r:id="rId10"/>
    <p:sldId id="400" r:id="rId11"/>
    <p:sldId id="420" r:id="rId12"/>
    <p:sldId id="401" r:id="rId13"/>
    <p:sldId id="404" r:id="rId14"/>
    <p:sldId id="403" r:id="rId15"/>
    <p:sldId id="409" r:id="rId16"/>
    <p:sldId id="441" r:id="rId17"/>
    <p:sldId id="408" r:id="rId18"/>
    <p:sldId id="405" r:id="rId19"/>
    <p:sldId id="406" r:id="rId20"/>
    <p:sldId id="407" r:id="rId21"/>
    <p:sldId id="410" r:id="rId22"/>
    <p:sldId id="412" r:id="rId23"/>
    <p:sldId id="411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2" r:id="rId32"/>
    <p:sldId id="424" r:id="rId33"/>
    <p:sldId id="423" r:id="rId34"/>
    <p:sldId id="421" r:id="rId35"/>
    <p:sldId id="432" r:id="rId36"/>
    <p:sldId id="435" r:id="rId37"/>
    <p:sldId id="433" r:id="rId38"/>
    <p:sldId id="436" r:id="rId39"/>
    <p:sldId id="434" r:id="rId40"/>
    <p:sldId id="437" r:id="rId41"/>
    <p:sldId id="427" r:id="rId42"/>
    <p:sldId id="428" r:id="rId43"/>
    <p:sldId id="429" r:id="rId44"/>
    <p:sldId id="430" r:id="rId45"/>
    <p:sldId id="438" r:id="rId46"/>
    <p:sldId id="43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2FA2BC-1ADC-4120-B5E7-41DB4F4952A8}" v="84" dt="2023-12-23T16:15:44.242"/>
    <p1510:client id="{94C3F7BA-9B91-402F-A46D-9E14CBB31D3D}" v="6" dt="2023-12-23T16:27:57.4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902" autoAdjust="0"/>
  </p:normalViewPr>
  <p:slideViewPr>
    <p:cSldViewPr snapToGrid="0">
      <p:cViewPr varScale="1">
        <p:scale>
          <a:sx n="61" d="100"/>
          <a:sy n="61" d="100"/>
        </p:scale>
        <p:origin x="1020" y="66"/>
      </p:cViewPr>
      <p:guideLst/>
    </p:cSldViewPr>
  </p:slideViewPr>
  <p:outlineViewPr>
    <p:cViewPr>
      <p:scale>
        <a:sx n="33" d="100"/>
        <a:sy n="33" d="100"/>
      </p:scale>
      <p:origin x="0" y="-97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Kunwar" userId="aebf2261f0d6e09f" providerId="LiveId" clId="{F3811824-3441-450A-BE8B-1E1E11206BDE}"/>
    <pc:docChg chg="undo custSel addSld delSld modSld">
      <pc:chgData name="Shiva Kunwar" userId="aebf2261f0d6e09f" providerId="LiveId" clId="{F3811824-3441-450A-BE8B-1E1E11206BDE}" dt="2023-12-22T15:43:25.860" v="2058" actId="113"/>
      <pc:docMkLst>
        <pc:docMk/>
      </pc:docMkLst>
      <pc:sldChg chg="addSp modSp mod">
        <pc:chgData name="Shiva Kunwar" userId="aebf2261f0d6e09f" providerId="LiveId" clId="{F3811824-3441-450A-BE8B-1E1E11206BDE}" dt="2023-12-21T16:17:53.165" v="297" actId="1037"/>
        <pc:sldMkLst>
          <pc:docMk/>
          <pc:sldMk cId="513983598" sldId="256"/>
        </pc:sldMkLst>
        <pc:spChg chg="mod">
          <ac:chgData name="Shiva Kunwar" userId="aebf2261f0d6e09f" providerId="LiveId" clId="{F3811824-3441-450A-BE8B-1E1E11206BDE}" dt="2023-12-21T16:17:19.150" v="272" actId="1076"/>
          <ac:spMkLst>
            <pc:docMk/>
            <pc:sldMk cId="513983598" sldId="256"/>
            <ac:spMk id="3" creationId="{27F56970-010C-D66F-1469-B2F0870F24F8}"/>
          </ac:spMkLst>
        </pc:spChg>
        <pc:spChg chg="add mod">
          <ac:chgData name="Shiva Kunwar" userId="aebf2261f0d6e09f" providerId="LiveId" clId="{F3811824-3441-450A-BE8B-1E1E11206BDE}" dt="2023-12-21T16:17:53.165" v="297" actId="1037"/>
          <ac:spMkLst>
            <pc:docMk/>
            <pc:sldMk cId="513983598" sldId="256"/>
            <ac:spMk id="11" creationId="{966A9420-2EAA-2BB1-E08B-25BFB498717E}"/>
          </ac:spMkLst>
        </pc:spChg>
      </pc:sldChg>
      <pc:sldChg chg="del">
        <pc:chgData name="Shiva Kunwar" userId="aebf2261f0d6e09f" providerId="LiveId" clId="{F3811824-3441-450A-BE8B-1E1E11206BDE}" dt="2023-12-21T16:13:21.132" v="3" actId="47"/>
        <pc:sldMkLst>
          <pc:docMk/>
          <pc:sldMk cId="2803433059" sldId="257"/>
        </pc:sldMkLst>
      </pc:sldChg>
      <pc:sldChg chg="modSp mod">
        <pc:chgData name="Shiva Kunwar" userId="aebf2261f0d6e09f" providerId="LiveId" clId="{F3811824-3441-450A-BE8B-1E1E11206BDE}" dt="2023-12-22T15:43:25.860" v="2058" actId="113"/>
        <pc:sldMkLst>
          <pc:docMk/>
          <pc:sldMk cId="399910915" sldId="258"/>
        </pc:sldMkLst>
        <pc:spChg chg="mod">
          <ac:chgData name="Shiva Kunwar" userId="aebf2261f0d6e09f" providerId="LiveId" clId="{F3811824-3441-450A-BE8B-1E1E11206BDE}" dt="2023-12-22T15:43:25.860" v="2058" actId="113"/>
          <ac:spMkLst>
            <pc:docMk/>
            <pc:sldMk cId="399910915" sldId="258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2:10.293" v="448"/>
          <ac:spMkLst>
            <pc:docMk/>
            <pc:sldMk cId="399910915" sldId="258"/>
            <ac:spMk id="6" creationId="{23D46E95-7705-1A6D-2CEE-5890E3B6E781}"/>
          </ac:spMkLst>
        </pc:spChg>
      </pc:sldChg>
      <pc:sldChg chg="del">
        <pc:chgData name="Shiva Kunwar" userId="aebf2261f0d6e09f" providerId="LiveId" clId="{F3811824-3441-450A-BE8B-1E1E11206BDE}" dt="2023-12-21T16:13:21.132" v="3" actId="47"/>
        <pc:sldMkLst>
          <pc:docMk/>
          <pc:sldMk cId="2283349337" sldId="259"/>
        </pc:sldMkLst>
      </pc:sldChg>
      <pc:sldChg chg="del">
        <pc:chgData name="Shiva Kunwar" userId="aebf2261f0d6e09f" providerId="LiveId" clId="{F3811824-3441-450A-BE8B-1E1E11206BDE}" dt="2023-12-21T16:13:21.132" v="3" actId="47"/>
        <pc:sldMkLst>
          <pc:docMk/>
          <pc:sldMk cId="2887347244" sldId="260"/>
        </pc:sldMkLst>
      </pc:sldChg>
      <pc:sldChg chg="del">
        <pc:chgData name="Shiva Kunwar" userId="aebf2261f0d6e09f" providerId="LiveId" clId="{F3811824-3441-450A-BE8B-1E1E11206BDE}" dt="2023-12-21T16:13:18.033" v="2" actId="47"/>
        <pc:sldMkLst>
          <pc:docMk/>
          <pc:sldMk cId="2648360811" sldId="261"/>
        </pc:sldMkLst>
      </pc:sldChg>
      <pc:sldChg chg="del">
        <pc:chgData name="Shiva Kunwar" userId="aebf2261f0d6e09f" providerId="LiveId" clId="{F3811824-3441-450A-BE8B-1E1E11206BDE}" dt="2023-12-21T16:13:18.033" v="2" actId="47"/>
        <pc:sldMkLst>
          <pc:docMk/>
          <pc:sldMk cId="2592143716" sldId="262"/>
        </pc:sldMkLst>
      </pc:sldChg>
      <pc:sldChg chg="del">
        <pc:chgData name="Shiva Kunwar" userId="aebf2261f0d6e09f" providerId="LiveId" clId="{F3811824-3441-450A-BE8B-1E1E11206BDE}" dt="2023-12-21T16:13:18.033" v="2" actId="47"/>
        <pc:sldMkLst>
          <pc:docMk/>
          <pc:sldMk cId="1658221180" sldId="263"/>
        </pc:sldMkLst>
      </pc:sldChg>
      <pc:sldChg chg="del">
        <pc:chgData name="Shiva Kunwar" userId="aebf2261f0d6e09f" providerId="LiveId" clId="{F3811824-3441-450A-BE8B-1E1E11206BDE}" dt="2023-12-21T16:13:18.033" v="2" actId="47"/>
        <pc:sldMkLst>
          <pc:docMk/>
          <pc:sldMk cId="4179328529" sldId="264"/>
        </pc:sldMkLst>
      </pc:sldChg>
      <pc:sldChg chg="addSp delSp modSp mod setBg">
        <pc:chgData name="Shiva Kunwar" userId="aebf2261f0d6e09f" providerId="LiveId" clId="{F3811824-3441-450A-BE8B-1E1E11206BDE}" dt="2023-12-21T17:27:20.374" v="1690" actId="404"/>
        <pc:sldMkLst>
          <pc:docMk/>
          <pc:sldMk cId="4033552605" sldId="265"/>
        </pc:sldMkLst>
        <pc:spChg chg="mod">
          <ac:chgData name="Shiva Kunwar" userId="aebf2261f0d6e09f" providerId="LiveId" clId="{F3811824-3441-450A-BE8B-1E1E11206BDE}" dt="2023-12-21T16:15:20.892" v="88" actId="2711"/>
          <ac:spMkLst>
            <pc:docMk/>
            <pc:sldMk cId="4033552605" sldId="265"/>
            <ac:spMk id="2" creationId="{7E66E72E-376F-834C-CD79-32264CC5EA9D}"/>
          </ac:spMkLst>
        </pc:spChg>
        <pc:spChg chg="mod">
          <ac:chgData name="Shiva Kunwar" userId="aebf2261f0d6e09f" providerId="LiveId" clId="{F3811824-3441-450A-BE8B-1E1E11206BDE}" dt="2023-12-21T17:27:20.374" v="1690" actId="404"/>
          <ac:spMkLst>
            <pc:docMk/>
            <pc:sldMk cId="4033552605" sldId="265"/>
            <ac:spMk id="3" creationId="{73F96AC3-CB6B-911F-8FF9-F5D96FBB5261}"/>
          </ac:spMkLst>
        </pc:spChg>
        <pc:spChg chg="del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4" creationId="{09BE8126-100B-E0F3-732C-A543D76DC582}"/>
          </ac:spMkLst>
        </pc:spChg>
        <pc:spChg chg="mo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5" creationId="{1FC013E4-932A-52E1-1578-568658B75A20}"/>
          </ac:spMkLst>
        </pc:spChg>
        <pc:spChg chg="mod">
          <ac:chgData name="Shiva Kunwar" userId="aebf2261f0d6e09f" providerId="LiveId" clId="{F3811824-3441-450A-BE8B-1E1E11206BDE}" dt="2023-12-21T16:21:44.713" v="442"/>
          <ac:spMkLst>
            <pc:docMk/>
            <pc:sldMk cId="4033552605" sldId="265"/>
            <ac:spMk id="6" creationId="{CDF5B250-01D0-AFD6-9942-1BAFA5AD4538}"/>
          </ac:spMkLst>
        </pc:spChg>
        <pc:spChg chg="mod or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7" creationId="{BFE1FD33-ADFF-561E-437A-B83C3E503579}"/>
          </ac:spMkLst>
        </pc:spChg>
        <pc:spChg chg="ad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9" creationId="{5E789A05-76D0-47F6-AD3C-AF9057326156}"/>
          </ac:spMkLst>
        </pc:spChg>
        <pc:spChg chg="ad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10" creationId="{05C5A40C-F9AD-4C93-97FA-358B169FE275}"/>
          </ac:spMkLst>
        </pc:spChg>
        <pc:spChg chg="ad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11" creationId="{7AABA2F9-823C-4214-A440-604B5DB2FFD5}"/>
          </ac:spMkLst>
        </pc:spChg>
        <pc:spChg chg="add">
          <ac:chgData name="Shiva Kunwar" userId="aebf2261f0d6e09f" providerId="LiveId" clId="{F3811824-3441-450A-BE8B-1E1E11206BDE}" dt="2023-12-21T16:13:51.396" v="4" actId="26606"/>
          <ac:spMkLst>
            <pc:docMk/>
            <pc:sldMk cId="4033552605" sldId="265"/>
            <ac:spMk id="13" creationId="{29B92431-B474-487C-98A7-621A5D059219}"/>
          </ac:spMkLst>
        </pc:spChg>
        <pc:cxnChg chg="add">
          <ac:chgData name="Shiva Kunwar" userId="aebf2261f0d6e09f" providerId="LiveId" clId="{F3811824-3441-450A-BE8B-1E1E11206BDE}" dt="2023-12-21T16:13:51.396" v="4" actId="26606"/>
          <ac:cxnSpMkLst>
            <pc:docMk/>
            <pc:sldMk cId="4033552605" sldId="265"/>
            <ac:cxnSpMk id="15" creationId="{18BED632-3F93-4C38-BB9D-D6B36E10763E}"/>
          </ac:cxnSpMkLst>
        </pc:cxnChg>
        <pc:cxnChg chg="add">
          <ac:chgData name="Shiva Kunwar" userId="aebf2261f0d6e09f" providerId="LiveId" clId="{F3811824-3441-450A-BE8B-1E1E11206BDE}" dt="2023-12-21T16:13:51.396" v="4" actId="26606"/>
          <ac:cxnSpMkLst>
            <pc:docMk/>
            <pc:sldMk cId="4033552605" sldId="265"/>
            <ac:cxnSpMk id="17" creationId="{30D2A0D4-02A1-4D54-B25A-DF0DD9DD07C0}"/>
          </ac:cxnSpMkLst>
        </pc:cxnChg>
      </pc:sldChg>
      <pc:sldChg chg="del">
        <pc:chgData name="Shiva Kunwar" userId="aebf2261f0d6e09f" providerId="LiveId" clId="{F3811824-3441-450A-BE8B-1E1E11206BDE}" dt="2023-12-21T16:13:15.217" v="1" actId="47"/>
        <pc:sldMkLst>
          <pc:docMk/>
          <pc:sldMk cId="3651330708" sldId="266"/>
        </pc:sldMkLst>
      </pc:sldChg>
      <pc:sldChg chg="modSp add mod">
        <pc:chgData name="Shiva Kunwar" userId="aebf2261f0d6e09f" providerId="LiveId" clId="{F3811824-3441-450A-BE8B-1E1E11206BDE}" dt="2023-12-21T17:43:05.353" v="2057" actId="12"/>
        <pc:sldMkLst>
          <pc:docMk/>
          <pc:sldMk cId="3771641337" sldId="266"/>
        </pc:sldMkLst>
        <pc:spChg chg="mod">
          <ac:chgData name="Shiva Kunwar" userId="aebf2261f0d6e09f" providerId="LiveId" clId="{F3811824-3441-450A-BE8B-1E1E11206BDE}" dt="2023-12-21T16:15:48.539" v="127" actId="20577"/>
          <ac:spMkLst>
            <pc:docMk/>
            <pc:sldMk cId="3771641337" sldId="266"/>
            <ac:spMk id="2" creationId="{7E66E72E-376F-834C-CD79-32264CC5EA9D}"/>
          </ac:spMkLst>
        </pc:spChg>
        <pc:spChg chg="mod">
          <ac:chgData name="Shiva Kunwar" userId="aebf2261f0d6e09f" providerId="LiveId" clId="{F3811824-3441-450A-BE8B-1E1E11206BDE}" dt="2023-12-21T17:43:05.353" v="2057" actId="12"/>
          <ac:spMkLst>
            <pc:docMk/>
            <pc:sldMk cId="3771641337" sldId="266"/>
            <ac:spMk id="3" creationId="{73F96AC3-CB6B-911F-8FF9-F5D96FBB5261}"/>
          </ac:spMkLst>
        </pc:spChg>
        <pc:spChg chg="mod">
          <ac:chgData name="Shiva Kunwar" userId="aebf2261f0d6e09f" providerId="LiveId" clId="{F3811824-3441-450A-BE8B-1E1E11206BDE}" dt="2023-12-21T16:21:39.263" v="441" actId="20577"/>
          <ac:spMkLst>
            <pc:docMk/>
            <pc:sldMk cId="3771641337" sldId="266"/>
            <ac:spMk id="6" creationId="{CDF5B250-01D0-AFD6-9942-1BAFA5AD4538}"/>
          </ac:spMkLst>
        </pc:spChg>
      </pc:sldChg>
      <pc:sldChg chg="modSp add mod modNotesTx">
        <pc:chgData name="Shiva Kunwar" userId="aebf2261f0d6e09f" providerId="LiveId" clId="{F3811824-3441-450A-BE8B-1E1E11206BDE}" dt="2023-12-21T17:06:24.815" v="1536" actId="20577"/>
        <pc:sldMkLst>
          <pc:docMk/>
          <pc:sldMk cId="1600105505" sldId="267"/>
        </pc:sldMkLst>
        <pc:spChg chg="mod">
          <ac:chgData name="Shiva Kunwar" userId="aebf2261f0d6e09f" providerId="LiveId" clId="{F3811824-3441-450A-BE8B-1E1E11206BDE}" dt="2023-12-21T16:19:16.839" v="319" actId="20577"/>
          <ac:spMkLst>
            <pc:docMk/>
            <pc:sldMk cId="1600105505" sldId="267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7:06:24.815" v="1536" actId="20577"/>
          <ac:spMkLst>
            <pc:docMk/>
            <pc:sldMk cId="1600105505" sldId="267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2:06.694" v="447"/>
          <ac:spMkLst>
            <pc:docMk/>
            <pc:sldMk cId="1600105505" sldId="267"/>
            <ac:spMk id="6" creationId="{23D46E95-7705-1A6D-2CEE-5890E3B6E781}"/>
          </ac:spMkLst>
        </pc:spChg>
      </pc:sldChg>
      <pc:sldChg chg="del">
        <pc:chgData name="Shiva Kunwar" userId="aebf2261f0d6e09f" providerId="LiveId" clId="{F3811824-3441-450A-BE8B-1E1E11206BDE}" dt="2023-12-21T16:13:12.850" v="0" actId="47"/>
        <pc:sldMkLst>
          <pc:docMk/>
          <pc:sldMk cId="2400080457" sldId="267"/>
        </pc:sldMkLst>
      </pc:sldChg>
      <pc:sldChg chg="modSp add mod modNotesTx">
        <pc:chgData name="Shiva Kunwar" userId="aebf2261f0d6e09f" providerId="LiveId" clId="{F3811824-3441-450A-BE8B-1E1E11206BDE}" dt="2023-12-21T17:15:20.226" v="1651" actId="403"/>
        <pc:sldMkLst>
          <pc:docMk/>
          <pc:sldMk cId="660821032" sldId="268"/>
        </pc:sldMkLst>
        <pc:spChg chg="mod">
          <ac:chgData name="Shiva Kunwar" userId="aebf2261f0d6e09f" providerId="LiveId" clId="{F3811824-3441-450A-BE8B-1E1E11206BDE}" dt="2023-12-21T17:00:13.660" v="1414" actId="20577"/>
          <ac:spMkLst>
            <pc:docMk/>
            <pc:sldMk cId="660821032" sldId="268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7:15:20.226" v="1651" actId="403"/>
          <ac:spMkLst>
            <pc:docMk/>
            <pc:sldMk cId="660821032" sldId="268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2:02.377" v="446"/>
          <ac:spMkLst>
            <pc:docMk/>
            <pc:sldMk cId="660821032" sldId="268"/>
            <ac:spMk id="6" creationId="{23D46E95-7705-1A6D-2CEE-5890E3B6E781}"/>
          </ac:spMkLst>
        </pc:spChg>
      </pc:sldChg>
      <pc:sldChg chg="modSp add mod modNotesTx">
        <pc:chgData name="Shiva Kunwar" userId="aebf2261f0d6e09f" providerId="LiveId" clId="{F3811824-3441-450A-BE8B-1E1E11206BDE}" dt="2023-12-21T17:37:13.532" v="1925"/>
        <pc:sldMkLst>
          <pc:docMk/>
          <pc:sldMk cId="93153752" sldId="269"/>
        </pc:sldMkLst>
        <pc:spChg chg="mod">
          <ac:chgData name="Shiva Kunwar" userId="aebf2261f0d6e09f" providerId="LiveId" clId="{F3811824-3441-450A-BE8B-1E1E11206BDE}" dt="2023-12-21T16:19:36.092" v="348" actId="20577"/>
          <ac:spMkLst>
            <pc:docMk/>
            <pc:sldMk cId="93153752" sldId="269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7:37:13.532" v="1925"/>
          <ac:spMkLst>
            <pc:docMk/>
            <pc:sldMk cId="93153752" sldId="269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1:56.211" v="445"/>
          <ac:spMkLst>
            <pc:docMk/>
            <pc:sldMk cId="93153752" sldId="269"/>
            <ac:spMk id="6" creationId="{23D46E95-7705-1A6D-2CEE-5890E3B6E781}"/>
          </ac:spMkLst>
        </pc:spChg>
      </pc:sldChg>
      <pc:sldChg chg="modSp add mod modNotesTx">
        <pc:chgData name="Shiva Kunwar" userId="aebf2261f0d6e09f" providerId="LiveId" clId="{F3811824-3441-450A-BE8B-1E1E11206BDE}" dt="2023-12-21T16:41:54.906" v="608" actId="20577"/>
        <pc:sldMkLst>
          <pc:docMk/>
          <pc:sldMk cId="394631926" sldId="270"/>
        </pc:sldMkLst>
        <pc:spChg chg="mod">
          <ac:chgData name="Shiva Kunwar" userId="aebf2261f0d6e09f" providerId="LiveId" clId="{F3811824-3441-450A-BE8B-1E1E11206BDE}" dt="2023-12-21T16:41:54.906" v="608" actId="20577"/>
          <ac:spMkLst>
            <pc:docMk/>
            <pc:sldMk cId="394631926" sldId="270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6:41:47.990" v="599" actId="113"/>
          <ac:spMkLst>
            <pc:docMk/>
            <pc:sldMk cId="394631926" sldId="270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1:52.578" v="444"/>
          <ac:spMkLst>
            <pc:docMk/>
            <pc:sldMk cId="394631926" sldId="270"/>
            <ac:spMk id="6" creationId="{23D46E95-7705-1A6D-2CEE-5890E3B6E781}"/>
          </ac:spMkLst>
        </pc:spChg>
      </pc:sldChg>
      <pc:sldChg chg="modSp add mod modNotesTx">
        <pc:chgData name="Shiva Kunwar" userId="aebf2261f0d6e09f" providerId="LiveId" clId="{F3811824-3441-450A-BE8B-1E1E11206BDE}" dt="2023-12-21T17:11:23.127" v="1638" actId="20577"/>
        <pc:sldMkLst>
          <pc:docMk/>
          <pc:sldMk cId="2020265371" sldId="271"/>
        </pc:sldMkLst>
        <pc:spChg chg="mod">
          <ac:chgData name="Shiva Kunwar" userId="aebf2261f0d6e09f" providerId="LiveId" clId="{F3811824-3441-450A-BE8B-1E1E11206BDE}" dt="2023-12-21T16:19:57.204" v="403" actId="20577"/>
          <ac:spMkLst>
            <pc:docMk/>
            <pc:sldMk cId="2020265371" sldId="271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7:11:23.127" v="1638" actId="20577"/>
          <ac:spMkLst>
            <pc:docMk/>
            <pc:sldMk cId="2020265371" sldId="271"/>
            <ac:spMk id="3" creationId="{EA41DC63-DCE7-5ABF-7367-A046B49BC6A7}"/>
          </ac:spMkLst>
        </pc:spChg>
        <pc:spChg chg="mod">
          <ac:chgData name="Shiva Kunwar" userId="aebf2261f0d6e09f" providerId="LiveId" clId="{F3811824-3441-450A-BE8B-1E1E11206BDE}" dt="2023-12-21T16:21:48.245" v="443"/>
          <ac:spMkLst>
            <pc:docMk/>
            <pc:sldMk cId="2020265371" sldId="271"/>
            <ac:spMk id="6" creationId="{23D46E95-7705-1A6D-2CEE-5890E3B6E781}"/>
          </ac:spMkLst>
        </pc:spChg>
      </pc:sldChg>
      <pc:sldChg chg="modSp add del mod">
        <pc:chgData name="Shiva Kunwar" userId="aebf2261f0d6e09f" providerId="LiveId" clId="{F3811824-3441-450A-BE8B-1E1E11206BDE}" dt="2023-12-21T17:29:40.013" v="1694" actId="47"/>
        <pc:sldMkLst>
          <pc:docMk/>
          <pc:sldMk cId="3376154745" sldId="272"/>
        </pc:sldMkLst>
        <pc:spChg chg="mod">
          <ac:chgData name="Shiva Kunwar" userId="aebf2261f0d6e09f" providerId="LiveId" clId="{F3811824-3441-450A-BE8B-1E1E11206BDE}" dt="2023-12-21T16:58:06.754" v="1396" actId="20577"/>
          <ac:spMkLst>
            <pc:docMk/>
            <pc:sldMk cId="3376154745" sldId="272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46:13.923" v="627" actId="20577"/>
        <pc:sldMkLst>
          <pc:docMk/>
          <pc:sldMk cId="2253161650" sldId="273"/>
        </pc:sldMkLst>
        <pc:spChg chg="mod">
          <ac:chgData name="Shiva Kunwar" userId="aebf2261f0d6e09f" providerId="LiveId" clId="{F3811824-3441-450A-BE8B-1E1E11206BDE}" dt="2023-12-21T16:45:48.461" v="619" actId="20577"/>
          <ac:spMkLst>
            <pc:docMk/>
            <pc:sldMk cId="2253161650" sldId="273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6:46:13.923" v="627" actId="20577"/>
          <ac:spMkLst>
            <pc:docMk/>
            <pc:sldMk cId="2253161650" sldId="273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48:24.662" v="640" actId="113"/>
        <pc:sldMkLst>
          <pc:docMk/>
          <pc:sldMk cId="3468023329" sldId="274"/>
        </pc:sldMkLst>
        <pc:spChg chg="mod">
          <ac:chgData name="Shiva Kunwar" userId="aebf2261f0d6e09f" providerId="LiveId" clId="{F3811824-3441-450A-BE8B-1E1E11206BDE}" dt="2023-12-21T16:48:24.662" v="640" actId="113"/>
          <ac:spMkLst>
            <pc:docMk/>
            <pc:sldMk cId="3468023329" sldId="274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48:43.127" v="646" actId="113"/>
        <pc:sldMkLst>
          <pc:docMk/>
          <pc:sldMk cId="1732684722" sldId="275"/>
        </pc:sldMkLst>
        <pc:spChg chg="mod">
          <ac:chgData name="Shiva Kunwar" userId="aebf2261f0d6e09f" providerId="LiveId" clId="{F3811824-3441-450A-BE8B-1E1E11206BDE}" dt="2023-12-21T16:48:43.127" v="646" actId="113"/>
          <ac:spMkLst>
            <pc:docMk/>
            <pc:sldMk cId="1732684722" sldId="275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57:26.372" v="1395" actId="20577"/>
        <pc:sldMkLst>
          <pc:docMk/>
          <pc:sldMk cId="3544414768" sldId="276"/>
        </pc:sldMkLst>
        <pc:spChg chg="mod">
          <ac:chgData name="Shiva Kunwar" userId="aebf2261f0d6e09f" providerId="LiveId" clId="{F3811824-3441-450A-BE8B-1E1E11206BDE}" dt="2023-12-21T16:48:59.703" v="665" actId="20577"/>
          <ac:spMkLst>
            <pc:docMk/>
            <pc:sldMk cId="3544414768" sldId="276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6:57:26.372" v="1395" actId="20577"/>
          <ac:spMkLst>
            <pc:docMk/>
            <pc:sldMk cId="3544414768" sldId="276"/>
            <ac:spMk id="3" creationId="{EA41DC63-DCE7-5ABF-7367-A046B49BC6A7}"/>
          </ac:spMkLst>
        </pc:spChg>
      </pc:sldChg>
      <pc:sldChg chg="modSp add mod">
        <pc:chgData name="Shiva Kunwar" userId="aebf2261f0d6e09f" providerId="LiveId" clId="{F3811824-3441-450A-BE8B-1E1E11206BDE}" dt="2023-12-21T16:55:17.799" v="1191" actId="20577"/>
        <pc:sldMkLst>
          <pc:docMk/>
          <pc:sldMk cId="1931651220" sldId="277"/>
        </pc:sldMkLst>
        <pc:spChg chg="mod">
          <ac:chgData name="Shiva Kunwar" userId="aebf2261f0d6e09f" providerId="LiveId" clId="{F3811824-3441-450A-BE8B-1E1E11206BDE}" dt="2023-12-21T16:52:11.430" v="788" actId="20577"/>
          <ac:spMkLst>
            <pc:docMk/>
            <pc:sldMk cId="1931651220" sldId="277"/>
            <ac:spMk id="2" creationId="{CDC45947-56A6-3D94-CC1B-440530BE2E79}"/>
          </ac:spMkLst>
        </pc:spChg>
        <pc:spChg chg="mod">
          <ac:chgData name="Shiva Kunwar" userId="aebf2261f0d6e09f" providerId="LiveId" clId="{F3811824-3441-450A-BE8B-1E1E11206BDE}" dt="2023-12-21T16:55:17.799" v="1191" actId="20577"/>
          <ac:spMkLst>
            <pc:docMk/>
            <pc:sldMk cId="1931651220" sldId="277"/>
            <ac:spMk id="3" creationId="{EA41DC63-DCE7-5ABF-7367-A046B49BC6A7}"/>
          </ac:spMkLst>
        </pc:spChg>
      </pc:sldChg>
      <pc:sldChg chg="modSp new mod">
        <pc:chgData name="Shiva Kunwar" userId="aebf2261f0d6e09f" providerId="LiveId" clId="{F3811824-3441-450A-BE8B-1E1E11206BDE}" dt="2023-12-21T17:39:14.642" v="1968" actId="11"/>
        <pc:sldMkLst>
          <pc:docMk/>
          <pc:sldMk cId="2356649918" sldId="278"/>
        </pc:sldMkLst>
        <pc:spChg chg="mod">
          <ac:chgData name="Shiva Kunwar" userId="aebf2261f0d6e09f" providerId="LiveId" clId="{F3811824-3441-450A-BE8B-1E1E11206BDE}" dt="2023-12-21T17:29:30.447" v="1692"/>
          <ac:spMkLst>
            <pc:docMk/>
            <pc:sldMk cId="2356649918" sldId="278"/>
            <ac:spMk id="2" creationId="{AD37A67C-225E-1859-D1DE-DA33715F7F15}"/>
          </ac:spMkLst>
        </pc:spChg>
        <pc:spChg chg="mod">
          <ac:chgData name="Shiva Kunwar" userId="aebf2261f0d6e09f" providerId="LiveId" clId="{F3811824-3441-450A-BE8B-1E1E11206BDE}" dt="2023-12-21T17:38:46.758" v="1960" actId="12"/>
          <ac:spMkLst>
            <pc:docMk/>
            <pc:sldMk cId="2356649918" sldId="278"/>
            <ac:spMk id="3" creationId="{83FC8B01-D4E8-1580-5912-C5EE8AB42DB9}"/>
          </ac:spMkLst>
        </pc:spChg>
        <pc:spChg chg="mod">
          <ac:chgData name="Shiva Kunwar" userId="aebf2261f0d6e09f" providerId="LiveId" clId="{F3811824-3441-450A-BE8B-1E1E11206BDE}" dt="2023-12-21T17:39:14.642" v="1968" actId="11"/>
          <ac:spMkLst>
            <pc:docMk/>
            <pc:sldMk cId="2356649918" sldId="278"/>
            <ac:spMk id="4" creationId="{C554B894-2071-8FC6-314C-964F8B8BFCE4}"/>
          </ac:spMkLst>
        </pc:spChg>
        <pc:spChg chg="mod">
          <ac:chgData name="Shiva Kunwar" userId="aebf2261f0d6e09f" providerId="LiveId" clId="{F3811824-3441-450A-BE8B-1E1E11206BDE}" dt="2023-12-21T17:29:44.963" v="1704" actId="20577"/>
          <ac:spMkLst>
            <pc:docMk/>
            <pc:sldMk cId="2356649918" sldId="278"/>
            <ac:spMk id="5" creationId="{897CBF68-3B61-04C4-36A7-42C996315BAF}"/>
          </ac:spMkLst>
        </pc:spChg>
        <pc:spChg chg="mod">
          <ac:chgData name="Shiva Kunwar" userId="aebf2261f0d6e09f" providerId="LiveId" clId="{F3811824-3441-450A-BE8B-1E1E11206BDE}" dt="2023-12-21T17:29:37.731" v="1693"/>
          <ac:spMkLst>
            <pc:docMk/>
            <pc:sldMk cId="2356649918" sldId="278"/>
            <ac:spMk id="6" creationId="{25FE7534-FFCF-B787-0DB7-57771551A007}"/>
          </ac:spMkLst>
        </pc:spChg>
      </pc:sldChg>
      <pc:sldChg chg="modSp add mod">
        <pc:chgData name="Shiva Kunwar" userId="aebf2261f0d6e09f" providerId="LiveId" clId="{F3811824-3441-450A-BE8B-1E1E11206BDE}" dt="2023-12-21T17:39:45.319" v="1974" actId="11"/>
        <pc:sldMkLst>
          <pc:docMk/>
          <pc:sldMk cId="648691045" sldId="279"/>
        </pc:sldMkLst>
        <pc:spChg chg="mod">
          <ac:chgData name="Shiva Kunwar" userId="aebf2261f0d6e09f" providerId="LiveId" clId="{F3811824-3441-450A-BE8B-1E1E11206BDE}" dt="2023-12-21T17:39:30.970" v="1971" actId="11"/>
          <ac:spMkLst>
            <pc:docMk/>
            <pc:sldMk cId="648691045" sldId="279"/>
            <ac:spMk id="3" creationId="{83FC8B01-D4E8-1580-5912-C5EE8AB42DB9}"/>
          </ac:spMkLst>
        </pc:spChg>
        <pc:spChg chg="mod">
          <ac:chgData name="Shiva Kunwar" userId="aebf2261f0d6e09f" providerId="LiveId" clId="{F3811824-3441-450A-BE8B-1E1E11206BDE}" dt="2023-12-21T17:39:45.319" v="1974" actId="11"/>
          <ac:spMkLst>
            <pc:docMk/>
            <pc:sldMk cId="648691045" sldId="279"/>
            <ac:spMk id="4" creationId="{C554B894-2071-8FC6-314C-964F8B8BFCE4}"/>
          </ac:spMkLst>
        </pc:spChg>
      </pc:sldChg>
      <pc:sldChg chg="modSp add mod">
        <pc:chgData name="Shiva Kunwar" userId="aebf2261f0d6e09f" providerId="LiveId" clId="{F3811824-3441-450A-BE8B-1E1E11206BDE}" dt="2023-12-21T17:42:24.242" v="2054" actId="255"/>
        <pc:sldMkLst>
          <pc:docMk/>
          <pc:sldMk cId="4221170188" sldId="280"/>
        </pc:sldMkLst>
        <pc:spChg chg="mod">
          <ac:chgData name="Shiva Kunwar" userId="aebf2261f0d6e09f" providerId="LiveId" clId="{F3811824-3441-450A-BE8B-1E1E11206BDE}" dt="2023-12-21T17:42:20.490" v="2053" actId="255"/>
          <ac:spMkLst>
            <pc:docMk/>
            <pc:sldMk cId="4221170188" sldId="280"/>
            <ac:spMk id="3" creationId="{83FC8B01-D4E8-1580-5912-C5EE8AB42DB9}"/>
          </ac:spMkLst>
        </pc:spChg>
        <pc:spChg chg="mod">
          <ac:chgData name="Shiva Kunwar" userId="aebf2261f0d6e09f" providerId="LiveId" clId="{F3811824-3441-450A-BE8B-1E1E11206BDE}" dt="2023-12-21T17:42:24.242" v="2054" actId="255"/>
          <ac:spMkLst>
            <pc:docMk/>
            <pc:sldMk cId="4221170188" sldId="280"/>
            <ac:spMk id="4" creationId="{C554B894-2071-8FC6-314C-964F8B8BFCE4}"/>
          </ac:spMkLst>
        </pc:spChg>
      </pc:sldChg>
    </pc:docChg>
  </pc:docChgLst>
  <pc:docChgLst>
    <pc:chgData name="Shiva Kunwar" userId="aebf2261f0d6e09f" providerId="Windows Live" clId="Web-{792FA2BC-1ADC-4120-B5E7-41DB4F4952A8}"/>
    <pc:docChg chg="delSld modSld">
      <pc:chgData name="Shiva Kunwar" userId="aebf2261f0d6e09f" providerId="Windows Live" clId="Web-{792FA2BC-1ADC-4120-B5E7-41DB4F4952A8}" dt="2023-12-23T16:15:44.242" v="81"/>
      <pc:docMkLst>
        <pc:docMk/>
      </pc:docMkLst>
      <pc:sldChg chg="addSp delSp modSp">
        <pc:chgData name="Shiva Kunwar" userId="aebf2261f0d6e09f" providerId="Windows Live" clId="Web-{792FA2BC-1ADC-4120-B5E7-41DB4F4952A8}" dt="2023-12-23T16:15:44.242" v="81"/>
        <pc:sldMkLst>
          <pc:docMk/>
          <pc:sldMk cId="513983598" sldId="256"/>
        </pc:sldMkLst>
        <pc:spChg chg="mod">
          <ac:chgData name="Shiva Kunwar" userId="aebf2261f0d6e09f" providerId="Windows Live" clId="Web-{792FA2BC-1ADC-4120-B5E7-41DB4F4952A8}" dt="2023-12-23T16:14:06.676" v="71" actId="14100"/>
          <ac:spMkLst>
            <pc:docMk/>
            <pc:sldMk cId="513983598" sldId="256"/>
            <ac:spMk id="2" creationId="{CDBD1EEA-542C-DBA5-0F03-47421732BFEB}"/>
          </ac:spMkLst>
        </pc:spChg>
        <pc:spChg chg="add del mod">
          <ac:chgData name="Shiva Kunwar" userId="aebf2261f0d6e09f" providerId="Windows Live" clId="Web-{792FA2BC-1ADC-4120-B5E7-41DB4F4952A8}" dt="2023-12-23T16:15:40.117" v="79"/>
          <ac:spMkLst>
            <pc:docMk/>
            <pc:sldMk cId="513983598" sldId="256"/>
            <ac:spMk id="6" creationId="{9910DD32-74A6-48EF-B4E5-CFEF56BCF534}"/>
          </ac:spMkLst>
        </pc:spChg>
        <pc:picChg chg="add del mod">
          <ac:chgData name="Shiva Kunwar" userId="aebf2261f0d6e09f" providerId="Windows Live" clId="Web-{792FA2BC-1ADC-4120-B5E7-41DB4F4952A8}" dt="2023-12-23T16:15:44.242" v="81"/>
          <ac:picMkLst>
            <pc:docMk/>
            <pc:sldMk cId="513983598" sldId="256"/>
            <ac:picMk id="4" creationId="{E290207C-003B-8846-6467-980F2A7ACA36}"/>
          </ac:picMkLst>
        </pc:picChg>
        <pc:picChg chg="add del">
          <ac:chgData name="Shiva Kunwar" userId="aebf2261f0d6e09f" providerId="Windows Live" clId="Web-{792FA2BC-1ADC-4120-B5E7-41DB4F4952A8}" dt="2023-12-23T16:15:40.117" v="79"/>
          <ac:picMkLst>
            <pc:docMk/>
            <pc:sldMk cId="513983598" sldId="256"/>
            <ac:picMk id="10" creationId="{50D749EE-7F5D-607E-7CF3-5F30BC3F342B}"/>
          </ac:picMkLst>
        </pc:picChg>
      </pc:sldChg>
      <pc:sldChg chg="modSp">
        <pc:chgData name="Shiva Kunwar" userId="aebf2261f0d6e09f" providerId="Windows Live" clId="Web-{792FA2BC-1ADC-4120-B5E7-41DB4F4952A8}" dt="2023-12-23T16:13:18.002" v="21" actId="20577"/>
        <pc:sldMkLst>
          <pc:docMk/>
          <pc:sldMk cId="1600105505" sldId="267"/>
        </pc:sldMkLst>
        <pc:spChg chg="mod">
          <ac:chgData name="Shiva Kunwar" userId="aebf2261f0d6e09f" providerId="Windows Live" clId="Web-{792FA2BC-1ADC-4120-B5E7-41DB4F4952A8}" dt="2023-12-23T16:13:13.846" v="19" actId="20577"/>
          <ac:spMkLst>
            <pc:docMk/>
            <pc:sldMk cId="1600105505" sldId="267"/>
            <ac:spMk id="2" creationId="{CDC45947-56A6-3D94-CC1B-440530BE2E79}"/>
          </ac:spMkLst>
        </pc:spChg>
        <pc:spChg chg="mod">
          <ac:chgData name="Shiva Kunwar" userId="aebf2261f0d6e09f" providerId="Windows Live" clId="Web-{792FA2BC-1ADC-4120-B5E7-41DB4F4952A8}" dt="2023-12-23T16:13:07.580" v="12" actId="20577"/>
          <ac:spMkLst>
            <pc:docMk/>
            <pc:sldMk cId="1600105505" sldId="267"/>
            <ac:spMk id="3" creationId="{EA41DC63-DCE7-5ABF-7367-A046B49BC6A7}"/>
          </ac:spMkLst>
        </pc:spChg>
        <pc:spChg chg="mod">
          <ac:chgData name="Shiva Kunwar" userId="aebf2261f0d6e09f" providerId="Windows Live" clId="Web-{792FA2BC-1ADC-4120-B5E7-41DB4F4952A8}" dt="2023-12-23T16:13:18.002" v="21" actId="20577"/>
          <ac:spMkLst>
            <pc:docMk/>
            <pc:sldMk cId="1600105505" sldId="267"/>
            <ac:spMk id="6" creationId="{23D46E95-7705-1A6D-2CEE-5890E3B6E781}"/>
          </ac:spMkLst>
        </pc:spChg>
      </pc:sldChg>
      <pc:sldChg chg="del">
        <pc:chgData name="Shiva Kunwar" userId="aebf2261f0d6e09f" providerId="Windows Live" clId="Web-{792FA2BC-1ADC-4120-B5E7-41DB4F4952A8}" dt="2023-12-23T16:13:03.767" v="11"/>
        <pc:sldMkLst>
          <pc:docMk/>
          <pc:sldMk cId="660821032" sldId="268"/>
        </pc:sldMkLst>
      </pc:sldChg>
      <pc:sldChg chg="del">
        <pc:chgData name="Shiva Kunwar" userId="aebf2261f0d6e09f" providerId="Windows Live" clId="Web-{792FA2BC-1ADC-4120-B5E7-41DB4F4952A8}" dt="2023-12-23T16:13:03.767" v="10"/>
        <pc:sldMkLst>
          <pc:docMk/>
          <pc:sldMk cId="93153752" sldId="269"/>
        </pc:sldMkLst>
      </pc:sldChg>
      <pc:sldChg chg="del">
        <pc:chgData name="Shiva Kunwar" userId="aebf2261f0d6e09f" providerId="Windows Live" clId="Web-{792FA2BC-1ADC-4120-B5E7-41DB4F4952A8}" dt="2023-12-23T16:13:03.752" v="9"/>
        <pc:sldMkLst>
          <pc:docMk/>
          <pc:sldMk cId="394631926" sldId="270"/>
        </pc:sldMkLst>
      </pc:sldChg>
      <pc:sldChg chg="del">
        <pc:chgData name="Shiva Kunwar" userId="aebf2261f0d6e09f" providerId="Windows Live" clId="Web-{792FA2BC-1ADC-4120-B5E7-41DB4F4952A8}" dt="2023-12-23T16:13:03.752" v="0"/>
        <pc:sldMkLst>
          <pc:docMk/>
          <pc:sldMk cId="2020265371" sldId="271"/>
        </pc:sldMkLst>
      </pc:sldChg>
      <pc:sldChg chg="del">
        <pc:chgData name="Shiva Kunwar" userId="aebf2261f0d6e09f" providerId="Windows Live" clId="Web-{792FA2BC-1ADC-4120-B5E7-41DB4F4952A8}" dt="2023-12-23T16:13:03.752" v="8"/>
        <pc:sldMkLst>
          <pc:docMk/>
          <pc:sldMk cId="2253161650" sldId="273"/>
        </pc:sldMkLst>
      </pc:sldChg>
      <pc:sldChg chg="del">
        <pc:chgData name="Shiva Kunwar" userId="aebf2261f0d6e09f" providerId="Windows Live" clId="Web-{792FA2BC-1ADC-4120-B5E7-41DB4F4952A8}" dt="2023-12-23T16:13:03.752" v="7"/>
        <pc:sldMkLst>
          <pc:docMk/>
          <pc:sldMk cId="3468023329" sldId="274"/>
        </pc:sldMkLst>
      </pc:sldChg>
      <pc:sldChg chg="del">
        <pc:chgData name="Shiva Kunwar" userId="aebf2261f0d6e09f" providerId="Windows Live" clId="Web-{792FA2BC-1ADC-4120-B5E7-41DB4F4952A8}" dt="2023-12-23T16:13:03.752" v="6"/>
        <pc:sldMkLst>
          <pc:docMk/>
          <pc:sldMk cId="1732684722" sldId="275"/>
        </pc:sldMkLst>
      </pc:sldChg>
      <pc:sldChg chg="del">
        <pc:chgData name="Shiva Kunwar" userId="aebf2261f0d6e09f" providerId="Windows Live" clId="Web-{792FA2BC-1ADC-4120-B5E7-41DB4F4952A8}" dt="2023-12-23T16:13:03.752" v="5"/>
        <pc:sldMkLst>
          <pc:docMk/>
          <pc:sldMk cId="3544414768" sldId="276"/>
        </pc:sldMkLst>
      </pc:sldChg>
      <pc:sldChg chg="del">
        <pc:chgData name="Shiva Kunwar" userId="aebf2261f0d6e09f" providerId="Windows Live" clId="Web-{792FA2BC-1ADC-4120-B5E7-41DB4F4952A8}" dt="2023-12-23T16:13:03.752" v="4"/>
        <pc:sldMkLst>
          <pc:docMk/>
          <pc:sldMk cId="1931651220" sldId="277"/>
        </pc:sldMkLst>
      </pc:sldChg>
      <pc:sldChg chg="del">
        <pc:chgData name="Shiva Kunwar" userId="aebf2261f0d6e09f" providerId="Windows Live" clId="Web-{792FA2BC-1ADC-4120-B5E7-41DB4F4952A8}" dt="2023-12-23T16:13:03.752" v="3"/>
        <pc:sldMkLst>
          <pc:docMk/>
          <pc:sldMk cId="2356649918" sldId="278"/>
        </pc:sldMkLst>
      </pc:sldChg>
      <pc:sldChg chg="del">
        <pc:chgData name="Shiva Kunwar" userId="aebf2261f0d6e09f" providerId="Windows Live" clId="Web-{792FA2BC-1ADC-4120-B5E7-41DB4F4952A8}" dt="2023-12-23T16:13:03.752" v="2"/>
        <pc:sldMkLst>
          <pc:docMk/>
          <pc:sldMk cId="648691045" sldId="279"/>
        </pc:sldMkLst>
      </pc:sldChg>
      <pc:sldChg chg="del">
        <pc:chgData name="Shiva Kunwar" userId="aebf2261f0d6e09f" providerId="Windows Live" clId="Web-{792FA2BC-1ADC-4120-B5E7-41DB4F4952A8}" dt="2023-12-23T16:13:03.752" v="1"/>
        <pc:sldMkLst>
          <pc:docMk/>
          <pc:sldMk cId="4221170188" sldId="280"/>
        </pc:sldMkLst>
      </pc:sldChg>
    </pc:docChg>
  </pc:docChgLst>
  <pc:docChgLst>
    <pc:chgData name="Shiva Kunwar" userId="aebf2261f0d6e09f" providerId="LiveId" clId="{94C3F7BA-9B91-402F-A46D-9E14CBB31D3D}"/>
    <pc:docChg chg="undo custSel modSld">
      <pc:chgData name="Shiva Kunwar" userId="aebf2261f0d6e09f" providerId="LiveId" clId="{94C3F7BA-9B91-402F-A46D-9E14CBB31D3D}" dt="2023-12-23T16:28:05.746" v="83" actId="20577"/>
      <pc:docMkLst>
        <pc:docMk/>
      </pc:docMkLst>
      <pc:sldChg chg="modSp mod">
        <pc:chgData name="Shiva Kunwar" userId="aebf2261f0d6e09f" providerId="LiveId" clId="{94C3F7BA-9B91-402F-A46D-9E14CBB31D3D}" dt="2023-12-23T16:19:13.758" v="2" actId="14100"/>
        <pc:sldMkLst>
          <pc:docMk/>
          <pc:sldMk cId="513983598" sldId="256"/>
        </pc:sldMkLst>
        <pc:spChg chg="mod">
          <ac:chgData name="Shiva Kunwar" userId="aebf2261f0d6e09f" providerId="LiveId" clId="{94C3F7BA-9B91-402F-A46D-9E14CBB31D3D}" dt="2023-12-23T16:19:13.758" v="2" actId="14100"/>
          <ac:spMkLst>
            <pc:docMk/>
            <pc:sldMk cId="513983598" sldId="256"/>
            <ac:spMk id="2" creationId="{CDBD1EEA-542C-DBA5-0F03-47421732BFEB}"/>
          </ac:spMkLst>
        </pc:spChg>
      </pc:sldChg>
      <pc:sldChg chg="modSp mod modNotesTx">
        <pc:chgData name="Shiva Kunwar" userId="aebf2261f0d6e09f" providerId="LiveId" clId="{94C3F7BA-9B91-402F-A46D-9E14CBB31D3D}" dt="2023-12-23T16:24:58.737" v="74" actId="20577"/>
        <pc:sldMkLst>
          <pc:docMk/>
          <pc:sldMk cId="399910915" sldId="258"/>
        </pc:sldMkLst>
        <pc:spChg chg="mod">
          <ac:chgData name="Shiva Kunwar" userId="aebf2261f0d6e09f" providerId="LiveId" clId="{94C3F7BA-9B91-402F-A46D-9E14CBB31D3D}" dt="2023-12-23T16:22:22.128" v="9" actId="20577"/>
          <ac:spMkLst>
            <pc:docMk/>
            <pc:sldMk cId="399910915" sldId="258"/>
            <ac:spMk id="2" creationId="{CDC45947-56A6-3D94-CC1B-440530BE2E79}"/>
          </ac:spMkLst>
        </pc:spChg>
        <pc:spChg chg="mod">
          <ac:chgData name="Shiva Kunwar" userId="aebf2261f0d6e09f" providerId="LiveId" clId="{94C3F7BA-9B91-402F-A46D-9E14CBB31D3D}" dt="2023-12-23T16:24:25.283" v="68" actId="113"/>
          <ac:spMkLst>
            <pc:docMk/>
            <pc:sldMk cId="399910915" sldId="258"/>
            <ac:spMk id="3" creationId="{EA41DC63-DCE7-5ABF-7367-A046B49BC6A7}"/>
          </ac:spMkLst>
        </pc:spChg>
        <pc:spChg chg="mod">
          <ac:chgData name="Shiva Kunwar" userId="aebf2261f0d6e09f" providerId="LiveId" clId="{94C3F7BA-9B91-402F-A46D-9E14CBB31D3D}" dt="2023-12-23T16:24:58.737" v="74" actId="20577"/>
          <ac:spMkLst>
            <pc:docMk/>
            <pc:sldMk cId="399910915" sldId="258"/>
            <ac:spMk id="5" creationId="{F57A4048-1798-B627-5272-EC9C2486A8A4}"/>
          </ac:spMkLst>
        </pc:spChg>
        <pc:spChg chg="mod">
          <ac:chgData name="Shiva Kunwar" userId="aebf2261f0d6e09f" providerId="LiveId" clId="{94C3F7BA-9B91-402F-A46D-9E14CBB31D3D}" dt="2023-12-23T16:23:19.432" v="26" actId="20577"/>
          <ac:spMkLst>
            <pc:docMk/>
            <pc:sldMk cId="399910915" sldId="258"/>
            <ac:spMk id="6" creationId="{23D46E95-7705-1A6D-2CEE-5890E3B6E781}"/>
          </ac:spMkLst>
        </pc:spChg>
      </pc:sldChg>
      <pc:sldChg chg="addSp delSp modSp mod">
        <pc:chgData name="Shiva Kunwar" userId="aebf2261f0d6e09f" providerId="LiveId" clId="{94C3F7BA-9B91-402F-A46D-9E14CBB31D3D}" dt="2023-12-23T16:28:05.746" v="83" actId="20577"/>
        <pc:sldMkLst>
          <pc:docMk/>
          <pc:sldMk cId="4033552605" sldId="265"/>
        </pc:sldMkLst>
        <pc:spChg chg="mod">
          <ac:chgData name="Shiva Kunwar" userId="aebf2261f0d6e09f" providerId="LiveId" clId="{94C3F7BA-9B91-402F-A46D-9E14CBB31D3D}" dt="2023-12-23T16:28:05.746" v="83" actId="20577"/>
          <ac:spMkLst>
            <pc:docMk/>
            <pc:sldMk cId="4033552605" sldId="265"/>
            <ac:spMk id="3" creationId="{73F96AC3-CB6B-911F-8FF9-F5D96FBB5261}"/>
          </ac:spMkLst>
        </pc:spChg>
        <pc:spChg chg="add del">
          <ac:chgData name="Shiva Kunwar" userId="aebf2261f0d6e09f" providerId="LiveId" clId="{94C3F7BA-9B91-402F-A46D-9E14CBB31D3D}" dt="2023-12-23T16:27:51.704" v="79"/>
          <ac:spMkLst>
            <pc:docMk/>
            <pc:sldMk cId="4033552605" sldId="265"/>
            <ac:spMk id="4" creationId="{D8EFDD86-AB97-178F-D625-31503B67C1FF}"/>
          </ac:spMkLst>
        </pc:spChg>
        <pc:spChg chg="mod">
          <ac:chgData name="Shiva Kunwar" userId="aebf2261f0d6e09f" providerId="LiveId" clId="{94C3F7BA-9B91-402F-A46D-9E14CBB31D3D}" dt="2023-12-23T16:25:04.534" v="76"/>
          <ac:spMkLst>
            <pc:docMk/>
            <pc:sldMk cId="4033552605" sldId="265"/>
            <ac:spMk id="5" creationId="{1FC013E4-932A-52E1-1578-568658B75A20}"/>
          </ac:spMkLst>
        </pc:spChg>
        <pc:spChg chg="mod">
          <ac:chgData name="Shiva Kunwar" userId="aebf2261f0d6e09f" providerId="LiveId" clId="{94C3F7BA-9B91-402F-A46D-9E14CBB31D3D}" dt="2023-12-23T16:23:27.775" v="28"/>
          <ac:spMkLst>
            <pc:docMk/>
            <pc:sldMk cId="4033552605" sldId="265"/>
            <ac:spMk id="6" creationId="{CDF5B250-01D0-AFD6-9942-1BAFA5AD4538}"/>
          </ac:spMkLst>
        </pc:spChg>
        <pc:spChg chg="add del">
          <ac:chgData name="Shiva Kunwar" userId="aebf2261f0d6e09f" providerId="LiveId" clId="{94C3F7BA-9B91-402F-A46D-9E14CBB31D3D}" dt="2023-12-23T16:27:51.704" v="79"/>
          <ac:spMkLst>
            <pc:docMk/>
            <pc:sldMk cId="4033552605" sldId="265"/>
            <ac:spMk id="8" creationId="{624B3456-1214-FC0B-9C78-0D794E42ABAB}"/>
          </ac:spMkLst>
        </pc:spChg>
      </pc:sldChg>
      <pc:sldChg chg="modSp mod">
        <pc:chgData name="Shiva Kunwar" userId="aebf2261f0d6e09f" providerId="LiveId" clId="{94C3F7BA-9B91-402F-A46D-9E14CBB31D3D}" dt="2023-12-23T16:25:07.216" v="77"/>
        <pc:sldMkLst>
          <pc:docMk/>
          <pc:sldMk cId="3771641337" sldId="266"/>
        </pc:sldMkLst>
        <pc:spChg chg="mod">
          <ac:chgData name="Shiva Kunwar" userId="aebf2261f0d6e09f" providerId="LiveId" clId="{94C3F7BA-9B91-402F-A46D-9E14CBB31D3D}" dt="2023-12-23T16:24:36.612" v="72"/>
          <ac:spMkLst>
            <pc:docMk/>
            <pc:sldMk cId="3771641337" sldId="266"/>
            <ac:spMk id="3" creationId="{73F96AC3-CB6B-911F-8FF9-F5D96FBB5261}"/>
          </ac:spMkLst>
        </pc:spChg>
        <pc:spChg chg="mod">
          <ac:chgData name="Shiva Kunwar" userId="aebf2261f0d6e09f" providerId="LiveId" clId="{94C3F7BA-9B91-402F-A46D-9E14CBB31D3D}" dt="2023-12-23T16:25:07.216" v="77"/>
          <ac:spMkLst>
            <pc:docMk/>
            <pc:sldMk cId="3771641337" sldId="266"/>
            <ac:spMk id="5" creationId="{1FC013E4-932A-52E1-1578-568658B75A20}"/>
          </ac:spMkLst>
        </pc:spChg>
        <pc:spChg chg="mod">
          <ac:chgData name="Shiva Kunwar" userId="aebf2261f0d6e09f" providerId="LiveId" clId="{94C3F7BA-9B91-402F-A46D-9E14CBB31D3D}" dt="2023-12-23T16:23:30.473" v="29"/>
          <ac:spMkLst>
            <pc:docMk/>
            <pc:sldMk cId="3771641337" sldId="266"/>
            <ac:spMk id="6" creationId="{CDF5B250-01D0-AFD6-9942-1BAFA5AD4538}"/>
          </ac:spMkLst>
        </pc:spChg>
      </pc:sldChg>
      <pc:sldChg chg="modSp mod">
        <pc:chgData name="Shiva Kunwar" userId="aebf2261f0d6e09f" providerId="LiveId" clId="{94C3F7BA-9B91-402F-A46D-9E14CBB31D3D}" dt="2023-12-23T16:25:02.595" v="75"/>
        <pc:sldMkLst>
          <pc:docMk/>
          <pc:sldMk cId="1600105505" sldId="267"/>
        </pc:sldMkLst>
        <pc:spChg chg="mod">
          <ac:chgData name="Shiva Kunwar" userId="aebf2261f0d6e09f" providerId="LiveId" clId="{94C3F7BA-9B91-402F-A46D-9E14CBB31D3D}" dt="2023-12-23T16:25:02.595" v="75"/>
          <ac:spMkLst>
            <pc:docMk/>
            <pc:sldMk cId="1600105505" sldId="267"/>
            <ac:spMk id="5" creationId="{F57A4048-1798-B627-5272-EC9C2486A8A4}"/>
          </ac:spMkLst>
        </pc:spChg>
        <pc:spChg chg="mod">
          <ac:chgData name="Shiva Kunwar" userId="aebf2261f0d6e09f" providerId="LiveId" clId="{94C3F7BA-9B91-402F-A46D-9E14CBB31D3D}" dt="2023-12-23T16:23:25.326" v="27"/>
          <ac:spMkLst>
            <pc:docMk/>
            <pc:sldMk cId="1600105505" sldId="267"/>
            <ac:spMk id="6" creationId="{23D46E95-7705-1A6D-2CEE-5890E3B6E781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dk1">
                    <a:tint val="88500"/>
                    <a:satMod val="103000"/>
                    <a:lumMod val="102000"/>
                    <a:tint val="94000"/>
                  </a:schemeClr>
                </a:gs>
                <a:gs pos="50000">
                  <a:schemeClr val="dk1">
                    <a:tint val="88500"/>
                    <a:satMod val="110000"/>
                    <a:lumMod val="100000"/>
                    <a:shade val="100000"/>
                  </a:schemeClr>
                </a:gs>
                <a:gs pos="100000">
                  <a:schemeClr val="dk1">
                    <a:tint val="885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15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CD-4F5A-846A-0F1F908B94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389109312"/>
        <c:axId val="389107512"/>
      </c:barChart>
      <c:catAx>
        <c:axId val="3891093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89107512"/>
        <c:crosses val="autoZero"/>
        <c:auto val="1"/>
        <c:lblAlgn val="ctr"/>
        <c:lblOffset val="100"/>
        <c:noMultiLvlLbl val="0"/>
      </c:catAx>
      <c:valAx>
        <c:axId val="3891075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2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3891093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dk1">
                  <a:tint val="885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AE6D-4D70-8066-F9E603A4E7B1}"/>
              </c:ext>
            </c:extLst>
          </c:dPt>
          <c:dPt>
            <c:idx val="1"/>
            <c:bubble3D val="0"/>
            <c:spPr>
              <a:solidFill>
                <a:schemeClr val="dk1">
                  <a:tint val="5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E6D-4D70-8066-F9E603A4E7B1}"/>
              </c:ext>
            </c:extLst>
          </c:dPt>
          <c:dPt>
            <c:idx val="2"/>
            <c:bubble3D val="0"/>
            <c:spPr>
              <a:solidFill>
                <a:schemeClr val="dk1">
                  <a:tint val="750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AE6D-4D70-8066-F9E603A4E7B1}"/>
              </c:ext>
            </c:extLst>
          </c:dPt>
          <c:dPt>
            <c:idx val="3"/>
            <c:bubble3D val="0"/>
            <c:spPr>
              <a:solidFill>
                <a:schemeClr val="dk1">
                  <a:tint val="98500"/>
                </a:schemeClr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E6D-4D70-8066-F9E603A4E7B1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spc="0" baseline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0-AE6D-4D70-8066-F9E603A4E7B1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spc="0" baseline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AE6D-4D70-8066-F9E603A4E7B1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spc="0" baseline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AE6D-4D70-8066-F9E603A4E7B1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2400" b="1" i="0" u="none" strike="noStrike" kern="1200" spc="0" baseline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+mn-ea"/>
                      <a:cs typeface="Times New Roman" panose="02020603050405020304" pitchFamily="18" charset="0"/>
                    </a:defRPr>
                  </a:pPr>
                  <a:endParaRPr lang="en-US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AE6D-4D70-8066-F9E603A4E7B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spc="0" baseline="0">
                    <a:solidFill>
                      <a:schemeClr val="tx2"/>
                    </a:solidFill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25</c:v>
                </c:pt>
                <c:pt idx="2">
                  <c:v>15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CD-4F5A-846A-0F1F908B9449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252F81-6855-4D6F-961B-6288D55576D2}" type="doc">
      <dgm:prSet loTypeId="urn:microsoft.com/office/officeart/2005/8/layout/default" loCatId="list" qsTypeId="urn:microsoft.com/office/officeart/2005/8/quickstyle/simple1" qsCatId="simple" csTypeId="urn:microsoft.com/office/officeart/2005/8/colors/colorful4" csCatId="colorful"/>
      <dgm:spPr/>
      <dgm:t>
        <a:bodyPr/>
        <a:lstStyle/>
        <a:p>
          <a:endParaRPr lang="en-US"/>
        </a:p>
      </dgm:t>
    </dgm:pt>
    <dgm:pt modelId="{6AA37DC5-B162-49A3-A67E-3FEAFDF8E6FA}">
      <dgm:prSet/>
      <dgm:spPr/>
      <dgm:t>
        <a:bodyPr/>
        <a:lstStyle/>
        <a:p>
          <a:r>
            <a:rPr lang="en-US" b="1"/>
            <a:t>Creator</a:t>
          </a:r>
          <a:endParaRPr lang="en-US"/>
        </a:p>
      </dgm:t>
    </dgm:pt>
    <dgm:pt modelId="{6FECE52D-9051-4F40-8C32-F67968026C3B}" type="parTrans" cxnId="{2627BB03-7672-4A18-81C8-9A7E6A91930C}">
      <dgm:prSet/>
      <dgm:spPr/>
      <dgm:t>
        <a:bodyPr/>
        <a:lstStyle/>
        <a:p>
          <a:endParaRPr lang="en-US"/>
        </a:p>
      </dgm:t>
    </dgm:pt>
    <dgm:pt modelId="{994C8B5E-9169-4659-96F8-2112C4DE58CA}" type="sibTrans" cxnId="{2627BB03-7672-4A18-81C8-9A7E6A91930C}">
      <dgm:prSet/>
      <dgm:spPr/>
      <dgm:t>
        <a:bodyPr/>
        <a:lstStyle/>
        <a:p>
          <a:endParaRPr lang="en-US"/>
        </a:p>
      </dgm:t>
    </dgm:pt>
    <dgm:pt modelId="{C5C4BDE1-5BDE-49BC-9A96-8F9BF1E178E8}">
      <dgm:prSet/>
      <dgm:spPr/>
      <dgm:t>
        <a:bodyPr/>
        <a:lstStyle/>
        <a:p>
          <a:r>
            <a:rPr lang="en-US" b="1" dirty="0"/>
            <a:t>Information Expert</a:t>
          </a:r>
          <a:endParaRPr lang="en-US" dirty="0"/>
        </a:p>
      </dgm:t>
    </dgm:pt>
    <dgm:pt modelId="{24EBD871-F0B7-4A4E-A170-B6BFFA4F9969}" type="parTrans" cxnId="{FF6AC423-F48D-4DAD-9F7A-F4237511975A}">
      <dgm:prSet/>
      <dgm:spPr/>
      <dgm:t>
        <a:bodyPr/>
        <a:lstStyle/>
        <a:p>
          <a:endParaRPr lang="en-US"/>
        </a:p>
      </dgm:t>
    </dgm:pt>
    <dgm:pt modelId="{9247AB45-3DFC-4540-8FFB-0C6842410EC7}" type="sibTrans" cxnId="{FF6AC423-F48D-4DAD-9F7A-F4237511975A}">
      <dgm:prSet/>
      <dgm:spPr/>
      <dgm:t>
        <a:bodyPr/>
        <a:lstStyle/>
        <a:p>
          <a:endParaRPr lang="en-US"/>
        </a:p>
      </dgm:t>
    </dgm:pt>
    <dgm:pt modelId="{1E174ED2-237D-4F8C-A9A6-72E9729471FC}">
      <dgm:prSet/>
      <dgm:spPr/>
      <dgm:t>
        <a:bodyPr/>
        <a:lstStyle/>
        <a:p>
          <a:r>
            <a:rPr lang="en-US" b="1"/>
            <a:t>Low Coupling</a:t>
          </a:r>
          <a:endParaRPr lang="en-US"/>
        </a:p>
      </dgm:t>
    </dgm:pt>
    <dgm:pt modelId="{80A76E3D-D967-4418-95DA-CD11514961BF}" type="parTrans" cxnId="{0414B555-C285-4AB3-982F-32DA47260349}">
      <dgm:prSet/>
      <dgm:spPr/>
      <dgm:t>
        <a:bodyPr/>
        <a:lstStyle/>
        <a:p>
          <a:endParaRPr lang="en-US"/>
        </a:p>
      </dgm:t>
    </dgm:pt>
    <dgm:pt modelId="{D30484B3-D6D6-4A73-B869-E5F79BC3483C}" type="sibTrans" cxnId="{0414B555-C285-4AB3-982F-32DA47260349}">
      <dgm:prSet/>
      <dgm:spPr/>
      <dgm:t>
        <a:bodyPr/>
        <a:lstStyle/>
        <a:p>
          <a:endParaRPr lang="en-US"/>
        </a:p>
      </dgm:t>
    </dgm:pt>
    <dgm:pt modelId="{38F0CE10-FCC9-420D-901B-A26E86D80DC9}">
      <dgm:prSet/>
      <dgm:spPr/>
      <dgm:t>
        <a:bodyPr/>
        <a:lstStyle/>
        <a:p>
          <a:r>
            <a:rPr lang="en-US" b="1"/>
            <a:t>High Cohesion</a:t>
          </a:r>
          <a:endParaRPr lang="en-US"/>
        </a:p>
      </dgm:t>
    </dgm:pt>
    <dgm:pt modelId="{270C9992-6BB9-432C-95B4-B88F5548C6B6}" type="parTrans" cxnId="{447CF0D3-CC33-4DCA-ADC7-CAFA6C8F6BAB}">
      <dgm:prSet/>
      <dgm:spPr/>
      <dgm:t>
        <a:bodyPr/>
        <a:lstStyle/>
        <a:p>
          <a:endParaRPr lang="en-US"/>
        </a:p>
      </dgm:t>
    </dgm:pt>
    <dgm:pt modelId="{6E7B4A8B-6787-4200-BD45-C6CA4A51D08A}" type="sibTrans" cxnId="{447CF0D3-CC33-4DCA-ADC7-CAFA6C8F6BAB}">
      <dgm:prSet/>
      <dgm:spPr/>
      <dgm:t>
        <a:bodyPr/>
        <a:lstStyle/>
        <a:p>
          <a:endParaRPr lang="en-US"/>
        </a:p>
      </dgm:t>
    </dgm:pt>
    <dgm:pt modelId="{85E8D8A9-E0E7-42B7-8848-B4B20DC20C82}">
      <dgm:prSet/>
      <dgm:spPr/>
      <dgm:t>
        <a:bodyPr/>
        <a:lstStyle/>
        <a:p>
          <a:r>
            <a:rPr lang="en-US" b="1"/>
            <a:t>Controller</a:t>
          </a:r>
          <a:endParaRPr lang="en-US"/>
        </a:p>
      </dgm:t>
    </dgm:pt>
    <dgm:pt modelId="{31E9338C-84A5-4286-82A5-8142FDC55C7A}" type="parTrans" cxnId="{76444CFF-B347-42BE-8DD6-4DFF4F565F06}">
      <dgm:prSet/>
      <dgm:spPr/>
      <dgm:t>
        <a:bodyPr/>
        <a:lstStyle/>
        <a:p>
          <a:endParaRPr lang="en-US"/>
        </a:p>
      </dgm:t>
    </dgm:pt>
    <dgm:pt modelId="{5B447922-A1C5-4D42-91F9-EB743F3E047A}" type="sibTrans" cxnId="{76444CFF-B347-42BE-8DD6-4DFF4F565F06}">
      <dgm:prSet/>
      <dgm:spPr/>
      <dgm:t>
        <a:bodyPr/>
        <a:lstStyle/>
        <a:p>
          <a:endParaRPr lang="en-US"/>
        </a:p>
      </dgm:t>
    </dgm:pt>
    <dgm:pt modelId="{8C00D4E3-042A-419A-A44F-34EF38D80825}">
      <dgm:prSet/>
      <dgm:spPr/>
      <dgm:t>
        <a:bodyPr/>
        <a:lstStyle/>
        <a:p>
          <a:r>
            <a:rPr lang="en-US" b="1" dirty="0"/>
            <a:t>Polymorphism</a:t>
          </a:r>
          <a:endParaRPr lang="en-US" dirty="0"/>
        </a:p>
      </dgm:t>
    </dgm:pt>
    <dgm:pt modelId="{40631B11-6066-48FD-A237-65E87D8A4DCA}" type="parTrans" cxnId="{F306329A-3881-4014-85C9-27E9946ACC74}">
      <dgm:prSet/>
      <dgm:spPr/>
      <dgm:t>
        <a:bodyPr/>
        <a:lstStyle/>
        <a:p>
          <a:endParaRPr lang="en-US"/>
        </a:p>
      </dgm:t>
    </dgm:pt>
    <dgm:pt modelId="{585C58B6-DC20-4B5A-8ED4-343358B946A1}" type="sibTrans" cxnId="{F306329A-3881-4014-85C9-27E9946ACC74}">
      <dgm:prSet/>
      <dgm:spPr/>
      <dgm:t>
        <a:bodyPr/>
        <a:lstStyle/>
        <a:p>
          <a:endParaRPr lang="en-US"/>
        </a:p>
      </dgm:t>
    </dgm:pt>
    <dgm:pt modelId="{0CDDC9E0-E853-4929-A6CD-0CFC0AB8AF4E}">
      <dgm:prSet/>
      <dgm:spPr/>
      <dgm:t>
        <a:bodyPr/>
        <a:lstStyle/>
        <a:p>
          <a:r>
            <a:rPr lang="en-US" b="1"/>
            <a:t>Indirection</a:t>
          </a:r>
          <a:endParaRPr lang="en-US"/>
        </a:p>
      </dgm:t>
    </dgm:pt>
    <dgm:pt modelId="{EA3C5BC0-D94A-47D2-9042-E96AF45A8FF9}" type="parTrans" cxnId="{0659769D-CB5F-400E-A902-6CD3458CDC6E}">
      <dgm:prSet/>
      <dgm:spPr/>
      <dgm:t>
        <a:bodyPr/>
        <a:lstStyle/>
        <a:p>
          <a:endParaRPr lang="en-US"/>
        </a:p>
      </dgm:t>
    </dgm:pt>
    <dgm:pt modelId="{2241A583-72A6-45E2-A0E4-4ADBB8134B3C}" type="sibTrans" cxnId="{0659769D-CB5F-400E-A902-6CD3458CDC6E}">
      <dgm:prSet/>
      <dgm:spPr/>
      <dgm:t>
        <a:bodyPr/>
        <a:lstStyle/>
        <a:p>
          <a:endParaRPr lang="en-US"/>
        </a:p>
      </dgm:t>
    </dgm:pt>
    <dgm:pt modelId="{E8467C17-50D8-4847-AB0D-7FCFD4C5EB29}">
      <dgm:prSet/>
      <dgm:spPr/>
      <dgm:t>
        <a:bodyPr/>
        <a:lstStyle/>
        <a:p>
          <a:r>
            <a:rPr lang="en-US" b="1"/>
            <a:t>Protected Variations</a:t>
          </a:r>
          <a:endParaRPr lang="en-US"/>
        </a:p>
      </dgm:t>
    </dgm:pt>
    <dgm:pt modelId="{3B86B37A-56FB-455C-850A-41206405965C}" type="parTrans" cxnId="{8665973F-364F-4DB1-9DD4-8CC124EAC3EF}">
      <dgm:prSet/>
      <dgm:spPr/>
      <dgm:t>
        <a:bodyPr/>
        <a:lstStyle/>
        <a:p>
          <a:endParaRPr lang="en-US"/>
        </a:p>
      </dgm:t>
    </dgm:pt>
    <dgm:pt modelId="{4AD56B24-226C-41B3-A208-FFAEEC41E385}" type="sibTrans" cxnId="{8665973F-364F-4DB1-9DD4-8CC124EAC3EF}">
      <dgm:prSet/>
      <dgm:spPr/>
      <dgm:t>
        <a:bodyPr/>
        <a:lstStyle/>
        <a:p>
          <a:endParaRPr lang="en-US"/>
        </a:p>
      </dgm:t>
    </dgm:pt>
    <dgm:pt modelId="{A458CA12-8921-488C-BEFA-30D5F027479F}">
      <dgm:prSet/>
      <dgm:spPr/>
      <dgm:t>
        <a:bodyPr/>
        <a:lstStyle/>
        <a:p>
          <a:r>
            <a:rPr lang="en-US" b="1"/>
            <a:t>Pure Fabrication</a:t>
          </a:r>
          <a:endParaRPr lang="en-US"/>
        </a:p>
      </dgm:t>
    </dgm:pt>
    <dgm:pt modelId="{E0BB4639-B800-4424-BDC8-FBC62E244150}" type="parTrans" cxnId="{C14FBDDE-566A-4BF2-B61F-5C2BF3131971}">
      <dgm:prSet/>
      <dgm:spPr/>
      <dgm:t>
        <a:bodyPr/>
        <a:lstStyle/>
        <a:p>
          <a:endParaRPr lang="en-US"/>
        </a:p>
      </dgm:t>
    </dgm:pt>
    <dgm:pt modelId="{02189FDD-8F1F-41C8-A048-45CCF577810A}" type="sibTrans" cxnId="{C14FBDDE-566A-4BF2-B61F-5C2BF3131971}">
      <dgm:prSet/>
      <dgm:spPr/>
      <dgm:t>
        <a:bodyPr/>
        <a:lstStyle/>
        <a:p>
          <a:endParaRPr lang="en-US"/>
        </a:p>
      </dgm:t>
    </dgm:pt>
    <dgm:pt modelId="{06A41378-A689-4A37-99D9-5CB7CABAF45F}" type="pres">
      <dgm:prSet presAssocID="{0D252F81-6855-4D6F-961B-6288D55576D2}" presName="diagram" presStyleCnt="0">
        <dgm:presLayoutVars>
          <dgm:dir/>
          <dgm:resizeHandles val="exact"/>
        </dgm:presLayoutVars>
      </dgm:prSet>
      <dgm:spPr/>
    </dgm:pt>
    <dgm:pt modelId="{E8E96CE4-60A8-43E6-8F7B-861A9BA5F5E9}" type="pres">
      <dgm:prSet presAssocID="{6AA37DC5-B162-49A3-A67E-3FEAFDF8E6FA}" presName="node" presStyleLbl="node1" presStyleIdx="0" presStyleCnt="9">
        <dgm:presLayoutVars>
          <dgm:bulletEnabled val="1"/>
        </dgm:presLayoutVars>
      </dgm:prSet>
      <dgm:spPr/>
    </dgm:pt>
    <dgm:pt modelId="{4D6F8750-E851-4FF8-A109-F9D6B725B726}" type="pres">
      <dgm:prSet presAssocID="{994C8B5E-9169-4659-96F8-2112C4DE58CA}" presName="sibTrans" presStyleCnt="0"/>
      <dgm:spPr/>
    </dgm:pt>
    <dgm:pt modelId="{965CAD2C-677A-40E6-9097-E854F6B5E4E9}" type="pres">
      <dgm:prSet presAssocID="{C5C4BDE1-5BDE-49BC-9A96-8F9BF1E178E8}" presName="node" presStyleLbl="node1" presStyleIdx="1" presStyleCnt="9">
        <dgm:presLayoutVars>
          <dgm:bulletEnabled val="1"/>
        </dgm:presLayoutVars>
      </dgm:prSet>
      <dgm:spPr/>
    </dgm:pt>
    <dgm:pt modelId="{94AC75AB-A324-437F-BBDD-674DB7764CED}" type="pres">
      <dgm:prSet presAssocID="{9247AB45-3DFC-4540-8FFB-0C6842410EC7}" presName="sibTrans" presStyleCnt="0"/>
      <dgm:spPr/>
    </dgm:pt>
    <dgm:pt modelId="{5AD47889-0E25-446B-881B-E7A5CD790BC6}" type="pres">
      <dgm:prSet presAssocID="{1E174ED2-237D-4F8C-A9A6-72E9729471FC}" presName="node" presStyleLbl="node1" presStyleIdx="2" presStyleCnt="9">
        <dgm:presLayoutVars>
          <dgm:bulletEnabled val="1"/>
        </dgm:presLayoutVars>
      </dgm:prSet>
      <dgm:spPr/>
    </dgm:pt>
    <dgm:pt modelId="{1F68DE77-C808-4A9B-B6FB-9ED244F4F003}" type="pres">
      <dgm:prSet presAssocID="{D30484B3-D6D6-4A73-B869-E5F79BC3483C}" presName="sibTrans" presStyleCnt="0"/>
      <dgm:spPr/>
    </dgm:pt>
    <dgm:pt modelId="{23A33DDC-0DD7-4CE6-897C-D5CE9316BE37}" type="pres">
      <dgm:prSet presAssocID="{38F0CE10-FCC9-420D-901B-A26E86D80DC9}" presName="node" presStyleLbl="node1" presStyleIdx="3" presStyleCnt="9">
        <dgm:presLayoutVars>
          <dgm:bulletEnabled val="1"/>
        </dgm:presLayoutVars>
      </dgm:prSet>
      <dgm:spPr/>
    </dgm:pt>
    <dgm:pt modelId="{A8B7A2CC-873B-4B69-9AA7-DE19937DEFB1}" type="pres">
      <dgm:prSet presAssocID="{6E7B4A8B-6787-4200-BD45-C6CA4A51D08A}" presName="sibTrans" presStyleCnt="0"/>
      <dgm:spPr/>
    </dgm:pt>
    <dgm:pt modelId="{2A236318-557B-47FD-A759-E92F2CE0DDBD}" type="pres">
      <dgm:prSet presAssocID="{85E8D8A9-E0E7-42B7-8848-B4B20DC20C82}" presName="node" presStyleLbl="node1" presStyleIdx="4" presStyleCnt="9">
        <dgm:presLayoutVars>
          <dgm:bulletEnabled val="1"/>
        </dgm:presLayoutVars>
      </dgm:prSet>
      <dgm:spPr/>
    </dgm:pt>
    <dgm:pt modelId="{72F745AF-83BD-4D1B-8333-F8FB468E4EBB}" type="pres">
      <dgm:prSet presAssocID="{5B447922-A1C5-4D42-91F9-EB743F3E047A}" presName="sibTrans" presStyleCnt="0"/>
      <dgm:spPr/>
    </dgm:pt>
    <dgm:pt modelId="{0E64EABD-D9BE-4BF4-80E1-9F4FE9BA504D}" type="pres">
      <dgm:prSet presAssocID="{8C00D4E3-042A-419A-A44F-34EF38D80825}" presName="node" presStyleLbl="node1" presStyleIdx="5" presStyleCnt="9">
        <dgm:presLayoutVars>
          <dgm:bulletEnabled val="1"/>
        </dgm:presLayoutVars>
      </dgm:prSet>
      <dgm:spPr/>
    </dgm:pt>
    <dgm:pt modelId="{07AF55DB-0F16-45B0-8841-3063B7570977}" type="pres">
      <dgm:prSet presAssocID="{585C58B6-DC20-4B5A-8ED4-343358B946A1}" presName="sibTrans" presStyleCnt="0"/>
      <dgm:spPr/>
    </dgm:pt>
    <dgm:pt modelId="{1C9F9BAC-C6C2-4CCF-B2D6-FBDD21BF85B7}" type="pres">
      <dgm:prSet presAssocID="{0CDDC9E0-E853-4929-A6CD-0CFC0AB8AF4E}" presName="node" presStyleLbl="node1" presStyleIdx="6" presStyleCnt="9">
        <dgm:presLayoutVars>
          <dgm:bulletEnabled val="1"/>
        </dgm:presLayoutVars>
      </dgm:prSet>
      <dgm:spPr/>
    </dgm:pt>
    <dgm:pt modelId="{497516E8-F035-4E17-8A6B-68CC34D69E1E}" type="pres">
      <dgm:prSet presAssocID="{2241A583-72A6-45E2-A0E4-4ADBB8134B3C}" presName="sibTrans" presStyleCnt="0"/>
      <dgm:spPr/>
    </dgm:pt>
    <dgm:pt modelId="{AFC2AA7A-25D4-4C8D-B390-DCFD89273047}" type="pres">
      <dgm:prSet presAssocID="{E8467C17-50D8-4847-AB0D-7FCFD4C5EB29}" presName="node" presStyleLbl="node1" presStyleIdx="7" presStyleCnt="9">
        <dgm:presLayoutVars>
          <dgm:bulletEnabled val="1"/>
        </dgm:presLayoutVars>
      </dgm:prSet>
      <dgm:spPr/>
    </dgm:pt>
    <dgm:pt modelId="{229DD8AD-CFFF-4687-9D0A-191F49B311F8}" type="pres">
      <dgm:prSet presAssocID="{4AD56B24-226C-41B3-A208-FFAEEC41E385}" presName="sibTrans" presStyleCnt="0"/>
      <dgm:spPr/>
    </dgm:pt>
    <dgm:pt modelId="{85A4DB54-73C1-4893-863F-FCBA6A0BD121}" type="pres">
      <dgm:prSet presAssocID="{A458CA12-8921-488C-BEFA-30D5F027479F}" presName="node" presStyleLbl="node1" presStyleIdx="8" presStyleCnt="9">
        <dgm:presLayoutVars>
          <dgm:bulletEnabled val="1"/>
        </dgm:presLayoutVars>
      </dgm:prSet>
      <dgm:spPr/>
    </dgm:pt>
  </dgm:ptLst>
  <dgm:cxnLst>
    <dgm:cxn modelId="{2627BB03-7672-4A18-81C8-9A7E6A91930C}" srcId="{0D252F81-6855-4D6F-961B-6288D55576D2}" destId="{6AA37DC5-B162-49A3-A67E-3FEAFDF8E6FA}" srcOrd="0" destOrd="0" parTransId="{6FECE52D-9051-4F40-8C32-F67968026C3B}" sibTransId="{994C8B5E-9169-4659-96F8-2112C4DE58CA}"/>
    <dgm:cxn modelId="{7C07C61D-B633-4CDE-B7C9-4520A4CA6CAF}" type="presOf" srcId="{1E174ED2-237D-4F8C-A9A6-72E9729471FC}" destId="{5AD47889-0E25-446B-881B-E7A5CD790BC6}" srcOrd="0" destOrd="0" presId="urn:microsoft.com/office/officeart/2005/8/layout/default"/>
    <dgm:cxn modelId="{FF6AC423-F48D-4DAD-9F7A-F4237511975A}" srcId="{0D252F81-6855-4D6F-961B-6288D55576D2}" destId="{C5C4BDE1-5BDE-49BC-9A96-8F9BF1E178E8}" srcOrd="1" destOrd="0" parTransId="{24EBD871-F0B7-4A4E-A170-B6BFFA4F9969}" sibTransId="{9247AB45-3DFC-4540-8FFB-0C6842410EC7}"/>
    <dgm:cxn modelId="{6B9C8930-D5CE-4918-9477-7C3844622F7D}" type="presOf" srcId="{0D252F81-6855-4D6F-961B-6288D55576D2}" destId="{06A41378-A689-4A37-99D9-5CB7CABAF45F}" srcOrd="0" destOrd="0" presId="urn:microsoft.com/office/officeart/2005/8/layout/default"/>
    <dgm:cxn modelId="{8665973F-364F-4DB1-9DD4-8CC124EAC3EF}" srcId="{0D252F81-6855-4D6F-961B-6288D55576D2}" destId="{E8467C17-50D8-4847-AB0D-7FCFD4C5EB29}" srcOrd="7" destOrd="0" parTransId="{3B86B37A-56FB-455C-850A-41206405965C}" sibTransId="{4AD56B24-226C-41B3-A208-FFAEEC41E385}"/>
    <dgm:cxn modelId="{12C51042-4189-4BF4-B61D-FF5D18A905EB}" type="presOf" srcId="{A458CA12-8921-488C-BEFA-30D5F027479F}" destId="{85A4DB54-73C1-4893-863F-FCBA6A0BD121}" srcOrd="0" destOrd="0" presId="urn:microsoft.com/office/officeart/2005/8/layout/default"/>
    <dgm:cxn modelId="{DC0AEC74-862A-4AFB-BFA1-3E1907C38355}" type="presOf" srcId="{8C00D4E3-042A-419A-A44F-34EF38D80825}" destId="{0E64EABD-D9BE-4BF4-80E1-9F4FE9BA504D}" srcOrd="0" destOrd="0" presId="urn:microsoft.com/office/officeart/2005/8/layout/default"/>
    <dgm:cxn modelId="{0414B555-C285-4AB3-982F-32DA47260349}" srcId="{0D252F81-6855-4D6F-961B-6288D55576D2}" destId="{1E174ED2-237D-4F8C-A9A6-72E9729471FC}" srcOrd="2" destOrd="0" parTransId="{80A76E3D-D967-4418-95DA-CD11514961BF}" sibTransId="{D30484B3-D6D6-4A73-B869-E5F79BC3483C}"/>
    <dgm:cxn modelId="{EB7AF27F-AD5F-41E4-A989-039498CADCC5}" type="presOf" srcId="{85E8D8A9-E0E7-42B7-8848-B4B20DC20C82}" destId="{2A236318-557B-47FD-A759-E92F2CE0DDBD}" srcOrd="0" destOrd="0" presId="urn:microsoft.com/office/officeart/2005/8/layout/default"/>
    <dgm:cxn modelId="{F306329A-3881-4014-85C9-27E9946ACC74}" srcId="{0D252F81-6855-4D6F-961B-6288D55576D2}" destId="{8C00D4E3-042A-419A-A44F-34EF38D80825}" srcOrd="5" destOrd="0" parTransId="{40631B11-6066-48FD-A237-65E87D8A4DCA}" sibTransId="{585C58B6-DC20-4B5A-8ED4-343358B946A1}"/>
    <dgm:cxn modelId="{0659769D-CB5F-400E-A902-6CD3458CDC6E}" srcId="{0D252F81-6855-4D6F-961B-6288D55576D2}" destId="{0CDDC9E0-E853-4929-A6CD-0CFC0AB8AF4E}" srcOrd="6" destOrd="0" parTransId="{EA3C5BC0-D94A-47D2-9042-E96AF45A8FF9}" sibTransId="{2241A583-72A6-45E2-A0E4-4ADBB8134B3C}"/>
    <dgm:cxn modelId="{D4C3ADB1-44FC-4DF5-89AB-F0EA8C95D62A}" type="presOf" srcId="{E8467C17-50D8-4847-AB0D-7FCFD4C5EB29}" destId="{AFC2AA7A-25D4-4C8D-B390-DCFD89273047}" srcOrd="0" destOrd="0" presId="urn:microsoft.com/office/officeart/2005/8/layout/default"/>
    <dgm:cxn modelId="{F279E0B9-90FD-43D8-A82B-F97510E43BFD}" type="presOf" srcId="{38F0CE10-FCC9-420D-901B-A26E86D80DC9}" destId="{23A33DDC-0DD7-4CE6-897C-D5CE9316BE37}" srcOrd="0" destOrd="0" presId="urn:microsoft.com/office/officeart/2005/8/layout/default"/>
    <dgm:cxn modelId="{80B834CB-68E4-46F1-A8ED-916777BEA0F0}" type="presOf" srcId="{C5C4BDE1-5BDE-49BC-9A96-8F9BF1E178E8}" destId="{965CAD2C-677A-40E6-9097-E854F6B5E4E9}" srcOrd="0" destOrd="0" presId="urn:microsoft.com/office/officeart/2005/8/layout/default"/>
    <dgm:cxn modelId="{447CF0D3-CC33-4DCA-ADC7-CAFA6C8F6BAB}" srcId="{0D252F81-6855-4D6F-961B-6288D55576D2}" destId="{38F0CE10-FCC9-420D-901B-A26E86D80DC9}" srcOrd="3" destOrd="0" parTransId="{270C9992-6BB9-432C-95B4-B88F5548C6B6}" sibTransId="{6E7B4A8B-6787-4200-BD45-C6CA4A51D08A}"/>
    <dgm:cxn modelId="{C14FBDDE-566A-4BF2-B61F-5C2BF3131971}" srcId="{0D252F81-6855-4D6F-961B-6288D55576D2}" destId="{A458CA12-8921-488C-BEFA-30D5F027479F}" srcOrd="8" destOrd="0" parTransId="{E0BB4639-B800-4424-BDC8-FBC62E244150}" sibTransId="{02189FDD-8F1F-41C8-A048-45CCF577810A}"/>
    <dgm:cxn modelId="{1F100DE6-1579-4F4F-B368-1DD978A5D9C9}" type="presOf" srcId="{6AA37DC5-B162-49A3-A67E-3FEAFDF8E6FA}" destId="{E8E96CE4-60A8-43E6-8F7B-861A9BA5F5E9}" srcOrd="0" destOrd="0" presId="urn:microsoft.com/office/officeart/2005/8/layout/default"/>
    <dgm:cxn modelId="{7612DEFC-82D1-4BD8-9530-39F59880C6FF}" type="presOf" srcId="{0CDDC9E0-E853-4929-A6CD-0CFC0AB8AF4E}" destId="{1C9F9BAC-C6C2-4CCF-B2D6-FBDD21BF85B7}" srcOrd="0" destOrd="0" presId="urn:microsoft.com/office/officeart/2005/8/layout/default"/>
    <dgm:cxn modelId="{76444CFF-B347-42BE-8DD6-4DFF4F565F06}" srcId="{0D252F81-6855-4D6F-961B-6288D55576D2}" destId="{85E8D8A9-E0E7-42B7-8848-B4B20DC20C82}" srcOrd="4" destOrd="0" parTransId="{31E9338C-84A5-4286-82A5-8142FDC55C7A}" sibTransId="{5B447922-A1C5-4D42-91F9-EB743F3E047A}"/>
    <dgm:cxn modelId="{5BACB9F7-9073-41B0-ADCF-D5F4F71069BC}" type="presParOf" srcId="{06A41378-A689-4A37-99D9-5CB7CABAF45F}" destId="{E8E96CE4-60A8-43E6-8F7B-861A9BA5F5E9}" srcOrd="0" destOrd="0" presId="urn:microsoft.com/office/officeart/2005/8/layout/default"/>
    <dgm:cxn modelId="{6D2BD65F-3989-4DC6-9D80-91DEF34F4CBE}" type="presParOf" srcId="{06A41378-A689-4A37-99D9-5CB7CABAF45F}" destId="{4D6F8750-E851-4FF8-A109-F9D6B725B726}" srcOrd="1" destOrd="0" presId="urn:microsoft.com/office/officeart/2005/8/layout/default"/>
    <dgm:cxn modelId="{8A35953D-8F2F-493A-96C4-F107F9226FEA}" type="presParOf" srcId="{06A41378-A689-4A37-99D9-5CB7CABAF45F}" destId="{965CAD2C-677A-40E6-9097-E854F6B5E4E9}" srcOrd="2" destOrd="0" presId="urn:microsoft.com/office/officeart/2005/8/layout/default"/>
    <dgm:cxn modelId="{47A10BA0-078B-47E8-A65A-BD28FB903643}" type="presParOf" srcId="{06A41378-A689-4A37-99D9-5CB7CABAF45F}" destId="{94AC75AB-A324-437F-BBDD-674DB7764CED}" srcOrd="3" destOrd="0" presId="urn:microsoft.com/office/officeart/2005/8/layout/default"/>
    <dgm:cxn modelId="{6784348A-2968-46A8-BA7B-ED834E3EB7D6}" type="presParOf" srcId="{06A41378-A689-4A37-99D9-5CB7CABAF45F}" destId="{5AD47889-0E25-446B-881B-E7A5CD790BC6}" srcOrd="4" destOrd="0" presId="urn:microsoft.com/office/officeart/2005/8/layout/default"/>
    <dgm:cxn modelId="{35F992D7-3292-4B8E-B588-ADF939C62803}" type="presParOf" srcId="{06A41378-A689-4A37-99D9-5CB7CABAF45F}" destId="{1F68DE77-C808-4A9B-B6FB-9ED244F4F003}" srcOrd="5" destOrd="0" presId="urn:microsoft.com/office/officeart/2005/8/layout/default"/>
    <dgm:cxn modelId="{0802A214-1EAF-42FA-A98D-C6D95C339A40}" type="presParOf" srcId="{06A41378-A689-4A37-99D9-5CB7CABAF45F}" destId="{23A33DDC-0DD7-4CE6-897C-D5CE9316BE37}" srcOrd="6" destOrd="0" presId="urn:microsoft.com/office/officeart/2005/8/layout/default"/>
    <dgm:cxn modelId="{774B0F62-CFB7-4132-8D21-8F3D40E84994}" type="presParOf" srcId="{06A41378-A689-4A37-99D9-5CB7CABAF45F}" destId="{A8B7A2CC-873B-4B69-9AA7-DE19937DEFB1}" srcOrd="7" destOrd="0" presId="urn:microsoft.com/office/officeart/2005/8/layout/default"/>
    <dgm:cxn modelId="{B75DB274-3567-4472-B7A0-4E62F783BC2A}" type="presParOf" srcId="{06A41378-A689-4A37-99D9-5CB7CABAF45F}" destId="{2A236318-557B-47FD-A759-E92F2CE0DDBD}" srcOrd="8" destOrd="0" presId="urn:microsoft.com/office/officeart/2005/8/layout/default"/>
    <dgm:cxn modelId="{077B538A-3851-4C81-82AF-71CAD5E372BE}" type="presParOf" srcId="{06A41378-A689-4A37-99D9-5CB7CABAF45F}" destId="{72F745AF-83BD-4D1B-8333-F8FB468E4EBB}" srcOrd="9" destOrd="0" presId="urn:microsoft.com/office/officeart/2005/8/layout/default"/>
    <dgm:cxn modelId="{41A255ED-EB8B-4262-B949-3DDCCF2E2B6D}" type="presParOf" srcId="{06A41378-A689-4A37-99D9-5CB7CABAF45F}" destId="{0E64EABD-D9BE-4BF4-80E1-9F4FE9BA504D}" srcOrd="10" destOrd="0" presId="urn:microsoft.com/office/officeart/2005/8/layout/default"/>
    <dgm:cxn modelId="{A214DF18-F7C1-486F-AFBF-5E49D644908A}" type="presParOf" srcId="{06A41378-A689-4A37-99D9-5CB7CABAF45F}" destId="{07AF55DB-0F16-45B0-8841-3063B7570977}" srcOrd="11" destOrd="0" presId="urn:microsoft.com/office/officeart/2005/8/layout/default"/>
    <dgm:cxn modelId="{9BC65B56-6209-4058-939E-A7D63F83FC3D}" type="presParOf" srcId="{06A41378-A689-4A37-99D9-5CB7CABAF45F}" destId="{1C9F9BAC-C6C2-4CCF-B2D6-FBDD21BF85B7}" srcOrd="12" destOrd="0" presId="urn:microsoft.com/office/officeart/2005/8/layout/default"/>
    <dgm:cxn modelId="{4A721980-32CF-42BE-BDC9-8C3927A84B70}" type="presParOf" srcId="{06A41378-A689-4A37-99D9-5CB7CABAF45F}" destId="{497516E8-F035-4E17-8A6B-68CC34D69E1E}" srcOrd="13" destOrd="0" presId="urn:microsoft.com/office/officeart/2005/8/layout/default"/>
    <dgm:cxn modelId="{F4C7AC5E-A2CF-43F6-AD40-B9F899A5F645}" type="presParOf" srcId="{06A41378-A689-4A37-99D9-5CB7CABAF45F}" destId="{AFC2AA7A-25D4-4C8D-B390-DCFD89273047}" srcOrd="14" destOrd="0" presId="urn:microsoft.com/office/officeart/2005/8/layout/default"/>
    <dgm:cxn modelId="{D85BD6F7-2A94-47AE-BF52-91059F2D9A55}" type="presParOf" srcId="{06A41378-A689-4A37-99D9-5CB7CABAF45F}" destId="{229DD8AD-CFFF-4687-9D0A-191F49B311F8}" srcOrd="15" destOrd="0" presId="urn:microsoft.com/office/officeart/2005/8/layout/default"/>
    <dgm:cxn modelId="{05CFAC88-2B74-4A55-944A-42CF7E1FBE06}" type="presParOf" srcId="{06A41378-A689-4A37-99D9-5CB7CABAF45F}" destId="{85A4DB54-73C1-4893-863F-FCBA6A0BD121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96CE4-60A8-43E6-8F7B-861A9BA5F5E9}">
      <dsp:nvSpPr>
        <dsp:cNvPr id="0" name=""/>
        <dsp:cNvSpPr/>
      </dsp:nvSpPr>
      <dsp:spPr>
        <a:xfrm>
          <a:off x="598917" y="2359"/>
          <a:ext cx="2235221" cy="13411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Creator</a:t>
          </a:r>
          <a:endParaRPr lang="en-US" sz="2700" kern="1200"/>
        </a:p>
      </dsp:txBody>
      <dsp:txXfrm>
        <a:off x="598917" y="2359"/>
        <a:ext cx="2235221" cy="1341132"/>
      </dsp:txXfrm>
    </dsp:sp>
    <dsp:sp modelId="{965CAD2C-677A-40E6-9097-E854F6B5E4E9}">
      <dsp:nvSpPr>
        <dsp:cNvPr id="0" name=""/>
        <dsp:cNvSpPr/>
      </dsp:nvSpPr>
      <dsp:spPr>
        <a:xfrm>
          <a:off x="3057661" y="2359"/>
          <a:ext cx="2235221" cy="1341132"/>
        </a:xfrm>
        <a:prstGeom prst="rect">
          <a:avLst/>
        </a:prstGeom>
        <a:solidFill>
          <a:schemeClr val="accent4">
            <a:hueOff val="-1320722"/>
            <a:satOff val="6488"/>
            <a:lumOff val="2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Information Expert</a:t>
          </a:r>
          <a:endParaRPr lang="en-US" sz="2700" kern="1200" dirty="0"/>
        </a:p>
      </dsp:txBody>
      <dsp:txXfrm>
        <a:off x="3057661" y="2359"/>
        <a:ext cx="2235221" cy="1341132"/>
      </dsp:txXfrm>
    </dsp:sp>
    <dsp:sp modelId="{5AD47889-0E25-446B-881B-E7A5CD790BC6}">
      <dsp:nvSpPr>
        <dsp:cNvPr id="0" name=""/>
        <dsp:cNvSpPr/>
      </dsp:nvSpPr>
      <dsp:spPr>
        <a:xfrm>
          <a:off x="5516404" y="2359"/>
          <a:ext cx="2235221" cy="1341132"/>
        </a:xfrm>
        <a:prstGeom prst="rect">
          <a:avLst/>
        </a:prstGeom>
        <a:solidFill>
          <a:schemeClr val="accent4">
            <a:hueOff val="-2641444"/>
            <a:satOff val="12976"/>
            <a:lumOff val="4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Low Coupling</a:t>
          </a:r>
          <a:endParaRPr lang="en-US" sz="2700" kern="1200"/>
        </a:p>
      </dsp:txBody>
      <dsp:txXfrm>
        <a:off x="5516404" y="2359"/>
        <a:ext cx="2235221" cy="1341132"/>
      </dsp:txXfrm>
    </dsp:sp>
    <dsp:sp modelId="{23A33DDC-0DD7-4CE6-897C-D5CE9316BE37}">
      <dsp:nvSpPr>
        <dsp:cNvPr id="0" name=""/>
        <dsp:cNvSpPr/>
      </dsp:nvSpPr>
      <dsp:spPr>
        <a:xfrm>
          <a:off x="7975147" y="2359"/>
          <a:ext cx="2235221" cy="1341132"/>
        </a:xfrm>
        <a:prstGeom prst="rect">
          <a:avLst/>
        </a:prstGeom>
        <a:solidFill>
          <a:schemeClr val="accent4">
            <a:hueOff val="-3962166"/>
            <a:satOff val="19465"/>
            <a:lumOff val="6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High Cohesion</a:t>
          </a:r>
          <a:endParaRPr lang="en-US" sz="2700" kern="1200"/>
        </a:p>
      </dsp:txBody>
      <dsp:txXfrm>
        <a:off x="7975147" y="2359"/>
        <a:ext cx="2235221" cy="1341132"/>
      </dsp:txXfrm>
    </dsp:sp>
    <dsp:sp modelId="{2A236318-557B-47FD-A759-E92F2CE0DDBD}">
      <dsp:nvSpPr>
        <dsp:cNvPr id="0" name=""/>
        <dsp:cNvSpPr/>
      </dsp:nvSpPr>
      <dsp:spPr>
        <a:xfrm>
          <a:off x="598917" y="1567014"/>
          <a:ext cx="2235221" cy="1341132"/>
        </a:xfrm>
        <a:prstGeom prst="rect">
          <a:avLst/>
        </a:prstGeom>
        <a:solidFill>
          <a:schemeClr val="accent4">
            <a:hueOff val="-5282888"/>
            <a:satOff val="25953"/>
            <a:lumOff val="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Controller</a:t>
          </a:r>
          <a:endParaRPr lang="en-US" sz="2700" kern="1200"/>
        </a:p>
      </dsp:txBody>
      <dsp:txXfrm>
        <a:off x="598917" y="1567014"/>
        <a:ext cx="2235221" cy="1341132"/>
      </dsp:txXfrm>
    </dsp:sp>
    <dsp:sp modelId="{0E64EABD-D9BE-4BF4-80E1-9F4FE9BA504D}">
      <dsp:nvSpPr>
        <dsp:cNvPr id="0" name=""/>
        <dsp:cNvSpPr/>
      </dsp:nvSpPr>
      <dsp:spPr>
        <a:xfrm>
          <a:off x="3057661" y="1567014"/>
          <a:ext cx="2235221" cy="1341132"/>
        </a:xfrm>
        <a:prstGeom prst="rect">
          <a:avLst/>
        </a:prstGeom>
        <a:solidFill>
          <a:schemeClr val="accent4">
            <a:hueOff val="-6603611"/>
            <a:satOff val="32441"/>
            <a:lumOff val="11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Polymorphism</a:t>
          </a:r>
          <a:endParaRPr lang="en-US" sz="2700" kern="1200" dirty="0"/>
        </a:p>
      </dsp:txBody>
      <dsp:txXfrm>
        <a:off x="3057661" y="1567014"/>
        <a:ext cx="2235221" cy="1341132"/>
      </dsp:txXfrm>
    </dsp:sp>
    <dsp:sp modelId="{1C9F9BAC-C6C2-4CCF-B2D6-FBDD21BF85B7}">
      <dsp:nvSpPr>
        <dsp:cNvPr id="0" name=""/>
        <dsp:cNvSpPr/>
      </dsp:nvSpPr>
      <dsp:spPr>
        <a:xfrm>
          <a:off x="5516404" y="1567014"/>
          <a:ext cx="2235221" cy="1341132"/>
        </a:xfrm>
        <a:prstGeom prst="rect">
          <a:avLst/>
        </a:prstGeom>
        <a:solidFill>
          <a:schemeClr val="accent4">
            <a:hueOff val="-7924332"/>
            <a:satOff val="38929"/>
            <a:lumOff val="13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Indirection</a:t>
          </a:r>
          <a:endParaRPr lang="en-US" sz="2700" kern="1200"/>
        </a:p>
      </dsp:txBody>
      <dsp:txXfrm>
        <a:off x="5516404" y="1567014"/>
        <a:ext cx="2235221" cy="1341132"/>
      </dsp:txXfrm>
    </dsp:sp>
    <dsp:sp modelId="{AFC2AA7A-25D4-4C8D-B390-DCFD89273047}">
      <dsp:nvSpPr>
        <dsp:cNvPr id="0" name=""/>
        <dsp:cNvSpPr/>
      </dsp:nvSpPr>
      <dsp:spPr>
        <a:xfrm>
          <a:off x="7975147" y="1567014"/>
          <a:ext cx="2235221" cy="1341132"/>
        </a:xfrm>
        <a:prstGeom prst="rect">
          <a:avLst/>
        </a:prstGeom>
        <a:solidFill>
          <a:schemeClr val="accent4">
            <a:hueOff val="-9245055"/>
            <a:satOff val="45418"/>
            <a:lumOff val="15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Protected Variations</a:t>
          </a:r>
          <a:endParaRPr lang="en-US" sz="2700" kern="1200"/>
        </a:p>
      </dsp:txBody>
      <dsp:txXfrm>
        <a:off x="7975147" y="1567014"/>
        <a:ext cx="2235221" cy="1341132"/>
      </dsp:txXfrm>
    </dsp:sp>
    <dsp:sp modelId="{85A4DB54-73C1-4893-863F-FCBA6A0BD121}">
      <dsp:nvSpPr>
        <dsp:cNvPr id="0" name=""/>
        <dsp:cNvSpPr/>
      </dsp:nvSpPr>
      <dsp:spPr>
        <a:xfrm>
          <a:off x="4287032" y="3131669"/>
          <a:ext cx="2235221" cy="1341132"/>
        </a:xfrm>
        <a:prstGeom prst="rect">
          <a:avLst/>
        </a:prstGeom>
        <a:solidFill>
          <a:schemeClr val="accent4">
            <a:hueOff val="-10565777"/>
            <a:satOff val="51906"/>
            <a:lumOff val="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Pure Fabrication</a:t>
          </a:r>
          <a:endParaRPr lang="en-US" sz="2700" kern="1200"/>
        </a:p>
      </dsp:txBody>
      <dsp:txXfrm>
        <a:off x="4287032" y="3131669"/>
        <a:ext cx="2235221" cy="1341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2449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854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4032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08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94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58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034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248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720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4826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390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5457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10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52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34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6004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108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8968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529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4046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322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7130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972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1830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3590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650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510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124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2371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2070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3377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0397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920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2381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68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65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49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33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462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686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mailto:SHIVA.KUNWAR@HOTMAIL.COM" TargetMode="Externa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blue board with text and symbols&#10;&#10;Description automatically generated">
            <a:extLst>
              <a:ext uri="{FF2B5EF4-FFF2-40B4-BE49-F238E27FC236}">
                <a16:creationId xmlns:a16="http://schemas.microsoft.com/office/drawing/2014/main" id="{AFF0473D-2E57-2648-E32E-450E943AB3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565" y="-348215"/>
            <a:ext cx="12192000" cy="612895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C3AFB24-9188-4C0A-A512-E59E6F17D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rot="10800000">
            <a:off x="4565" y="3957637"/>
            <a:ext cx="12188952" cy="2923518"/>
          </a:xfrm>
          <a:prstGeom prst="rect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381543-EC92-42BD-A142-81963D427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4040" y="4274977"/>
            <a:ext cx="699477" cy="1898809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7168B0E-20F4-FF12-470C-B3F22AE76A4A}"/>
              </a:ext>
            </a:extLst>
          </p:cNvPr>
          <p:cNvSpPr txBox="1">
            <a:spLocks/>
          </p:cNvSpPr>
          <p:nvPr userDrawn="1"/>
        </p:nvSpPr>
        <p:spPr>
          <a:xfrm>
            <a:off x="471438" y="3994372"/>
            <a:ext cx="11249125" cy="16692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6947C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Painting With Chocolate" pitchFamily="2" charset="0"/>
                <a:ea typeface="+mn-ea"/>
                <a:cs typeface="+mn-cs"/>
              </a:rPr>
              <a:t>Object Oriented Analysis and Design using Unified Modeling Language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4B5512E-D1AA-93FA-023F-C6BA65C969D9}"/>
              </a:ext>
            </a:extLst>
          </p:cNvPr>
          <p:cNvSpPr txBox="1">
            <a:spLocks/>
          </p:cNvSpPr>
          <p:nvPr userDrawn="1"/>
        </p:nvSpPr>
        <p:spPr>
          <a:xfrm>
            <a:off x="4426694" y="5645148"/>
            <a:ext cx="3338613" cy="1057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ts val="2800"/>
              </a:lnSpc>
              <a:spcBef>
                <a:spcPts val="1000"/>
              </a:spcBef>
              <a:buClr>
                <a:schemeClr val="accent2"/>
              </a:buClr>
              <a:buFont typeface="Wingdings 2" panose="05020102010507070707" pitchFamily="18" charset="2"/>
              <a:buNone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2800"/>
              </a:lnSpc>
              <a:spcBef>
                <a:spcPts val="500"/>
              </a:spcBef>
              <a:buClr>
                <a:schemeClr val="accent2"/>
              </a:buClr>
              <a:buFont typeface="Wingdings 2" panose="05020102010507070707" pitchFamily="18" charset="2"/>
              <a:buChar char="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6947C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Rustic Story" pitchFamily="2" charset="0"/>
                <a:ea typeface="+mn-ea"/>
                <a:cs typeface="+mn-cs"/>
              </a:rPr>
              <a:t>Er. Shiva Kunwar</a:t>
            </a:r>
          </a:p>
          <a:p>
            <a:pPr marL="228600" marR="0" lvl="0" indent="-22860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D6947C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Rustic Story" pitchFamily="2" charset="0"/>
                <a:ea typeface="+mn-ea"/>
                <a:cs typeface="+mn-cs"/>
              </a:rPr>
              <a:t>Lecturer, GU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D64FA39-764F-48F2-BC12-23BF568D058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04" y="4890719"/>
            <a:ext cx="17716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332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 marL="800100" indent="-342900">
              <a:buFont typeface="Arial" panose="020B0604020202020204" pitchFamily="34" charset="0"/>
              <a:buChar char="•"/>
              <a:defRPr sz="2300"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4D6447A-E0A5-D5E3-7EB2-2297DA882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01/23/2024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7B35769-B39A-15A5-EC52-031D6D0374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269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6"/>
            <a:ext cx="10823640" cy="1092200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623695"/>
            <a:ext cx="5675376" cy="440831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57938" y="1623695"/>
            <a:ext cx="4886326" cy="440831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D266D39-DF6E-28EF-BD7E-A78963D02A0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01/23/2024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B47EDD0-3BC8-0011-A82F-9BC71B0235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42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125"/>
            <a:ext cx="10823639" cy="1130125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1681" y="1681163"/>
            <a:ext cx="5022581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21681" y="2505075"/>
            <a:ext cx="5022581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01/23/2024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47934" y="6215839"/>
            <a:ext cx="7196328" cy="640080"/>
          </a:xfrm>
        </p:spPr>
        <p:txBody>
          <a:bodyPr/>
          <a:lstStyle>
            <a:lvl1pPr>
              <a:defRPr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863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8941816-7203-4339-8B31-60B4107A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-16182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pic>
        <p:nvPicPr>
          <p:cNvPr id="6" name="Picture 5" descr="Aerial view of a highway near the ocean">
            <a:extLst>
              <a:ext uri="{FF2B5EF4-FFF2-40B4-BE49-F238E27FC236}">
                <a16:creationId xmlns:a16="http://schemas.microsoft.com/office/drawing/2014/main" id="{B06FA59B-F748-A66F-AED3-CDE52A33B7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29040" r="21945"/>
          <a:stretch/>
        </p:blipFill>
        <p:spPr>
          <a:xfrm>
            <a:off x="20" y="10"/>
            <a:ext cx="4481944" cy="6857990"/>
          </a:xfrm>
          <a:custGeom>
            <a:avLst/>
            <a:gdLst/>
            <a:ahLst/>
            <a:cxnLst/>
            <a:rect l="l" t="t" r="r" b="b"/>
            <a:pathLst>
              <a:path w="4481964" h="6858000">
                <a:moveTo>
                  <a:pt x="0" y="0"/>
                </a:moveTo>
                <a:lnTo>
                  <a:pt x="3137249" y="0"/>
                </a:ln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0B10A37-CE30-2616-3A11-DF476CAAD116}"/>
              </a:ext>
            </a:extLst>
          </p:cNvPr>
          <p:cNvSpPr txBox="1">
            <a:spLocks/>
          </p:cNvSpPr>
          <p:nvPr userDrawn="1"/>
        </p:nvSpPr>
        <p:spPr>
          <a:xfrm>
            <a:off x="6020439" y="3157538"/>
            <a:ext cx="5228393" cy="1064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Painting With Chocolate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j-ea"/>
                <a:cs typeface="+mj-cs"/>
                <a:hlinkClick r:id="rId3"/>
              </a:rPr>
              <a:t>SHIVA.KUNWAR@HOTMAIL.COM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j-ea"/>
                <a:cs typeface="+mj-cs"/>
              </a:rPr>
              <a:t>+977-9819123654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B28A9A-9B7C-76D2-0955-EE14BC236DD0}"/>
              </a:ext>
            </a:extLst>
          </p:cNvPr>
          <p:cNvSpPr txBox="1">
            <a:spLocks/>
          </p:cNvSpPr>
          <p:nvPr userDrawn="1"/>
        </p:nvSpPr>
        <p:spPr>
          <a:xfrm>
            <a:off x="6020438" y="4614862"/>
            <a:ext cx="5228393" cy="1064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Painting With Chocolate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j-ea"/>
                <a:cs typeface="+mj-cs"/>
              </a:rPr>
              <a:t>Google Classroom: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j-ea"/>
                <a:cs typeface="+mj-cs"/>
              </a:rPr>
              <a:t>mc3sagw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j-ea"/>
              <a:cs typeface="+mj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DCDB58B-0388-1F5D-6AF3-2E8B785B8816}"/>
              </a:ext>
            </a:extLst>
          </p:cNvPr>
          <p:cNvSpPr txBox="1">
            <a:spLocks/>
          </p:cNvSpPr>
          <p:nvPr userDrawn="1"/>
        </p:nvSpPr>
        <p:spPr>
          <a:xfrm>
            <a:off x="6020437" y="1700214"/>
            <a:ext cx="5228393" cy="1064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Painting With Chocolate" pitchFamily="2" charset="0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Painting With Chocolate" pitchFamily="2" charset="0"/>
                <a:ea typeface="+mj-ea"/>
                <a:cs typeface="+mj-cs"/>
              </a:rPr>
              <a:t>END OF LECTURE 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77A647B-F5A3-27E8-1292-B4EBF91E0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659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review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25517"/>
            <a:ext cx="9144000" cy="965318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2476443"/>
            <a:ext cx="9144000" cy="270992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>
            <a:lvl1pPr>
              <a:defRPr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01/23/2024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92E26F7-71E8-E9E0-9639-980BD4690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5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5" y="681037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3" y="365125"/>
            <a:ext cx="10823639" cy="10636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546233"/>
            <a:ext cx="10823638" cy="4554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01/23/2024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Nunito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913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2" r:id="rId4"/>
    <p:sldLayoutId id="2147483823" r:id="rId5"/>
    <p:sldLayoutId id="2147483824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200" kern="1200">
          <a:solidFill>
            <a:schemeClr val="tx2"/>
          </a:solidFill>
          <a:latin typeface="Painting With Chocolate" pitchFamily="2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ts val="28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Nunito" pitchFamily="2" charset="0"/>
          <a:ea typeface="+mn-ea"/>
          <a:cs typeface="+mn-cs"/>
        </a:defRPr>
      </a:lvl1pPr>
      <a:lvl2pPr marL="800100" indent="-3429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300" kern="1200">
          <a:solidFill>
            <a:schemeClr val="tx2"/>
          </a:solidFill>
          <a:latin typeface="Nunito" pitchFamily="2" charset="0"/>
          <a:ea typeface="+mn-ea"/>
          <a:cs typeface="+mn-cs"/>
        </a:defRPr>
      </a:lvl2pPr>
      <a:lvl3pPr marL="1257300" indent="-3429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Nunito" pitchFamily="2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100" kern="1200">
          <a:solidFill>
            <a:schemeClr val="tx2"/>
          </a:solidFill>
          <a:latin typeface="Nunito" pitchFamily="2" charset="0"/>
          <a:ea typeface="+mn-ea"/>
          <a:cs typeface="+mn-cs"/>
        </a:defRPr>
      </a:lvl4pPr>
      <a:lvl5pPr marL="2171700" indent="-342900" algn="l" defTabSz="914400" rtl="0" eaLnBrk="1" latinLnBrk="0" hangingPunct="1">
        <a:lnSpc>
          <a:spcPts val="28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Nunito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022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/>
              <a:t>9 GRASP Patterns</a:t>
            </a:r>
            <a:endParaRPr lang="en-US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8D439B3-F998-FEEB-A9D1-F5A877FA97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6577457"/>
              </p:ext>
            </p:extLst>
          </p:nvPr>
        </p:nvGraphicFramePr>
        <p:xfrm>
          <a:off x="420688" y="1557338"/>
          <a:ext cx="10809287" cy="4475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700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 fontScale="90000"/>
          </a:bodyPr>
          <a:lstStyle/>
          <a:p>
            <a:r>
              <a:rPr lang="en-US" dirty="0"/>
              <a:t>Design Patterns: Essential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Name</a:t>
            </a:r>
          </a:p>
          <a:p>
            <a:pPr lvl="1"/>
            <a:r>
              <a:rPr lang="en-US" dirty="0"/>
              <a:t>A name that is a meaningful reference to the pattern</a:t>
            </a:r>
          </a:p>
          <a:p>
            <a:r>
              <a:rPr lang="en-US" dirty="0"/>
              <a:t>Problem description</a:t>
            </a:r>
          </a:p>
          <a:p>
            <a:pPr lvl="1"/>
            <a:r>
              <a:rPr lang="en-US" dirty="0"/>
              <a:t>Description of the problem.</a:t>
            </a:r>
          </a:p>
          <a:p>
            <a:r>
              <a:rPr lang="en-US" dirty="0"/>
              <a:t>Solution description</a:t>
            </a:r>
          </a:p>
          <a:p>
            <a:pPr lvl="1"/>
            <a:r>
              <a:rPr lang="en-US" dirty="0"/>
              <a:t>Not a concrete design but a template for a design solution that can be implemented in different ways.</a:t>
            </a:r>
          </a:p>
          <a:p>
            <a:r>
              <a:rPr lang="en-US" dirty="0"/>
              <a:t>Consequences</a:t>
            </a:r>
          </a:p>
          <a:p>
            <a:pPr lvl="1"/>
            <a:r>
              <a:rPr lang="en-US" dirty="0"/>
              <a:t>The results and trade-offs of applying the pattern.</a:t>
            </a:r>
          </a:p>
          <a:p>
            <a:pPr lvl="1"/>
            <a:r>
              <a:rPr lang="en-US" dirty="0"/>
              <a:t>Helps the designer to understand whether a pattern can be effectively applied in particular situation.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461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GRASP Pattern: Creator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Who creates an Object? Or who should create a new instance of some class?</a:t>
            </a:r>
          </a:p>
          <a:p>
            <a:r>
              <a:rPr lang="en-US" dirty="0"/>
              <a:t>“Container” object creates “contained” objects.</a:t>
            </a:r>
          </a:p>
          <a:p>
            <a:r>
              <a:rPr lang="en-US" dirty="0"/>
              <a:t>Decide who can be the creator based on the object's association and their interaction.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047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GRASP Pattern: Creator</a:t>
            </a:r>
            <a:endParaRPr lang="en-US" dirty="0">
              <a:solidFill>
                <a:srgbClr val="37415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 dirty="0"/>
              <a:t>Name</a:t>
            </a:r>
            <a:r>
              <a:rPr lang="en-US" dirty="0"/>
              <a:t>:		</a:t>
            </a:r>
            <a:r>
              <a:rPr lang="en-US" b="1" dirty="0"/>
              <a:t>Creator</a:t>
            </a:r>
          </a:p>
          <a:p>
            <a:pPr marL="1828800" indent="-1828800">
              <a:buNone/>
            </a:pPr>
            <a:r>
              <a:rPr lang="en-US" b="1" dirty="0"/>
              <a:t>Problem</a:t>
            </a:r>
            <a:r>
              <a:rPr lang="en-US" dirty="0"/>
              <a:t>: 	Who should be responsible for creating a new instance of some class?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/>
              <a:t>Solution</a:t>
            </a:r>
            <a:r>
              <a:rPr lang="en-US" dirty="0"/>
              <a:t>: 	Assign class B the responsibility to create an instance of class A 		if one of these is true:</a:t>
            </a:r>
          </a:p>
          <a:p>
            <a:pPr lvl="4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B "contains" or compositely aggregates A.</a:t>
            </a:r>
          </a:p>
          <a:p>
            <a:pPr lvl="4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B records instances of A.</a:t>
            </a:r>
          </a:p>
          <a:p>
            <a:pPr lvl="4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B closely uses A.</a:t>
            </a:r>
          </a:p>
          <a:p>
            <a:pPr lvl="4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B has the initializing data for A that will be passed to A when it is created.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Object Oriented Design | Lecture 12</a:t>
            </a:r>
            <a:endParaRPr lang="en-US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9733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GRASP Pattern: Creator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Consider Video Store and Video in that store.</a:t>
            </a:r>
          </a:p>
          <a:p>
            <a:r>
              <a:rPr lang="en-US" dirty="0"/>
              <a:t>Video Store has Composite association with Video. </a:t>
            </a:r>
            <a:r>
              <a:rPr lang="en-US" dirty="0" err="1"/>
              <a:t>i.e</a:t>
            </a:r>
            <a:r>
              <a:rPr lang="en-US" dirty="0"/>
              <a:t>, Video Store is the container, and the Video is the contained object or Video is part of </a:t>
            </a:r>
            <a:r>
              <a:rPr lang="en-US" dirty="0" err="1"/>
              <a:t>VideoStore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So, we can instantiate video object in Video Store class.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18319-DFF3-C103-E9C1-BDF597367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949" y="2985294"/>
            <a:ext cx="3848100" cy="809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489EFD-C733-0668-9F9E-E37C4B87D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0074" y="4654550"/>
            <a:ext cx="33718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655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 fontScale="90000"/>
          </a:bodyPr>
          <a:lstStyle/>
          <a:p>
            <a:r>
              <a:rPr lang="en-US"/>
              <a:t>GRASP Pattern: Information Expert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/>
              <a:t>Given an object A, which responsibilities can be assigned to A?</a:t>
            </a:r>
          </a:p>
          <a:p>
            <a:r>
              <a:rPr lang="en-US" dirty="0"/>
              <a:t>Expert principle says – assign those responsibilities to A for which A has the information to fulfill that responsibility.</a:t>
            </a:r>
          </a:p>
          <a:p>
            <a:r>
              <a:rPr lang="en-US" dirty="0"/>
              <a:t>They have all the information needed to perform operations, or in some cases, they collaborate with others to fulfill their responsibilities.</a:t>
            </a:r>
          </a:p>
          <a:p>
            <a:pPr marL="0" indent="0">
              <a:buNone/>
            </a:pPr>
            <a:r>
              <a:rPr lang="en-US" b="1" dirty="0"/>
              <a:t>Name: 	Information Expert</a:t>
            </a:r>
          </a:p>
          <a:p>
            <a:pPr marL="0" indent="0">
              <a:buNone/>
            </a:pPr>
            <a:r>
              <a:rPr lang="en-US" b="1" dirty="0"/>
              <a:t>Problem:	</a:t>
            </a:r>
            <a:r>
              <a:rPr lang="en-US" dirty="0"/>
              <a:t>Which class should be responsible for doing certain things?</a:t>
            </a:r>
          </a:p>
          <a:p>
            <a:pPr marL="1717675" indent="-1717675">
              <a:buNone/>
            </a:pPr>
            <a:r>
              <a:rPr lang="en-US" b="1" dirty="0"/>
              <a:t>Solution: 	</a:t>
            </a:r>
            <a:r>
              <a:rPr lang="en-US" dirty="0"/>
              <a:t>Assign responsibility to the class that has the information necessary to fulfill the required responsibility.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946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 fontScale="90000"/>
          </a:bodyPr>
          <a:lstStyle/>
          <a:p>
            <a:r>
              <a:rPr lang="en-US" dirty="0"/>
              <a:t>GRASP Pattern: Information Expert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Assume we need to get all the videos of a Video Store.</a:t>
            </a:r>
          </a:p>
          <a:p>
            <a:r>
              <a:rPr lang="en-US" dirty="0"/>
              <a:t>Since Video Store knows about all the videos, we can assign this responsibility of giving all the videos to Video Store class.</a:t>
            </a:r>
          </a:p>
          <a:p>
            <a:r>
              <a:rPr lang="en-US" dirty="0"/>
              <a:t>So, Video Store is the information expert.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72AB5D-AC10-D2CB-D023-C84067BEF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252" y="3760243"/>
            <a:ext cx="3696504" cy="23306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E745E7-550A-3CE1-0222-115C5FA72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419" y="3238280"/>
            <a:ext cx="4527972" cy="1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76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GRASP Pattern: Low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How strongly the objects are connected to each other?</a:t>
            </a:r>
          </a:p>
          <a:p>
            <a:r>
              <a:rPr lang="en-US" dirty="0"/>
              <a:t>Coupling – one object depending on another object.</a:t>
            </a:r>
          </a:p>
          <a:p>
            <a:r>
              <a:rPr lang="en-US" dirty="0"/>
              <a:t>Low Coupling – How can we reduce the impact of change.</a:t>
            </a:r>
          </a:p>
          <a:p>
            <a:r>
              <a:rPr lang="en-US" dirty="0"/>
              <a:t>Prefer low coupling – assign responsibilities so that coupling remain low.</a:t>
            </a:r>
          </a:p>
          <a:p>
            <a:r>
              <a:rPr lang="en-US" dirty="0"/>
              <a:t>Minimizes the dependency hence making system maintainable and efficient.</a:t>
            </a:r>
          </a:p>
          <a:p>
            <a:pPr marL="0" indent="0">
              <a:buNone/>
            </a:pPr>
            <a:r>
              <a:rPr lang="en-US" b="1" dirty="0"/>
              <a:t>Name: 	Low Coupling</a:t>
            </a:r>
          </a:p>
          <a:p>
            <a:pPr marL="0" indent="0">
              <a:buNone/>
            </a:pPr>
            <a:r>
              <a:rPr lang="en-US" b="1" dirty="0"/>
              <a:t>Problem: </a:t>
            </a:r>
            <a:r>
              <a:rPr lang="en-US" dirty="0"/>
              <a:t>	How to support low dependency, low change impact and 			increased reuse?</a:t>
            </a:r>
          </a:p>
          <a:p>
            <a:pPr marL="0" indent="0">
              <a:buNone/>
            </a:pPr>
            <a:r>
              <a:rPr lang="en-US" b="1" dirty="0"/>
              <a:t>Solution: </a:t>
            </a:r>
            <a:r>
              <a:rPr lang="en-US" dirty="0"/>
              <a:t>	Assign a responsibility so that coupling remains low.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728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GRASP Pattern: Low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Two elements are coupled, if</a:t>
            </a:r>
          </a:p>
          <a:p>
            <a:pPr lvl="1"/>
            <a:r>
              <a:rPr lang="en-US" dirty="0"/>
              <a:t>One element has aggregation/composition association with another element.</a:t>
            </a:r>
          </a:p>
          <a:p>
            <a:pPr lvl="1"/>
            <a:r>
              <a:rPr lang="en-US" dirty="0"/>
              <a:t>One element implements/extends another element.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of poor coupling. Class Rent knows about both Video Store and Video objects. Rent is depending on both the classes.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3B1A2A-FF24-8FC7-F59F-756124E22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734" y="3231643"/>
            <a:ext cx="7994532" cy="289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81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GRASP Pattern: Low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Video Store and Video class are coupled, and Rent is coupled with Video Store. Thus, providing low coupling.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85310B-2D6D-4A9E-40A5-6AC5789D9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2224" y="1131752"/>
            <a:ext cx="8025970" cy="4129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61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 fontScale="90000"/>
          </a:bodyPr>
          <a:lstStyle/>
          <a:p>
            <a:r>
              <a:rPr lang="en-US"/>
              <a:t>Lesson 3: </a:t>
            </a:r>
            <a:r>
              <a:rPr lang="en-US" dirty="0"/>
              <a:t>Object Oriented Design (10hrs)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/>
          <a:lstStyle/>
          <a:p>
            <a:r>
              <a:rPr lang="en-US" dirty="0"/>
              <a:t>Writing contracts: Describing and Elaborating Use Cases</a:t>
            </a:r>
          </a:p>
          <a:p>
            <a:r>
              <a:rPr lang="en-US" dirty="0"/>
              <a:t>Collaboration Diagram and Sequence Diagram</a:t>
            </a:r>
          </a:p>
          <a:p>
            <a:r>
              <a:rPr lang="en-US" dirty="0"/>
              <a:t>Objects and Patterns (information expert, creator, low coupling, high cohesion, controller)</a:t>
            </a:r>
          </a:p>
          <a:p>
            <a:r>
              <a:rPr lang="en-US" dirty="0"/>
              <a:t>Determining Visibility</a:t>
            </a:r>
          </a:p>
          <a:p>
            <a:r>
              <a:rPr lang="en-US" dirty="0"/>
              <a:t>Class Diagram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0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GRASP Pattern: High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Cohesion is the indication of the relationship within a module.</a:t>
            </a:r>
          </a:p>
          <a:p>
            <a:r>
              <a:rPr lang="en-US" dirty="0"/>
              <a:t>Whereas Coupling is the indication of the relationships between modules.</a:t>
            </a:r>
          </a:p>
          <a:p>
            <a:r>
              <a:rPr lang="en-US" dirty="0"/>
              <a:t>High cohesion means that the responsibilities of a given element are strongly related and highly focused.</a:t>
            </a:r>
          </a:p>
          <a:p>
            <a:r>
              <a:rPr lang="en-US" dirty="0"/>
              <a:t>Low cohesion is a situation where a given element has too many unrelated responsibilities.</a:t>
            </a:r>
          </a:p>
          <a:p>
            <a:pPr marL="0" indent="0">
              <a:buNone/>
            </a:pPr>
            <a:r>
              <a:rPr lang="en-US" b="1" dirty="0"/>
              <a:t>Name: 	High Cohesion</a:t>
            </a:r>
          </a:p>
          <a:p>
            <a:pPr marL="0" indent="0">
              <a:buNone/>
            </a:pPr>
            <a:r>
              <a:rPr lang="en-US" b="1" dirty="0"/>
              <a:t>Problem: </a:t>
            </a:r>
            <a:r>
              <a:rPr lang="en-US" dirty="0"/>
              <a:t>	How to keep objects focused, understandable, manageable, 		and as a side effect, support Low Coupling?</a:t>
            </a:r>
          </a:p>
          <a:p>
            <a:pPr marL="0" indent="0">
              <a:buNone/>
            </a:pPr>
            <a:r>
              <a:rPr lang="en-US" b="1" dirty="0"/>
              <a:t>Solution: </a:t>
            </a:r>
            <a:r>
              <a:rPr lang="en-US" dirty="0"/>
              <a:t>	Assign a responsibility so that cohesion remains high.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2745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GRASP Pattern: High Cohesion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101642-A32A-49A1-C525-87D5C0048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70179" y="1553959"/>
            <a:ext cx="7110304" cy="4481920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16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GRASP Pattern: High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Low Cohesion</a:t>
            </a:r>
            <a:br>
              <a:rPr lang="en-US" dirty="0"/>
            </a:br>
            <a:r>
              <a:rPr lang="en-US" dirty="0"/>
              <a:t>Example	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C3ED24-C5AF-43EF-C76D-6C8D38C928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576" y="1141919"/>
            <a:ext cx="5256552" cy="5496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52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6"/>
            <a:ext cx="10823640" cy="1092200"/>
          </a:xfrm>
        </p:spPr>
        <p:txBody>
          <a:bodyPr>
            <a:normAutofit/>
          </a:bodyPr>
          <a:lstStyle/>
          <a:p>
            <a:r>
              <a:rPr lang="en-US" dirty="0"/>
              <a:t>GRASP Pattern: High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623695"/>
            <a:ext cx="5675376" cy="440831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High Cohesion Example	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00C4626-FA40-A591-FB82-0753B840C90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05FA1B-1EAC-BF88-B4FA-A3EF3E82D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107" y="2059703"/>
            <a:ext cx="9000736" cy="4478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593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/>
              <a:t>GRASP Pattern: Controller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 controller is the first object beyond the UI layer that is responsible for receiving or handling a system operation message.</a:t>
            </a:r>
          </a:p>
          <a:p>
            <a:r>
              <a:rPr lang="en-US" dirty="0"/>
              <a:t>Deals with who should be responsible for handling event from external actors(UI).</a:t>
            </a:r>
          </a:p>
          <a:p>
            <a:r>
              <a:rPr lang="en-US" dirty="0"/>
              <a:t>Name: 	Controller</a:t>
            </a:r>
          </a:p>
          <a:p>
            <a:r>
              <a:rPr lang="en-US" dirty="0"/>
              <a:t>Problem: 	What first object beyond the UI layer receives and coordinates 		("controls") a system operation?</a:t>
            </a:r>
          </a:p>
          <a:p>
            <a:r>
              <a:rPr lang="en-US" dirty="0"/>
              <a:t>Solution: 	Assign the responsibility to a class with one of the following 		choices:</a:t>
            </a:r>
          </a:p>
          <a:p>
            <a:pPr lvl="4"/>
            <a:r>
              <a:rPr lang="en-US" dirty="0"/>
              <a:t>Represents the overall "system.</a:t>
            </a:r>
          </a:p>
          <a:p>
            <a:pPr lvl="4"/>
            <a:r>
              <a:rPr lang="en-US" dirty="0"/>
              <a:t>a root object</a:t>
            </a:r>
          </a:p>
          <a:p>
            <a:pPr lvl="4"/>
            <a:r>
              <a:rPr lang="en-US" dirty="0"/>
              <a:t>a device that the software is running within</a:t>
            </a:r>
          </a:p>
          <a:p>
            <a:pPr lvl="4"/>
            <a:r>
              <a:rPr lang="en-US" dirty="0"/>
              <a:t>a major sub system.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3292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GRASP Pattern: Controller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11A852-3353-B398-B48E-E69290005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6034" y="1813035"/>
            <a:ext cx="7484720" cy="3963768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19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GRASP Pattern: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Responsibility of defining the variation of behaviors.</a:t>
            </a:r>
          </a:p>
          <a:p>
            <a:r>
              <a:rPr lang="en-US" dirty="0"/>
              <a:t>How to handle related but varying elements based on element type?</a:t>
            </a:r>
          </a:p>
          <a:p>
            <a:r>
              <a:rPr lang="en-US" dirty="0"/>
              <a:t>Polymorphism guides us in deciding which object is responsible for handling those varying elements.</a:t>
            </a:r>
          </a:p>
          <a:p>
            <a:r>
              <a:rPr lang="en-US" dirty="0"/>
              <a:t>Benefits: handling new variations will become easy.</a:t>
            </a:r>
          </a:p>
          <a:p>
            <a:pPr marL="0" indent="0">
              <a:buNone/>
            </a:pPr>
            <a:r>
              <a:rPr lang="en-US" b="1" dirty="0"/>
              <a:t>Name: 	Polymorphism</a:t>
            </a:r>
          </a:p>
          <a:p>
            <a:pPr marL="0" indent="0">
              <a:buNone/>
            </a:pPr>
            <a:r>
              <a:rPr lang="en-US" b="1" dirty="0"/>
              <a:t>Problem: </a:t>
            </a:r>
            <a:r>
              <a:rPr lang="en-US" dirty="0"/>
              <a:t>	How to handle related but varying elements based on element type?</a:t>
            </a:r>
          </a:p>
          <a:p>
            <a:pPr marL="0" indent="0">
              <a:buNone/>
            </a:pPr>
            <a:r>
              <a:rPr lang="en-US" b="1" dirty="0"/>
              <a:t>Solution: </a:t>
            </a:r>
            <a:r>
              <a:rPr lang="en-US" dirty="0"/>
              <a:t>	Assign the responsibility of defining the variation of behaviors to the class implementing </a:t>
            </a:r>
            <a:r>
              <a:rPr lang="en-US" err="1"/>
              <a:t>polymorphism</a:t>
            </a:r>
            <a:r>
              <a:rPr lang="en-US"/>
              <a:t>. This </a:t>
            </a:r>
            <a:r>
              <a:rPr lang="en-US" dirty="0"/>
              <a:t>allows for easy handling of new variations by providing different implementations for the varying elements.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1923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GRASP Pattern: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the </a:t>
            </a:r>
            <a:r>
              <a:rPr lang="en-US" dirty="0" err="1"/>
              <a:t>getArea</a:t>
            </a:r>
            <a:r>
              <a:rPr lang="en-US" dirty="0"/>
              <a:t>() varies by the type of shape, so we assign that responsibility to the subclasses.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By sending message to the Shape object, a call will be made to the corresponding sub class object – Circle or Triangle.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067AB9-46D2-3E84-9126-84136232D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694" y="2029882"/>
            <a:ext cx="7406340" cy="301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5188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GRASP Pattern: Indirection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The Indirection pattern supports low coupling (and reuse potential) between two elements by assigning the responsibility of mediation between them to an intermediate object. </a:t>
            </a:r>
          </a:p>
          <a:p>
            <a:r>
              <a:rPr lang="en-US" dirty="0"/>
              <a:t>An example of this is the introduction of a controller component for mediation between data (model) and its representation (view) in the Model-view-controller pattern.</a:t>
            </a:r>
          </a:p>
          <a:p>
            <a:pPr marL="0" indent="0">
              <a:buNone/>
            </a:pPr>
            <a:r>
              <a:rPr lang="en-US" b="1" dirty="0"/>
              <a:t>Name: 	Indirection</a:t>
            </a:r>
          </a:p>
          <a:p>
            <a:pPr marL="0" indent="0">
              <a:buNone/>
            </a:pPr>
            <a:r>
              <a:rPr lang="en-US" b="1" dirty="0"/>
              <a:t>Problem: </a:t>
            </a:r>
            <a:r>
              <a:rPr lang="en-US" dirty="0"/>
              <a:t>	Where to assign a responsibility to avoid a direct coupling?</a:t>
            </a:r>
          </a:p>
          <a:p>
            <a:pPr marL="0" indent="0">
              <a:buNone/>
            </a:pPr>
            <a:r>
              <a:rPr lang="en-US" b="1" dirty="0"/>
              <a:t>Solution: </a:t>
            </a:r>
            <a:r>
              <a:rPr lang="en-US" dirty="0"/>
              <a:t>	Assign the responsibility of mediation between two elements to 		an intermediate object.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325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GRASP Pattern: Pure Fabrication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 Pure Fabrication is a class that does not represent a concept in the problem domain</a:t>
            </a:r>
          </a:p>
          <a:p>
            <a:r>
              <a:rPr lang="en-US" dirty="0"/>
              <a:t>Specially made up to achieve low coupling, high cohesion, and the reuse potential thereof derived </a:t>
            </a:r>
          </a:p>
          <a:p>
            <a:r>
              <a:rPr lang="en-US" dirty="0"/>
              <a:t>This kind of class is called "Service" in Domain-driven design.</a:t>
            </a:r>
          </a:p>
          <a:p>
            <a:pPr marL="0" indent="0">
              <a:buNone/>
            </a:pPr>
            <a:r>
              <a:rPr lang="en-US" b="1" dirty="0"/>
              <a:t>Name:		Pure Fabrication</a:t>
            </a:r>
          </a:p>
          <a:p>
            <a:pPr marL="0" indent="0">
              <a:buNone/>
            </a:pPr>
            <a:r>
              <a:rPr lang="en-US" b="1" dirty="0"/>
              <a:t>Problem: </a:t>
            </a:r>
            <a:r>
              <a:rPr lang="en-US" dirty="0"/>
              <a:t>	What object should have the responsibility when there are no 		good choices?</a:t>
            </a:r>
          </a:p>
          <a:p>
            <a:pPr marL="0" indent="0">
              <a:buNone/>
            </a:pPr>
            <a:r>
              <a:rPr lang="en-US" b="1" dirty="0"/>
              <a:t>Solution: </a:t>
            </a:r>
            <a:r>
              <a:rPr lang="en-US" dirty="0"/>
              <a:t>	Invent a class with a well-defined responsibility.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715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A pattern serves as a guide for creating a “good” design.</a:t>
            </a:r>
          </a:p>
          <a:p>
            <a:r>
              <a:rPr lang="en-US" dirty="0"/>
              <a:t>The pattern facilitates reuse of knowledge.</a:t>
            </a:r>
          </a:p>
          <a:p>
            <a:r>
              <a:rPr lang="en-US" dirty="0"/>
              <a:t>Additionally, the pattern helps in the communication among software developers – using the name of the pattern conveys a large amount of knowledge in a very dense way.</a:t>
            </a:r>
          </a:p>
          <a:p>
            <a:r>
              <a:rPr lang="en-US" dirty="0"/>
              <a:t>Patterns are based on sound common sense and the application of fundamental design principles.</a:t>
            </a:r>
          </a:p>
          <a:p>
            <a:r>
              <a:rPr lang="en-US" dirty="0"/>
              <a:t>These are created by people who spot repeating themes across designs.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399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 fontScale="90000"/>
          </a:bodyPr>
          <a:lstStyle/>
          <a:p>
            <a:r>
              <a:rPr lang="en-US" dirty="0"/>
              <a:t>GRASP Pattern: Protected Variation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Protects elements from the variations on other elements.</a:t>
            </a:r>
          </a:p>
          <a:p>
            <a:r>
              <a:rPr lang="en-US" dirty="0"/>
              <a:t>Wraps the focus of instability with an interface.</a:t>
            </a:r>
          </a:p>
          <a:p>
            <a:r>
              <a:rPr lang="en-US" dirty="0"/>
              <a:t>And using polymorphism to create various implementations of this interface.</a:t>
            </a:r>
          </a:p>
          <a:p>
            <a:pPr marL="0" indent="0">
              <a:buNone/>
            </a:pPr>
            <a:r>
              <a:rPr lang="en-US" b="1" dirty="0"/>
              <a:t>Name: 	Protected Variation</a:t>
            </a:r>
          </a:p>
          <a:p>
            <a:pPr marL="0" indent="0">
              <a:buNone/>
            </a:pPr>
            <a:r>
              <a:rPr lang="en-US" b="1" dirty="0"/>
              <a:t>Problem: </a:t>
            </a:r>
            <a:r>
              <a:rPr lang="en-US" dirty="0"/>
              <a:t>	How to design objects, subsystems and systems, so that 			variations or 	instabilities in these elements do not have an 			undesirable impact on other elements?</a:t>
            </a:r>
          </a:p>
          <a:p>
            <a:pPr marL="0" indent="0">
              <a:buNone/>
            </a:pPr>
            <a:r>
              <a:rPr lang="en-US" b="1" dirty="0"/>
              <a:t>Solution: </a:t>
            </a:r>
            <a:r>
              <a:rPr lang="en-US" dirty="0"/>
              <a:t>	Identify points of variation; assign responsibilities to create a 		stable interface around them.</a:t>
            </a:r>
          </a:p>
          <a:p>
            <a:pPr marL="0" indent="0">
              <a:buNone/>
            </a:pPr>
            <a:r>
              <a:rPr lang="en-US" dirty="0"/>
              <a:t>Note: This is the goal of many “bigger” design patterns, e.g., Wrapper, Abstract Factory, Adapter, Bridge, Façade,…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324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Design Patterns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/>
              <a:t>There are three types of Design Patterns: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Creational Design Pattern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Structural Design Pattern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Behavioral Design Pattern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95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Creational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This design patterns is all about class creation and instantiation.</a:t>
            </a:r>
          </a:p>
          <a:p>
            <a:r>
              <a:rPr lang="en-US" dirty="0"/>
              <a:t>This pattern can be further divided into class-creation patterns and object-creational patterns.</a:t>
            </a:r>
          </a:p>
          <a:p>
            <a:r>
              <a:rPr lang="en-US" dirty="0"/>
              <a:t>While class-creation patterns use inheritance effectively in the instantiation process, object-creation patterns use delegation (allocation/assignment) effectively to get the job done.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793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Creational Design Pattern</a:t>
            </a:r>
          </a:p>
        </p:txBody>
      </p:sp>
      <p:pic>
        <p:nvPicPr>
          <p:cNvPr id="1026" name="Picture 2" descr="Creational-Design-Patterns">
            <a:extLst>
              <a:ext uri="{FF2B5EF4-FFF2-40B4-BE49-F238E27FC236}">
                <a16:creationId xmlns:a16="http://schemas.microsoft.com/office/drawing/2014/main" id="{97C194A7-966D-C405-4A81-52E1A79C7E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4213" y="1557338"/>
            <a:ext cx="7502236" cy="44751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068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Structural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This design patterns is all about Class and Object composition.</a:t>
            </a:r>
          </a:p>
          <a:p>
            <a:r>
              <a:rPr lang="en-US" dirty="0"/>
              <a:t>Structural class-creation patterns use inheritance to compose interfaces.</a:t>
            </a:r>
          </a:p>
          <a:p>
            <a:r>
              <a:rPr lang="en-US" dirty="0"/>
              <a:t>Structural object-patterns define ways to compose objects to obtain new functionality.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179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Structural Design Pattern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E1B2944-52F9-1E05-7C43-B2AFAE6DF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3107" y="1557338"/>
            <a:ext cx="6664449" cy="4475162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3074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Behavioral Design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This design patterns is all about Class's objects communication. </a:t>
            </a:r>
          </a:p>
          <a:p>
            <a:r>
              <a:rPr lang="en-US" dirty="0"/>
              <a:t>Behavioral patterns are those patterns that are most specifically concerned with communication between objects.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1227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Behavioral Design Pattern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1574D5-C15E-C3FB-D245-4AF6ECC93F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66618" y="1557338"/>
            <a:ext cx="9317427" cy="4475162"/>
          </a:xfr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713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Framework is a group of concrete classes which can be directly implemented on an existing platform.</a:t>
            </a:r>
          </a:p>
          <a:p>
            <a:r>
              <a:rPr lang="en-US" dirty="0"/>
              <a:t>They are written in programming languages.</a:t>
            </a:r>
          </a:p>
          <a:p>
            <a:r>
              <a:rPr lang="en-US" dirty="0"/>
              <a:t>Frameworks are concerned with specific application domain e.g., database, web application etc.</a:t>
            </a:r>
          </a:p>
          <a:p>
            <a:r>
              <a:rPr lang="en-US" dirty="0"/>
              <a:t>MVC - architecture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621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Patterns vs Frameworks</a:t>
            </a:r>
          </a:p>
          <a:p>
            <a:r>
              <a:rPr lang="en-US" dirty="0"/>
              <a:t>Pattern is a concept while framework is code to be used.</a:t>
            </a:r>
          </a:p>
          <a:p>
            <a:r>
              <a:rPr lang="en-US" dirty="0"/>
              <a:t>Patterns support reuse of software architecture and design</a:t>
            </a:r>
          </a:p>
          <a:p>
            <a:pPr lvl="1"/>
            <a:r>
              <a:rPr lang="en-US" dirty="0"/>
              <a:t>Patterns capture the static and dynamic structures and collaborations of successful solutions to problems that arise when building applications in a particular domain</a:t>
            </a:r>
          </a:p>
          <a:p>
            <a:r>
              <a:rPr lang="en-US" dirty="0"/>
              <a:t>Frameworks support reuse of detailed design and code</a:t>
            </a:r>
          </a:p>
          <a:p>
            <a:pPr lvl="1"/>
            <a:r>
              <a:rPr lang="en-US" dirty="0"/>
              <a:t>A framework is an integrated set of components that collaborate to provide a reusable architecture for a family of related application.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112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In software development, a pattern (or design pattern) is a written document that describes a general solution to a design problem that recurs repeatedly in many projects.</a:t>
            </a:r>
          </a:p>
          <a:p>
            <a:r>
              <a:rPr lang="en-US" dirty="0"/>
              <a:t>Or a pattern is a named description of a problem &amp; its solution that can be applied to new contexts.</a:t>
            </a:r>
          </a:p>
          <a:p>
            <a:r>
              <a:rPr lang="en-US" dirty="0"/>
              <a:t>Software designers adapt the pattern solution to their specific project.</a:t>
            </a:r>
          </a:p>
          <a:p>
            <a:r>
              <a:rPr lang="en-US" dirty="0"/>
              <a:t>Considered as a reusable solution for the commonly occurring problems in software design. </a:t>
            </a:r>
          </a:p>
          <a:p>
            <a:r>
              <a:rPr lang="en-US" dirty="0"/>
              <a:t>A design pattern isn't a finished design that can be transformed directly into code. It is a description or template for how to solve a repeated problem.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5263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MVC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It is a software architectural pattern to implement UI.</a:t>
            </a:r>
          </a:p>
          <a:p>
            <a:r>
              <a:rPr lang="en-US" dirty="0"/>
              <a:t>It divides the given software application into three interconnected parts, to separate internal representation of information from the ways they are presented to the users.</a:t>
            </a:r>
          </a:p>
          <a:p>
            <a:r>
              <a:rPr lang="en-US" dirty="0"/>
              <a:t>The central component is MODEL that captures the behavior of the application independent of UI. It manages data, logic and rules of the application.</a:t>
            </a:r>
          </a:p>
          <a:p>
            <a:r>
              <a:rPr lang="en-US" dirty="0"/>
              <a:t>A VIEW can be any output representation of information visible to the users.</a:t>
            </a:r>
          </a:p>
          <a:p>
            <a:r>
              <a:rPr lang="en-US" dirty="0"/>
              <a:t>The CONTROLLER accepts input and converts it to commands for the model or view. It links model and view together.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827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/>
              <a:t>MVC Framework</a:t>
            </a:r>
            <a:endParaRPr lang="en-US"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F354126B-2497-F62C-675A-35AFA06673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5835767"/>
              </p:ext>
            </p:extLst>
          </p:nvPr>
        </p:nvGraphicFramePr>
        <p:xfrm>
          <a:off x="7466182" y="3671182"/>
          <a:ext cx="2031203" cy="6400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1203">
                  <a:extLst>
                    <a:ext uri="{9D8B030D-6E8A-4147-A177-3AD203B41FA5}">
                      <a16:colId xmlns:a16="http://schemas.microsoft.com/office/drawing/2014/main" val="3070037049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571544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BBA57A5-7CF6-1EA8-1753-2BA6A2CA19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37180"/>
              </p:ext>
            </p:extLst>
          </p:nvPr>
        </p:nvGraphicFramePr>
        <p:xfrm>
          <a:off x="5098580" y="1906660"/>
          <a:ext cx="1857818" cy="6400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7818">
                  <a:extLst>
                    <a:ext uri="{9D8B030D-6E8A-4147-A177-3AD203B41FA5}">
                      <a16:colId xmlns:a16="http://schemas.microsoft.com/office/drawing/2014/main" val="3070037049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57154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A183F8C-A26F-6864-9EF9-151EF8536B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1273236"/>
              </p:ext>
            </p:extLst>
          </p:nvPr>
        </p:nvGraphicFramePr>
        <p:xfrm>
          <a:off x="3240762" y="3639433"/>
          <a:ext cx="1857818" cy="6400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7818">
                  <a:extLst>
                    <a:ext uri="{9D8B030D-6E8A-4147-A177-3AD203B41FA5}">
                      <a16:colId xmlns:a16="http://schemas.microsoft.com/office/drawing/2014/main" val="3070037049"/>
                    </a:ext>
                  </a:extLst>
                </a:gridCol>
              </a:tblGrid>
              <a:tr h="640079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Controller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571544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29671A-E7BE-75F7-B87B-C5D1CE7D52E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169671" y="2546739"/>
            <a:ext cx="1380229" cy="109269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3DFDBD-E74E-D433-1B63-7FF75AD5BB30}"/>
              </a:ext>
            </a:extLst>
          </p:cNvPr>
          <p:cNvCxnSpPr>
            <a:cxnSpLocks/>
            <a:stCxn id="9" idx="3"/>
            <a:endCxn id="4" idx="1"/>
          </p:cNvCxnSpPr>
          <p:nvPr/>
        </p:nvCxnSpPr>
        <p:spPr>
          <a:xfrm>
            <a:off x="5098580" y="3959472"/>
            <a:ext cx="2367602" cy="31749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ED18F0-EC9D-A315-5937-495914DF26C2}"/>
              </a:ext>
            </a:extLst>
          </p:cNvPr>
          <p:cNvCxnSpPr>
            <a:cxnSpLocks/>
          </p:cNvCxnSpPr>
          <p:nvPr/>
        </p:nvCxnSpPr>
        <p:spPr>
          <a:xfrm flipH="1" flipV="1">
            <a:off x="6324600" y="2546739"/>
            <a:ext cx="1560707" cy="1092694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27CE3C-27A0-19C2-66F2-3C31F334F397}"/>
              </a:ext>
            </a:extLst>
          </p:cNvPr>
          <p:cNvSpPr txBox="1"/>
          <p:nvPr/>
        </p:nvSpPr>
        <p:spPr>
          <a:xfrm>
            <a:off x="3279083" y="2756902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BDB040-C74B-DE59-DE72-B0CF80850819}"/>
              </a:ext>
            </a:extLst>
          </p:cNvPr>
          <p:cNvSpPr txBox="1"/>
          <p:nvPr/>
        </p:nvSpPr>
        <p:spPr>
          <a:xfrm>
            <a:off x="5363527" y="4023481"/>
            <a:ext cx="129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2DEBF9-E9C3-A8FF-0480-C619155AD1FA}"/>
              </a:ext>
            </a:extLst>
          </p:cNvPr>
          <p:cNvSpPr txBox="1"/>
          <p:nvPr/>
        </p:nvSpPr>
        <p:spPr>
          <a:xfrm>
            <a:off x="7288829" y="2756902"/>
            <a:ext cx="11929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</a:p>
        </p:txBody>
      </p:sp>
    </p:spTree>
    <p:extLst>
      <p:ext uri="{BB962C8B-B14F-4D97-AF65-F5344CB8AC3E}">
        <p14:creationId xmlns:p14="http://schemas.microsoft.com/office/powerpoint/2010/main" val="13208111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11FA9E-5D66-5E62-7FC8-1CB3804A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9FA89F-BC1B-5606-2719-2F27D5F6D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644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AE52-AF6F-11DD-0D7A-C1ED6980AA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PREVIEW FOR LECTURE 13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5CBD62-5CCF-AB06-AF56-B8A9F3BC48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DETERMINING VISIBILITY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630AC-1D87-C758-4796-6CC2DA8A4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01/23/2024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B2CD0-EC83-5DC1-5196-CCC00994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A4F6043-7A67-491B-98BC-F933DED7226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Dante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Dante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E1F28-004D-9554-AC7B-DEBFF6C2C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2C3948"/>
                </a:solidFill>
                <a:effectLst/>
                <a:uLnTx/>
                <a:uFillTx/>
                <a:latin typeface="Nunito" pitchFamily="2" charset="0"/>
                <a:ea typeface="+mn-ea"/>
                <a:cs typeface="+mn-cs"/>
              </a:rPr>
              <a:t>Object Oriented Design | Lecture 11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C3948"/>
              </a:solidFill>
              <a:effectLst/>
              <a:uLnTx/>
              <a:uFillTx/>
              <a:latin typeface="Nunito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1769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Pattern elements: There are four essential elements of the design patterns:</a:t>
            </a:r>
          </a:p>
          <a:p>
            <a:r>
              <a:rPr lang="en-US" dirty="0"/>
              <a:t>Name</a:t>
            </a:r>
          </a:p>
          <a:p>
            <a:pPr lvl="1"/>
            <a:r>
              <a:rPr lang="en-US" dirty="0"/>
              <a:t>A name that is a meaningful reference to the pattern</a:t>
            </a:r>
          </a:p>
          <a:p>
            <a:r>
              <a:rPr lang="en-US" dirty="0"/>
              <a:t>Problem description</a:t>
            </a:r>
          </a:p>
          <a:p>
            <a:pPr lvl="1"/>
            <a:r>
              <a:rPr lang="en-US" dirty="0"/>
              <a:t>Description of the problem and its context.</a:t>
            </a:r>
          </a:p>
          <a:p>
            <a:r>
              <a:rPr lang="en-US" dirty="0"/>
              <a:t>Solution description</a:t>
            </a:r>
          </a:p>
          <a:p>
            <a:pPr lvl="1"/>
            <a:r>
              <a:rPr lang="en-US" dirty="0"/>
              <a:t>Not a concrete design but a template for a design solution that can be implemented in different ways.</a:t>
            </a:r>
          </a:p>
          <a:p>
            <a:r>
              <a:rPr lang="en-US" dirty="0"/>
              <a:t>Consequences</a:t>
            </a:r>
          </a:p>
          <a:p>
            <a:pPr lvl="1"/>
            <a:r>
              <a:rPr lang="en-US" dirty="0"/>
              <a:t>The results and trade-offs of applying the pattern.</a:t>
            </a:r>
          </a:p>
          <a:p>
            <a:pPr lvl="1"/>
            <a:r>
              <a:rPr lang="en-US" dirty="0"/>
              <a:t>Helps the designer to understand whether a pattern can be effectively applied in particular situation.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912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Design Patterns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It reduces a complex form to a simple one.</a:t>
            </a:r>
          </a:p>
          <a:p>
            <a:r>
              <a:rPr lang="en-US" dirty="0"/>
              <a:t>It provides clear concept of the problem and its solutions. </a:t>
            </a:r>
          </a:p>
          <a:p>
            <a:r>
              <a:rPr lang="en-US" dirty="0"/>
              <a:t>It speeds up the development process by providing tested, proven development paradigm.</a:t>
            </a:r>
          </a:p>
          <a:p>
            <a:r>
              <a:rPr lang="en-US" dirty="0"/>
              <a:t>Patterns allow developers to communicate using well-known, well understood names for software interactions.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1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4BA769EC-69E3-A4CF-A74B-B9352B4F34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8990538"/>
              </p:ext>
            </p:extLst>
          </p:nvPr>
        </p:nvGraphicFramePr>
        <p:xfrm>
          <a:off x="4886793" y="3845356"/>
          <a:ext cx="1660358" cy="25127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0358">
                  <a:extLst>
                    <a:ext uri="{9D8B030D-6E8A-4147-A177-3AD203B41FA5}">
                      <a16:colId xmlns:a16="http://schemas.microsoft.com/office/drawing/2014/main" val="2360916677"/>
                    </a:ext>
                  </a:extLst>
                </a:gridCol>
              </a:tblGrid>
              <a:tr h="57107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Subject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499417"/>
                  </a:ext>
                </a:extLst>
              </a:tr>
              <a:tr h="19416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A: 40</a:t>
                      </a:r>
                      <a:b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B: 25</a:t>
                      </a:r>
                      <a:b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C: 15</a:t>
                      </a:r>
                      <a:b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D: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482855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C77BDBE-066B-86AF-FE14-35AB0042FC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6800186"/>
              </p:ext>
            </p:extLst>
          </p:nvPr>
        </p:nvGraphicFramePr>
        <p:xfrm>
          <a:off x="1357442" y="4668494"/>
          <a:ext cx="2300157" cy="871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0157">
                  <a:extLst>
                    <a:ext uri="{9D8B030D-6E8A-4147-A177-3AD203B41FA5}">
                      <a16:colId xmlns:a16="http://schemas.microsoft.com/office/drawing/2014/main" val="3092261738"/>
                    </a:ext>
                  </a:extLst>
                </a:gridCol>
              </a:tblGrid>
              <a:tr h="8711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Observer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98843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9641C38-93C4-7FA6-F18F-A61FB06C0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538396"/>
              </p:ext>
            </p:extLst>
          </p:nvPr>
        </p:nvGraphicFramePr>
        <p:xfrm>
          <a:off x="7919184" y="4644431"/>
          <a:ext cx="2300157" cy="871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0157">
                  <a:extLst>
                    <a:ext uri="{9D8B030D-6E8A-4147-A177-3AD203B41FA5}">
                      <a16:colId xmlns:a16="http://schemas.microsoft.com/office/drawing/2014/main" val="3092261738"/>
                    </a:ext>
                  </a:extLst>
                </a:gridCol>
              </a:tblGrid>
              <a:tr h="87110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Observer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9988438"/>
                  </a:ext>
                </a:extLst>
              </a:tr>
            </a:tbl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FCA5495E-5AFB-BD54-D3E5-2AE7DD953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2230334"/>
              </p:ext>
            </p:extLst>
          </p:nvPr>
        </p:nvGraphicFramePr>
        <p:xfrm>
          <a:off x="7140136" y="908601"/>
          <a:ext cx="3834592" cy="3033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7098B6B0-DCF1-4926-A5B0-734B2647B0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29157"/>
              </p:ext>
            </p:extLst>
          </p:nvPr>
        </p:nvGraphicFramePr>
        <p:xfrm>
          <a:off x="1001426" y="1309303"/>
          <a:ext cx="3242717" cy="23900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4FB1A04-B06A-D7F5-0DF5-B172931CEC80}"/>
              </a:ext>
            </a:extLst>
          </p:cNvPr>
          <p:cNvCxnSpPr>
            <a:cxnSpLocks/>
            <a:stCxn id="4" idx="1"/>
            <a:endCxn id="8" idx="3"/>
          </p:cNvCxnSpPr>
          <p:nvPr/>
        </p:nvCxnSpPr>
        <p:spPr>
          <a:xfrm flipH="1">
            <a:off x="3657599" y="5101719"/>
            <a:ext cx="1229194" cy="232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94B61C-EC3F-E439-A209-C12E158BF63C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2606360" y="3699391"/>
            <a:ext cx="16424" cy="92813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DB28C4-2CBE-9B6D-9013-5BCCC0CFC388}"/>
              </a:ext>
            </a:extLst>
          </p:cNvPr>
          <p:cNvCxnSpPr>
            <a:cxnSpLocks/>
            <a:stCxn id="9" idx="0"/>
            <a:endCxn id="12" idx="2"/>
          </p:cNvCxnSpPr>
          <p:nvPr/>
        </p:nvCxnSpPr>
        <p:spPr>
          <a:xfrm flipH="1" flipV="1">
            <a:off x="9057432" y="3942048"/>
            <a:ext cx="11830" cy="7023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070B5A-5F36-1563-BEFD-98154847DC37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6547151" y="5079984"/>
            <a:ext cx="1372033" cy="2173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955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Design Patterns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In many real-world situations, we want to create only one instance of a class.</a:t>
            </a:r>
          </a:p>
          <a:p>
            <a:r>
              <a:rPr lang="en-US" dirty="0"/>
              <a:t>For example, there can be only one active president of a country at any given time.</a:t>
            </a:r>
          </a:p>
          <a:p>
            <a:r>
              <a:rPr lang="en-US" dirty="0"/>
              <a:t>This pattern is called a Singleton pattern.</a:t>
            </a:r>
          </a:p>
          <a:p>
            <a:r>
              <a:rPr lang="en-US" dirty="0"/>
              <a:t>Other software examples could be a single DB connection shared by multiple objects as creating a separate DB connection for every object is costly.</a:t>
            </a:r>
          </a:p>
          <a:p>
            <a:r>
              <a:rPr lang="en-US" dirty="0"/>
              <a:t>Similarly, there can be a single configuration manager or error manager in an application that handles all problems instead of creating multiple managers.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052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45947-56A6-3D94-CC1B-440530BE2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809352" cy="1120775"/>
          </a:xfrm>
        </p:spPr>
        <p:txBody>
          <a:bodyPr>
            <a:normAutofit/>
          </a:bodyPr>
          <a:lstStyle/>
          <a:p>
            <a:r>
              <a:rPr lang="en-US" dirty="0"/>
              <a:t>GRASP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1DC63-DCE7-5ABF-7367-A046B49BC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557339"/>
            <a:ext cx="10809351" cy="447467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GRASP (General Responsibility Assignment Software Principles)</a:t>
            </a:r>
          </a:p>
          <a:p>
            <a:r>
              <a:rPr lang="en-US" dirty="0"/>
              <a:t>GRASP consist of guidelines for assigning responsibility to classes and objects in object-oriented design</a:t>
            </a:r>
          </a:p>
          <a:p>
            <a:r>
              <a:rPr lang="en-US" dirty="0"/>
              <a:t>GRASP helps us in deciding which responsibility should be assigned to which object/class i.e., it helps to guide object-oriented design by clearly outlining who does what.</a:t>
            </a:r>
          </a:p>
          <a:p>
            <a:r>
              <a:rPr lang="en-US" dirty="0"/>
              <a:t>Which object or class is responsible for what actions.</a:t>
            </a:r>
          </a:p>
          <a:p>
            <a:r>
              <a:rPr lang="en-US" dirty="0"/>
              <a:t>Helps us to define how classes work with one another.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2521B-4589-9E33-40AC-618ADE79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/>
          <a:p>
            <a:fld id="{3A4F6043-7A67-491B-98BC-F933DED7226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7A4048-1798-B627-5272-EC9C2486A8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r>
              <a:rPr lang="en-US"/>
              <a:t>01/25/2024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46E95-7705-1A6D-2CEE-5890E3B6E7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476934" cy="640080"/>
          </a:xfrm>
        </p:spPr>
        <p:txBody>
          <a:bodyPr/>
          <a:lstStyle/>
          <a:p>
            <a:r>
              <a:rPr lang="en-US"/>
              <a:t>Object Oriented Design | Lecture 12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07665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setVTI">
  <a:themeElements>
    <a:clrScheme name="Custom 20">
      <a:dk1>
        <a:srgbClr val="000000"/>
      </a:dk1>
      <a:lt1>
        <a:sysClr val="window" lastClr="FFFFFF"/>
      </a:lt1>
      <a:dk2>
        <a:srgbClr val="2C3948"/>
      </a:dk2>
      <a:lt2>
        <a:srgbClr val="F4F4F4"/>
      </a:lt2>
      <a:accent1>
        <a:srgbClr val="F49D90"/>
      </a:accent1>
      <a:accent2>
        <a:srgbClr val="D6947C"/>
      </a:accent2>
      <a:accent3>
        <a:srgbClr val="BF8484"/>
      </a:accent3>
      <a:accent4>
        <a:srgbClr val="96A9AA"/>
      </a:accent4>
      <a:accent5>
        <a:srgbClr val="DD796C"/>
      </a:accent5>
      <a:accent6>
        <a:srgbClr val="D09145"/>
      </a:accent6>
      <a:hlink>
        <a:srgbClr val="DF686A"/>
      </a:hlink>
      <a:folHlink>
        <a:srgbClr val="F93F1C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89259C4-AC71-4849-BC68-7545A45536D3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sharepoint/v3"/>
    <ds:schemaRef ds:uri="230e9df3-be65-4c73-a93b-d1236ebd677e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71af3243-3dd4-4a8d-8c0d-dd76da1f02a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37D1C0D-D4CE-465C-8DB2-7B2571F371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A4E27A5-29EC-44AC-A353-55638DDBC56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4458</TotalTime>
  <Words>2616</Words>
  <Application>Microsoft Office PowerPoint</Application>
  <PresentationFormat>Widescreen</PresentationFormat>
  <Paragraphs>407</Paragraphs>
  <Slides>43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4" baseType="lpstr">
      <vt:lpstr>Arial</vt:lpstr>
      <vt:lpstr>Calibri</vt:lpstr>
      <vt:lpstr>Dante</vt:lpstr>
      <vt:lpstr>Helvetica Neue Medium</vt:lpstr>
      <vt:lpstr>Nunito</vt:lpstr>
      <vt:lpstr>Painting With Chocolate</vt:lpstr>
      <vt:lpstr>Rustic Story</vt:lpstr>
      <vt:lpstr>Times New Roman</vt:lpstr>
      <vt:lpstr>Wingdings</vt:lpstr>
      <vt:lpstr>Wingdings 2</vt:lpstr>
      <vt:lpstr>1_OffsetVTI</vt:lpstr>
      <vt:lpstr>PowerPoint Presentation</vt:lpstr>
      <vt:lpstr>Lesson 3: Object Oriented Design (10hrs)</vt:lpstr>
      <vt:lpstr>Patterns</vt:lpstr>
      <vt:lpstr>Design Patterns</vt:lpstr>
      <vt:lpstr>Design Patterns</vt:lpstr>
      <vt:lpstr>Design Patterns Advantages</vt:lpstr>
      <vt:lpstr>Design Patterns</vt:lpstr>
      <vt:lpstr>Design Patterns Example</vt:lpstr>
      <vt:lpstr>GRASP</vt:lpstr>
      <vt:lpstr>9 GRASP Patterns</vt:lpstr>
      <vt:lpstr>Design Patterns: Essential Elements</vt:lpstr>
      <vt:lpstr>GRASP Pattern: Creator</vt:lpstr>
      <vt:lpstr>GRASP Pattern: Creator</vt:lpstr>
      <vt:lpstr>GRASP Pattern: Creator</vt:lpstr>
      <vt:lpstr>GRASP Pattern: Information Expert</vt:lpstr>
      <vt:lpstr>GRASP Pattern: Information Expert</vt:lpstr>
      <vt:lpstr>GRASP Pattern: Low Coupling</vt:lpstr>
      <vt:lpstr>GRASP Pattern: Low Coupling</vt:lpstr>
      <vt:lpstr>GRASP Pattern: Low Coupling</vt:lpstr>
      <vt:lpstr>GRASP Pattern: High Cohesion</vt:lpstr>
      <vt:lpstr>GRASP Pattern: High Cohesion</vt:lpstr>
      <vt:lpstr>GRASP Pattern: High Cohesion</vt:lpstr>
      <vt:lpstr>GRASP Pattern: High Cohesion</vt:lpstr>
      <vt:lpstr>GRASP Pattern: Controller</vt:lpstr>
      <vt:lpstr>GRASP Pattern: Controller</vt:lpstr>
      <vt:lpstr>GRASP Pattern: Polymorphism</vt:lpstr>
      <vt:lpstr>GRASP Pattern: Polymorphism</vt:lpstr>
      <vt:lpstr>GRASP Pattern: Indirection</vt:lpstr>
      <vt:lpstr>GRASP Pattern: Pure Fabrication</vt:lpstr>
      <vt:lpstr>GRASP Pattern: Protected Variation</vt:lpstr>
      <vt:lpstr>Design Patterns Types</vt:lpstr>
      <vt:lpstr>Creational Design Pattern</vt:lpstr>
      <vt:lpstr>Creational Design Pattern</vt:lpstr>
      <vt:lpstr>Structural Design Pattern</vt:lpstr>
      <vt:lpstr>Structural Design Pattern</vt:lpstr>
      <vt:lpstr>Behavioral Design Pattern</vt:lpstr>
      <vt:lpstr>Behavioral Design Pattern</vt:lpstr>
      <vt:lpstr>Framework</vt:lpstr>
      <vt:lpstr>Framework</vt:lpstr>
      <vt:lpstr>MVC Framework</vt:lpstr>
      <vt:lpstr>MVC Framework</vt:lpstr>
      <vt:lpstr>PowerPoint Presentation</vt:lpstr>
      <vt:lpstr>PREVIEW FOR LECTURE 13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OOAD with UML</dc:title>
  <dc:creator>Shiva Kunwar</dc:creator>
  <cp:lastModifiedBy>Shiva Kunwar</cp:lastModifiedBy>
  <cp:revision>261</cp:revision>
  <dcterms:created xsi:type="dcterms:W3CDTF">2023-12-21T15:41:48Z</dcterms:created>
  <dcterms:modified xsi:type="dcterms:W3CDTF">2024-07-31T06:20:22Z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