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4"/>
  </p:sldMasterIdLst>
  <p:notesMasterIdLst>
    <p:notesMasterId r:id="rId23"/>
  </p:notesMasterIdLst>
  <p:sldIdLst>
    <p:sldId id="443" r:id="rId5"/>
    <p:sldId id="258" r:id="rId6"/>
    <p:sldId id="431" r:id="rId7"/>
    <p:sldId id="444" r:id="rId8"/>
    <p:sldId id="429" r:id="rId9"/>
    <p:sldId id="436" r:id="rId10"/>
    <p:sldId id="433" r:id="rId11"/>
    <p:sldId id="437" r:id="rId12"/>
    <p:sldId id="434" r:id="rId13"/>
    <p:sldId id="438" r:id="rId14"/>
    <p:sldId id="432" r:id="rId15"/>
    <p:sldId id="439" r:id="rId16"/>
    <p:sldId id="435" r:id="rId17"/>
    <p:sldId id="440" r:id="rId18"/>
    <p:sldId id="441" r:id="rId19"/>
    <p:sldId id="442" r:id="rId20"/>
    <p:sldId id="445" r:id="rId21"/>
    <p:sldId id="44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FA2BC-1ADC-4120-B5E7-41DB4F4952A8}" v="84" dt="2023-12-23T16:15:44.242"/>
    <p1510:client id="{94C3F7BA-9B91-402F-A46D-9E14CBB31D3D}" v="6" dt="2023-12-23T16:27:57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902" autoAdjust="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outlineViewPr>
    <p:cViewPr>
      <p:scale>
        <a:sx n="33" d="100"/>
        <a:sy n="33" d="100"/>
      </p:scale>
      <p:origin x="0" y="-97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Kunwar" userId="aebf2261f0d6e09f" providerId="LiveId" clId="{F3811824-3441-450A-BE8B-1E1E11206BDE}"/>
    <pc:docChg chg="undo custSel addSld delSld modSld">
      <pc:chgData name="Shiva Kunwar" userId="aebf2261f0d6e09f" providerId="LiveId" clId="{F3811824-3441-450A-BE8B-1E1E11206BDE}" dt="2023-12-22T15:43:25.860" v="2058" actId="113"/>
      <pc:docMkLst>
        <pc:docMk/>
      </pc:docMkLst>
      <pc:sldChg chg="addSp modSp mod">
        <pc:chgData name="Shiva Kunwar" userId="aebf2261f0d6e09f" providerId="LiveId" clId="{F3811824-3441-450A-BE8B-1E1E11206BDE}" dt="2023-12-21T16:17:53.165" v="297" actId="1037"/>
        <pc:sldMkLst>
          <pc:docMk/>
          <pc:sldMk cId="513983598" sldId="256"/>
        </pc:sldMkLst>
        <pc:spChg chg="mod">
          <ac:chgData name="Shiva Kunwar" userId="aebf2261f0d6e09f" providerId="LiveId" clId="{F3811824-3441-450A-BE8B-1E1E11206BDE}" dt="2023-12-21T16:17:19.150" v="272" actId="1076"/>
          <ac:spMkLst>
            <pc:docMk/>
            <pc:sldMk cId="513983598" sldId="256"/>
            <ac:spMk id="3" creationId="{27F56970-010C-D66F-1469-B2F0870F24F8}"/>
          </ac:spMkLst>
        </pc:spChg>
        <pc:spChg chg="add mod">
          <ac:chgData name="Shiva Kunwar" userId="aebf2261f0d6e09f" providerId="LiveId" clId="{F3811824-3441-450A-BE8B-1E1E11206BDE}" dt="2023-12-21T16:17:53.165" v="297" actId="1037"/>
          <ac:spMkLst>
            <pc:docMk/>
            <pc:sldMk cId="513983598" sldId="256"/>
            <ac:spMk id="11" creationId="{966A9420-2EAA-2BB1-E08B-25BFB498717E}"/>
          </ac:spMkLst>
        </pc:spChg>
      </pc:sldChg>
      <pc:sldChg chg="del">
        <pc:chgData name="Shiva Kunwar" userId="aebf2261f0d6e09f" providerId="LiveId" clId="{F3811824-3441-450A-BE8B-1E1E11206BDE}" dt="2023-12-21T16:13:21.132" v="3" actId="47"/>
        <pc:sldMkLst>
          <pc:docMk/>
          <pc:sldMk cId="2803433059" sldId="257"/>
        </pc:sldMkLst>
      </pc:sldChg>
      <pc:sldChg chg="modSp mod">
        <pc:chgData name="Shiva Kunwar" userId="aebf2261f0d6e09f" providerId="LiveId" clId="{F3811824-3441-450A-BE8B-1E1E11206BDE}" dt="2023-12-22T15:43:25.860" v="2058" actId="113"/>
        <pc:sldMkLst>
          <pc:docMk/>
          <pc:sldMk cId="399910915" sldId="258"/>
        </pc:sldMkLst>
        <pc:spChg chg="mod">
          <ac:chgData name="Shiva Kunwar" userId="aebf2261f0d6e09f" providerId="LiveId" clId="{F3811824-3441-450A-BE8B-1E1E11206BDE}" dt="2023-12-22T15:43:25.860" v="2058" actId="113"/>
          <ac:spMkLst>
            <pc:docMk/>
            <pc:sldMk cId="399910915" sldId="258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2:10.293" v="448"/>
          <ac:spMkLst>
            <pc:docMk/>
            <pc:sldMk cId="399910915" sldId="258"/>
            <ac:spMk id="6" creationId="{23D46E95-7705-1A6D-2CEE-5890E3B6E781}"/>
          </ac:spMkLst>
        </pc:spChg>
      </pc:sldChg>
      <pc:sldChg chg="del">
        <pc:chgData name="Shiva Kunwar" userId="aebf2261f0d6e09f" providerId="LiveId" clId="{F3811824-3441-450A-BE8B-1E1E11206BDE}" dt="2023-12-21T16:13:21.132" v="3" actId="47"/>
        <pc:sldMkLst>
          <pc:docMk/>
          <pc:sldMk cId="2283349337" sldId="259"/>
        </pc:sldMkLst>
      </pc:sldChg>
      <pc:sldChg chg="del">
        <pc:chgData name="Shiva Kunwar" userId="aebf2261f0d6e09f" providerId="LiveId" clId="{F3811824-3441-450A-BE8B-1E1E11206BDE}" dt="2023-12-21T16:13:21.132" v="3" actId="47"/>
        <pc:sldMkLst>
          <pc:docMk/>
          <pc:sldMk cId="2887347244" sldId="260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2648360811" sldId="261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2592143716" sldId="262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1658221180" sldId="263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4179328529" sldId="264"/>
        </pc:sldMkLst>
      </pc:sldChg>
      <pc:sldChg chg="addSp delSp modSp mod setBg">
        <pc:chgData name="Shiva Kunwar" userId="aebf2261f0d6e09f" providerId="LiveId" clId="{F3811824-3441-450A-BE8B-1E1E11206BDE}" dt="2023-12-21T17:27:20.374" v="1690" actId="404"/>
        <pc:sldMkLst>
          <pc:docMk/>
          <pc:sldMk cId="4033552605" sldId="265"/>
        </pc:sldMkLst>
        <pc:spChg chg="mod">
          <ac:chgData name="Shiva Kunwar" userId="aebf2261f0d6e09f" providerId="LiveId" clId="{F3811824-3441-450A-BE8B-1E1E11206BDE}" dt="2023-12-21T16:15:20.892" v="88" actId="2711"/>
          <ac:spMkLst>
            <pc:docMk/>
            <pc:sldMk cId="4033552605" sldId="265"/>
            <ac:spMk id="2" creationId="{7E66E72E-376F-834C-CD79-32264CC5EA9D}"/>
          </ac:spMkLst>
        </pc:spChg>
        <pc:spChg chg="mod">
          <ac:chgData name="Shiva Kunwar" userId="aebf2261f0d6e09f" providerId="LiveId" clId="{F3811824-3441-450A-BE8B-1E1E11206BDE}" dt="2023-12-21T17:27:20.374" v="1690" actId="404"/>
          <ac:spMkLst>
            <pc:docMk/>
            <pc:sldMk cId="4033552605" sldId="265"/>
            <ac:spMk id="3" creationId="{73F96AC3-CB6B-911F-8FF9-F5D96FBB5261}"/>
          </ac:spMkLst>
        </pc:spChg>
        <pc:spChg chg="del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4" creationId="{09BE8126-100B-E0F3-732C-A543D76DC582}"/>
          </ac:spMkLst>
        </pc:spChg>
        <pc:spChg chg="mo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5" creationId="{1FC013E4-932A-52E1-1578-568658B75A20}"/>
          </ac:spMkLst>
        </pc:spChg>
        <pc:spChg chg="mod">
          <ac:chgData name="Shiva Kunwar" userId="aebf2261f0d6e09f" providerId="LiveId" clId="{F3811824-3441-450A-BE8B-1E1E11206BDE}" dt="2023-12-21T16:21:44.713" v="442"/>
          <ac:spMkLst>
            <pc:docMk/>
            <pc:sldMk cId="4033552605" sldId="265"/>
            <ac:spMk id="6" creationId="{CDF5B250-01D0-AFD6-9942-1BAFA5AD4538}"/>
          </ac:spMkLst>
        </pc:spChg>
        <pc:spChg chg="mod or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7" creationId="{BFE1FD33-ADFF-561E-437A-B83C3E503579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9" creationId="{5E789A05-76D0-47F6-AD3C-AF9057326156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10" creationId="{05C5A40C-F9AD-4C93-97FA-358B169FE275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11" creationId="{7AABA2F9-823C-4214-A440-604B5DB2FFD5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13" creationId="{29B92431-B474-487C-98A7-621A5D059219}"/>
          </ac:spMkLst>
        </pc:spChg>
        <pc:cxnChg chg="add">
          <ac:chgData name="Shiva Kunwar" userId="aebf2261f0d6e09f" providerId="LiveId" clId="{F3811824-3441-450A-BE8B-1E1E11206BDE}" dt="2023-12-21T16:13:51.396" v="4" actId="26606"/>
          <ac:cxnSpMkLst>
            <pc:docMk/>
            <pc:sldMk cId="4033552605" sldId="265"/>
            <ac:cxnSpMk id="15" creationId="{18BED632-3F93-4C38-BB9D-D6B36E10763E}"/>
          </ac:cxnSpMkLst>
        </pc:cxnChg>
        <pc:cxnChg chg="add">
          <ac:chgData name="Shiva Kunwar" userId="aebf2261f0d6e09f" providerId="LiveId" clId="{F3811824-3441-450A-BE8B-1E1E11206BDE}" dt="2023-12-21T16:13:51.396" v="4" actId="26606"/>
          <ac:cxnSpMkLst>
            <pc:docMk/>
            <pc:sldMk cId="4033552605" sldId="265"/>
            <ac:cxnSpMk id="17" creationId="{30D2A0D4-02A1-4D54-B25A-DF0DD9DD07C0}"/>
          </ac:cxnSpMkLst>
        </pc:cxnChg>
      </pc:sldChg>
      <pc:sldChg chg="del">
        <pc:chgData name="Shiva Kunwar" userId="aebf2261f0d6e09f" providerId="LiveId" clId="{F3811824-3441-450A-BE8B-1E1E11206BDE}" dt="2023-12-21T16:13:15.217" v="1" actId="47"/>
        <pc:sldMkLst>
          <pc:docMk/>
          <pc:sldMk cId="3651330708" sldId="266"/>
        </pc:sldMkLst>
      </pc:sldChg>
      <pc:sldChg chg="modSp add mod">
        <pc:chgData name="Shiva Kunwar" userId="aebf2261f0d6e09f" providerId="LiveId" clId="{F3811824-3441-450A-BE8B-1E1E11206BDE}" dt="2023-12-21T17:43:05.353" v="2057" actId="12"/>
        <pc:sldMkLst>
          <pc:docMk/>
          <pc:sldMk cId="3771641337" sldId="266"/>
        </pc:sldMkLst>
        <pc:spChg chg="mod">
          <ac:chgData name="Shiva Kunwar" userId="aebf2261f0d6e09f" providerId="LiveId" clId="{F3811824-3441-450A-BE8B-1E1E11206BDE}" dt="2023-12-21T16:15:48.539" v="127" actId="20577"/>
          <ac:spMkLst>
            <pc:docMk/>
            <pc:sldMk cId="3771641337" sldId="266"/>
            <ac:spMk id="2" creationId="{7E66E72E-376F-834C-CD79-32264CC5EA9D}"/>
          </ac:spMkLst>
        </pc:spChg>
        <pc:spChg chg="mod">
          <ac:chgData name="Shiva Kunwar" userId="aebf2261f0d6e09f" providerId="LiveId" clId="{F3811824-3441-450A-BE8B-1E1E11206BDE}" dt="2023-12-21T17:43:05.353" v="2057" actId="12"/>
          <ac:spMkLst>
            <pc:docMk/>
            <pc:sldMk cId="3771641337" sldId="266"/>
            <ac:spMk id="3" creationId="{73F96AC3-CB6B-911F-8FF9-F5D96FBB5261}"/>
          </ac:spMkLst>
        </pc:spChg>
        <pc:spChg chg="mod">
          <ac:chgData name="Shiva Kunwar" userId="aebf2261f0d6e09f" providerId="LiveId" clId="{F3811824-3441-450A-BE8B-1E1E11206BDE}" dt="2023-12-21T16:21:39.263" v="441" actId="20577"/>
          <ac:spMkLst>
            <pc:docMk/>
            <pc:sldMk cId="3771641337" sldId="266"/>
            <ac:spMk id="6" creationId="{CDF5B250-01D0-AFD6-9942-1BAFA5AD4538}"/>
          </ac:spMkLst>
        </pc:spChg>
      </pc:sldChg>
      <pc:sldChg chg="modSp add mod modNotesTx">
        <pc:chgData name="Shiva Kunwar" userId="aebf2261f0d6e09f" providerId="LiveId" clId="{F3811824-3441-450A-BE8B-1E1E11206BDE}" dt="2023-12-21T17:06:24.815" v="1536" actId="20577"/>
        <pc:sldMkLst>
          <pc:docMk/>
          <pc:sldMk cId="1600105505" sldId="267"/>
        </pc:sldMkLst>
        <pc:spChg chg="mod">
          <ac:chgData name="Shiva Kunwar" userId="aebf2261f0d6e09f" providerId="LiveId" clId="{F3811824-3441-450A-BE8B-1E1E11206BDE}" dt="2023-12-21T16:19:16.839" v="319" actId="20577"/>
          <ac:spMkLst>
            <pc:docMk/>
            <pc:sldMk cId="1600105505" sldId="267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06:24.815" v="1536" actId="20577"/>
          <ac:spMkLst>
            <pc:docMk/>
            <pc:sldMk cId="1600105505" sldId="267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2:06.694" v="447"/>
          <ac:spMkLst>
            <pc:docMk/>
            <pc:sldMk cId="1600105505" sldId="267"/>
            <ac:spMk id="6" creationId="{23D46E95-7705-1A6D-2CEE-5890E3B6E781}"/>
          </ac:spMkLst>
        </pc:spChg>
      </pc:sldChg>
      <pc:sldChg chg="del">
        <pc:chgData name="Shiva Kunwar" userId="aebf2261f0d6e09f" providerId="LiveId" clId="{F3811824-3441-450A-BE8B-1E1E11206BDE}" dt="2023-12-21T16:13:12.850" v="0" actId="47"/>
        <pc:sldMkLst>
          <pc:docMk/>
          <pc:sldMk cId="2400080457" sldId="267"/>
        </pc:sldMkLst>
      </pc:sldChg>
      <pc:sldChg chg="modSp add mod modNotesTx">
        <pc:chgData name="Shiva Kunwar" userId="aebf2261f0d6e09f" providerId="LiveId" clId="{F3811824-3441-450A-BE8B-1E1E11206BDE}" dt="2023-12-21T17:15:20.226" v="1651" actId="403"/>
        <pc:sldMkLst>
          <pc:docMk/>
          <pc:sldMk cId="660821032" sldId="268"/>
        </pc:sldMkLst>
        <pc:spChg chg="mod">
          <ac:chgData name="Shiva Kunwar" userId="aebf2261f0d6e09f" providerId="LiveId" clId="{F3811824-3441-450A-BE8B-1E1E11206BDE}" dt="2023-12-21T17:00:13.660" v="1414" actId="20577"/>
          <ac:spMkLst>
            <pc:docMk/>
            <pc:sldMk cId="660821032" sldId="268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15:20.226" v="1651" actId="403"/>
          <ac:spMkLst>
            <pc:docMk/>
            <pc:sldMk cId="660821032" sldId="268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2:02.377" v="446"/>
          <ac:spMkLst>
            <pc:docMk/>
            <pc:sldMk cId="660821032" sldId="268"/>
            <ac:spMk id="6" creationId="{23D46E95-7705-1A6D-2CEE-5890E3B6E781}"/>
          </ac:spMkLst>
        </pc:spChg>
      </pc:sldChg>
      <pc:sldChg chg="modSp add mod modNotesTx">
        <pc:chgData name="Shiva Kunwar" userId="aebf2261f0d6e09f" providerId="LiveId" clId="{F3811824-3441-450A-BE8B-1E1E11206BDE}" dt="2023-12-21T17:37:13.532" v="1925"/>
        <pc:sldMkLst>
          <pc:docMk/>
          <pc:sldMk cId="93153752" sldId="269"/>
        </pc:sldMkLst>
        <pc:spChg chg="mod">
          <ac:chgData name="Shiva Kunwar" userId="aebf2261f0d6e09f" providerId="LiveId" clId="{F3811824-3441-450A-BE8B-1E1E11206BDE}" dt="2023-12-21T16:19:36.092" v="348" actId="20577"/>
          <ac:spMkLst>
            <pc:docMk/>
            <pc:sldMk cId="93153752" sldId="269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37:13.532" v="1925"/>
          <ac:spMkLst>
            <pc:docMk/>
            <pc:sldMk cId="93153752" sldId="269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1:56.211" v="445"/>
          <ac:spMkLst>
            <pc:docMk/>
            <pc:sldMk cId="93153752" sldId="269"/>
            <ac:spMk id="6" creationId="{23D46E95-7705-1A6D-2CEE-5890E3B6E781}"/>
          </ac:spMkLst>
        </pc:spChg>
      </pc:sldChg>
      <pc:sldChg chg="modSp add mod modNotesTx">
        <pc:chgData name="Shiva Kunwar" userId="aebf2261f0d6e09f" providerId="LiveId" clId="{F3811824-3441-450A-BE8B-1E1E11206BDE}" dt="2023-12-21T16:41:54.906" v="608" actId="20577"/>
        <pc:sldMkLst>
          <pc:docMk/>
          <pc:sldMk cId="394631926" sldId="270"/>
        </pc:sldMkLst>
        <pc:spChg chg="mod">
          <ac:chgData name="Shiva Kunwar" userId="aebf2261f0d6e09f" providerId="LiveId" clId="{F3811824-3441-450A-BE8B-1E1E11206BDE}" dt="2023-12-21T16:41:54.906" v="608" actId="20577"/>
          <ac:spMkLst>
            <pc:docMk/>
            <pc:sldMk cId="394631926" sldId="270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41:47.990" v="599" actId="113"/>
          <ac:spMkLst>
            <pc:docMk/>
            <pc:sldMk cId="394631926" sldId="270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1:52.578" v="444"/>
          <ac:spMkLst>
            <pc:docMk/>
            <pc:sldMk cId="394631926" sldId="270"/>
            <ac:spMk id="6" creationId="{23D46E95-7705-1A6D-2CEE-5890E3B6E781}"/>
          </ac:spMkLst>
        </pc:spChg>
      </pc:sldChg>
      <pc:sldChg chg="modSp add mod modNotesTx">
        <pc:chgData name="Shiva Kunwar" userId="aebf2261f0d6e09f" providerId="LiveId" clId="{F3811824-3441-450A-BE8B-1E1E11206BDE}" dt="2023-12-21T17:11:23.127" v="1638" actId="20577"/>
        <pc:sldMkLst>
          <pc:docMk/>
          <pc:sldMk cId="2020265371" sldId="271"/>
        </pc:sldMkLst>
        <pc:spChg chg="mod">
          <ac:chgData name="Shiva Kunwar" userId="aebf2261f0d6e09f" providerId="LiveId" clId="{F3811824-3441-450A-BE8B-1E1E11206BDE}" dt="2023-12-21T16:19:57.204" v="403" actId="20577"/>
          <ac:spMkLst>
            <pc:docMk/>
            <pc:sldMk cId="2020265371" sldId="271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11:23.127" v="1638" actId="20577"/>
          <ac:spMkLst>
            <pc:docMk/>
            <pc:sldMk cId="2020265371" sldId="271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1:48.245" v="443"/>
          <ac:spMkLst>
            <pc:docMk/>
            <pc:sldMk cId="2020265371" sldId="271"/>
            <ac:spMk id="6" creationId="{23D46E95-7705-1A6D-2CEE-5890E3B6E781}"/>
          </ac:spMkLst>
        </pc:spChg>
      </pc:sldChg>
      <pc:sldChg chg="modSp add del mod">
        <pc:chgData name="Shiva Kunwar" userId="aebf2261f0d6e09f" providerId="LiveId" clId="{F3811824-3441-450A-BE8B-1E1E11206BDE}" dt="2023-12-21T17:29:40.013" v="1694" actId="47"/>
        <pc:sldMkLst>
          <pc:docMk/>
          <pc:sldMk cId="3376154745" sldId="272"/>
        </pc:sldMkLst>
        <pc:spChg chg="mod">
          <ac:chgData name="Shiva Kunwar" userId="aebf2261f0d6e09f" providerId="LiveId" clId="{F3811824-3441-450A-BE8B-1E1E11206BDE}" dt="2023-12-21T16:58:06.754" v="1396" actId="20577"/>
          <ac:spMkLst>
            <pc:docMk/>
            <pc:sldMk cId="3376154745" sldId="272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46:13.923" v="627" actId="20577"/>
        <pc:sldMkLst>
          <pc:docMk/>
          <pc:sldMk cId="2253161650" sldId="273"/>
        </pc:sldMkLst>
        <pc:spChg chg="mod">
          <ac:chgData name="Shiva Kunwar" userId="aebf2261f0d6e09f" providerId="LiveId" clId="{F3811824-3441-450A-BE8B-1E1E11206BDE}" dt="2023-12-21T16:45:48.461" v="619" actId="20577"/>
          <ac:spMkLst>
            <pc:docMk/>
            <pc:sldMk cId="2253161650" sldId="273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46:13.923" v="627" actId="20577"/>
          <ac:spMkLst>
            <pc:docMk/>
            <pc:sldMk cId="2253161650" sldId="273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48:24.662" v="640" actId="113"/>
        <pc:sldMkLst>
          <pc:docMk/>
          <pc:sldMk cId="3468023329" sldId="274"/>
        </pc:sldMkLst>
        <pc:spChg chg="mod">
          <ac:chgData name="Shiva Kunwar" userId="aebf2261f0d6e09f" providerId="LiveId" clId="{F3811824-3441-450A-BE8B-1E1E11206BDE}" dt="2023-12-21T16:48:24.662" v="640" actId="113"/>
          <ac:spMkLst>
            <pc:docMk/>
            <pc:sldMk cId="3468023329" sldId="274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48:43.127" v="646" actId="113"/>
        <pc:sldMkLst>
          <pc:docMk/>
          <pc:sldMk cId="1732684722" sldId="275"/>
        </pc:sldMkLst>
        <pc:spChg chg="mod">
          <ac:chgData name="Shiva Kunwar" userId="aebf2261f0d6e09f" providerId="LiveId" clId="{F3811824-3441-450A-BE8B-1E1E11206BDE}" dt="2023-12-21T16:48:43.127" v="646" actId="113"/>
          <ac:spMkLst>
            <pc:docMk/>
            <pc:sldMk cId="1732684722" sldId="275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57:26.372" v="1395" actId="20577"/>
        <pc:sldMkLst>
          <pc:docMk/>
          <pc:sldMk cId="3544414768" sldId="276"/>
        </pc:sldMkLst>
        <pc:spChg chg="mod">
          <ac:chgData name="Shiva Kunwar" userId="aebf2261f0d6e09f" providerId="LiveId" clId="{F3811824-3441-450A-BE8B-1E1E11206BDE}" dt="2023-12-21T16:48:59.703" v="665" actId="20577"/>
          <ac:spMkLst>
            <pc:docMk/>
            <pc:sldMk cId="3544414768" sldId="276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57:26.372" v="1395" actId="20577"/>
          <ac:spMkLst>
            <pc:docMk/>
            <pc:sldMk cId="3544414768" sldId="276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55:17.799" v="1191" actId="20577"/>
        <pc:sldMkLst>
          <pc:docMk/>
          <pc:sldMk cId="1931651220" sldId="277"/>
        </pc:sldMkLst>
        <pc:spChg chg="mod">
          <ac:chgData name="Shiva Kunwar" userId="aebf2261f0d6e09f" providerId="LiveId" clId="{F3811824-3441-450A-BE8B-1E1E11206BDE}" dt="2023-12-21T16:52:11.430" v="788" actId="20577"/>
          <ac:spMkLst>
            <pc:docMk/>
            <pc:sldMk cId="1931651220" sldId="277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55:17.799" v="1191" actId="20577"/>
          <ac:spMkLst>
            <pc:docMk/>
            <pc:sldMk cId="1931651220" sldId="277"/>
            <ac:spMk id="3" creationId="{EA41DC63-DCE7-5ABF-7367-A046B49BC6A7}"/>
          </ac:spMkLst>
        </pc:spChg>
      </pc:sldChg>
      <pc:sldChg chg="modSp new mod">
        <pc:chgData name="Shiva Kunwar" userId="aebf2261f0d6e09f" providerId="LiveId" clId="{F3811824-3441-450A-BE8B-1E1E11206BDE}" dt="2023-12-21T17:39:14.642" v="1968" actId="11"/>
        <pc:sldMkLst>
          <pc:docMk/>
          <pc:sldMk cId="2356649918" sldId="278"/>
        </pc:sldMkLst>
        <pc:spChg chg="mod">
          <ac:chgData name="Shiva Kunwar" userId="aebf2261f0d6e09f" providerId="LiveId" clId="{F3811824-3441-450A-BE8B-1E1E11206BDE}" dt="2023-12-21T17:29:30.447" v="1692"/>
          <ac:spMkLst>
            <pc:docMk/>
            <pc:sldMk cId="2356649918" sldId="278"/>
            <ac:spMk id="2" creationId="{AD37A67C-225E-1859-D1DE-DA33715F7F15}"/>
          </ac:spMkLst>
        </pc:spChg>
        <pc:spChg chg="mod">
          <ac:chgData name="Shiva Kunwar" userId="aebf2261f0d6e09f" providerId="LiveId" clId="{F3811824-3441-450A-BE8B-1E1E11206BDE}" dt="2023-12-21T17:38:46.758" v="1960" actId="12"/>
          <ac:spMkLst>
            <pc:docMk/>
            <pc:sldMk cId="2356649918" sldId="278"/>
            <ac:spMk id="3" creationId="{83FC8B01-D4E8-1580-5912-C5EE8AB42DB9}"/>
          </ac:spMkLst>
        </pc:spChg>
        <pc:spChg chg="mod">
          <ac:chgData name="Shiva Kunwar" userId="aebf2261f0d6e09f" providerId="LiveId" clId="{F3811824-3441-450A-BE8B-1E1E11206BDE}" dt="2023-12-21T17:39:14.642" v="1968" actId="11"/>
          <ac:spMkLst>
            <pc:docMk/>
            <pc:sldMk cId="2356649918" sldId="278"/>
            <ac:spMk id="4" creationId="{C554B894-2071-8FC6-314C-964F8B8BFCE4}"/>
          </ac:spMkLst>
        </pc:spChg>
        <pc:spChg chg="mod">
          <ac:chgData name="Shiva Kunwar" userId="aebf2261f0d6e09f" providerId="LiveId" clId="{F3811824-3441-450A-BE8B-1E1E11206BDE}" dt="2023-12-21T17:29:44.963" v="1704" actId="20577"/>
          <ac:spMkLst>
            <pc:docMk/>
            <pc:sldMk cId="2356649918" sldId="278"/>
            <ac:spMk id="5" creationId="{897CBF68-3B61-04C4-36A7-42C996315BAF}"/>
          </ac:spMkLst>
        </pc:spChg>
        <pc:spChg chg="mod">
          <ac:chgData name="Shiva Kunwar" userId="aebf2261f0d6e09f" providerId="LiveId" clId="{F3811824-3441-450A-BE8B-1E1E11206BDE}" dt="2023-12-21T17:29:37.731" v="1693"/>
          <ac:spMkLst>
            <pc:docMk/>
            <pc:sldMk cId="2356649918" sldId="278"/>
            <ac:spMk id="6" creationId="{25FE7534-FFCF-B787-0DB7-57771551A007}"/>
          </ac:spMkLst>
        </pc:spChg>
      </pc:sldChg>
      <pc:sldChg chg="modSp add mod">
        <pc:chgData name="Shiva Kunwar" userId="aebf2261f0d6e09f" providerId="LiveId" clId="{F3811824-3441-450A-BE8B-1E1E11206BDE}" dt="2023-12-21T17:39:45.319" v="1974" actId="11"/>
        <pc:sldMkLst>
          <pc:docMk/>
          <pc:sldMk cId="648691045" sldId="279"/>
        </pc:sldMkLst>
        <pc:spChg chg="mod">
          <ac:chgData name="Shiva Kunwar" userId="aebf2261f0d6e09f" providerId="LiveId" clId="{F3811824-3441-450A-BE8B-1E1E11206BDE}" dt="2023-12-21T17:39:30.970" v="1971" actId="11"/>
          <ac:spMkLst>
            <pc:docMk/>
            <pc:sldMk cId="648691045" sldId="279"/>
            <ac:spMk id="3" creationId="{83FC8B01-D4E8-1580-5912-C5EE8AB42DB9}"/>
          </ac:spMkLst>
        </pc:spChg>
        <pc:spChg chg="mod">
          <ac:chgData name="Shiva Kunwar" userId="aebf2261f0d6e09f" providerId="LiveId" clId="{F3811824-3441-450A-BE8B-1E1E11206BDE}" dt="2023-12-21T17:39:45.319" v="1974" actId="11"/>
          <ac:spMkLst>
            <pc:docMk/>
            <pc:sldMk cId="648691045" sldId="279"/>
            <ac:spMk id="4" creationId="{C554B894-2071-8FC6-314C-964F8B8BFCE4}"/>
          </ac:spMkLst>
        </pc:spChg>
      </pc:sldChg>
      <pc:sldChg chg="modSp add mod">
        <pc:chgData name="Shiva Kunwar" userId="aebf2261f0d6e09f" providerId="LiveId" clId="{F3811824-3441-450A-BE8B-1E1E11206BDE}" dt="2023-12-21T17:42:24.242" v="2054" actId="255"/>
        <pc:sldMkLst>
          <pc:docMk/>
          <pc:sldMk cId="4221170188" sldId="280"/>
        </pc:sldMkLst>
        <pc:spChg chg="mod">
          <ac:chgData name="Shiva Kunwar" userId="aebf2261f0d6e09f" providerId="LiveId" clId="{F3811824-3441-450A-BE8B-1E1E11206BDE}" dt="2023-12-21T17:42:20.490" v="2053" actId="255"/>
          <ac:spMkLst>
            <pc:docMk/>
            <pc:sldMk cId="4221170188" sldId="280"/>
            <ac:spMk id="3" creationId="{83FC8B01-D4E8-1580-5912-C5EE8AB42DB9}"/>
          </ac:spMkLst>
        </pc:spChg>
        <pc:spChg chg="mod">
          <ac:chgData name="Shiva Kunwar" userId="aebf2261f0d6e09f" providerId="LiveId" clId="{F3811824-3441-450A-BE8B-1E1E11206BDE}" dt="2023-12-21T17:42:24.242" v="2054" actId="255"/>
          <ac:spMkLst>
            <pc:docMk/>
            <pc:sldMk cId="4221170188" sldId="280"/>
            <ac:spMk id="4" creationId="{C554B894-2071-8FC6-314C-964F8B8BFCE4}"/>
          </ac:spMkLst>
        </pc:spChg>
      </pc:sldChg>
    </pc:docChg>
  </pc:docChgLst>
  <pc:docChgLst>
    <pc:chgData name="Shiva Kunwar" userId="aebf2261f0d6e09f" providerId="Windows Live" clId="Web-{792FA2BC-1ADC-4120-B5E7-41DB4F4952A8}"/>
    <pc:docChg chg="delSld modSld">
      <pc:chgData name="Shiva Kunwar" userId="aebf2261f0d6e09f" providerId="Windows Live" clId="Web-{792FA2BC-1ADC-4120-B5E7-41DB4F4952A8}" dt="2023-12-23T16:15:44.242" v="81"/>
      <pc:docMkLst>
        <pc:docMk/>
      </pc:docMkLst>
      <pc:sldChg chg="addSp delSp modSp">
        <pc:chgData name="Shiva Kunwar" userId="aebf2261f0d6e09f" providerId="Windows Live" clId="Web-{792FA2BC-1ADC-4120-B5E7-41DB4F4952A8}" dt="2023-12-23T16:15:44.242" v="81"/>
        <pc:sldMkLst>
          <pc:docMk/>
          <pc:sldMk cId="513983598" sldId="256"/>
        </pc:sldMkLst>
        <pc:spChg chg="mod">
          <ac:chgData name="Shiva Kunwar" userId="aebf2261f0d6e09f" providerId="Windows Live" clId="Web-{792FA2BC-1ADC-4120-B5E7-41DB4F4952A8}" dt="2023-12-23T16:14:06.676" v="71" actId="14100"/>
          <ac:spMkLst>
            <pc:docMk/>
            <pc:sldMk cId="513983598" sldId="256"/>
            <ac:spMk id="2" creationId="{CDBD1EEA-542C-DBA5-0F03-47421732BFEB}"/>
          </ac:spMkLst>
        </pc:spChg>
        <pc:spChg chg="add del mod">
          <ac:chgData name="Shiva Kunwar" userId="aebf2261f0d6e09f" providerId="Windows Live" clId="Web-{792FA2BC-1ADC-4120-B5E7-41DB4F4952A8}" dt="2023-12-23T16:15:40.117" v="79"/>
          <ac:spMkLst>
            <pc:docMk/>
            <pc:sldMk cId="513983598" sldId="256"/>
            <ac:spMk id="6" creationId="{9910DD32-74A6-48EF-B4E5-CFEF56BCF534}"/>
          </ac:spMkLst>
        </pc:spChg>
        <pc:picChg chg="add del mod">
          <ac:chgData name="Shiva Kunwar" userId="aebf2261f0d6e09f" providerId="Windows Live" clId="Web-{792FA2BC-1ADC-4120-B5E7-41DB4F4952A8}" dt="2023-12-23T16:15:44.242" v="81"/>
          <ac:picMkLst>
            <pc:docMk/>
            <pc:sldMk cId="513983598" sldId="256"/>
            <ac:picMk id="4" creationId="{E290207C-003B-8846-6467-980F2A7ACA36}"/>
          </ac:picMkLst>
        </pc:picChg>
        <pc:picChg chg="add del">
          <ac:chgData name="Shiva Kunwar" userId="aebf2261f0d6e09f" providerId="Windows Live" clId="Web-{792FA2BC-1ADC-4120-B5E7-41DB4F4952A8}" dt="2023-12-23T16:15:40.117" v="79"/>
          <ac:picMkLst>
            <pc:docMk/>
            <pc:sldMk cId="513983598" sldId="256"/>
            <ac:picMk id="10" creationId="{50D749EE-7F5D-607E-7CF3-5F30BC3F342B}"/>
          </ac:picMkLst>
        </pc:picChg>
      </pc:sldChg>
      <pc:sldChg chg="modSp">
        <pc:chgData name="Shiva Kunwar" userId="aebf2261f0d6e09f" providerId="Windows Live" clId="Web-{792FA2BC-1ADC-4120-B5E7-41DB4F4952A8}" dt="2023-12-23T16:13:18.002" v="21" actId="20577"/>
        <pc:sldMkLst>
          <pc:docMk/>
          <pc:sldMk cId="1600105505" sldId="267"/>
        </pc:sldMkLst>
        <pc:spChg chg="mod">
          <ac:chgData name="Shiva Kunwar" userId="aebf2261f0d6e09f" providerId="Windows Live" clId="Web-{792FA2BC-1ADC-4120-B5E7-41DB4F4952A8}" dt="2023-12-23T16:13:13.846" v="19" actId="20577"/>
          <ac:spMkLst>
            <pc:docMk/>
            <pc:sldMk cId="1600105505" sldId="267"/>
            <ac:spMk id="2" creationId="{CDC45947-56A6-3D94-CC1B-440530BE2E79}"/>
          </ac:spMkLst>
        </pc:spChg>
        <pc:spChg chg="mod">
          <ac:chgData name="Shiva Kunwar" userId="aebf2261f0d6e09f" providerId="Windows Live" clId="Web-{792FA2BC-1ADC-4120-B5E7-41DB4F4952A8}" dt="2023-12-23T16:13:07.580" v="12" actId="20577"/>
          <ac:spMkLst>
            <pc:docMk/>
            <pc:sldMk cId="1600105505" sldId="267"/>
            <ac:spMk id="3" creationId="{EA41DC63-DCE7-5ABF-7367-A046B49BC6A7}"/>
          </ac:spMkLst>
        </pc:spChg>
        <pc:spChg chg="mod">
          <ac:chgData name="Shiva Kunwar" userId="aebf2261f0d6e09f" providerId="Windows Live" clId="Web-{792FA2BC-1ADC-4120-B5E7-41DB4F4952A8}" dt="2023-12-23T16:13:18.002" v="21" actId="20577"/>
          <ac:spMkLst>
            <pc:docMk/>
            <pc:sldMk cId="1600105505" sldId="267"/>
            <ac:spMk id="6" creationId="{23D46E95-7705-1A6D-2CEE-5890E3B6E781}"/>
          </ac:spMkLst>
        </pc:spChg>
      </pc:sldChg>
      <pc:sldChg chg="del">
        <pc:chgData name="Shiva Kunwar" userId="aebf2261f0d6e09f" providerId="Windows Live" clId="Web-{792FA2BC-1ADC-4120-B5E7-41DB4F4952A8}" dt="2023-12-23T16:13:03.767" v="11"/>
        <pc:sldMkLst>
          <pc:docMk/>
          <pc:sldMk cId="660821032" sldId="268"/>
        </pc:sldMkLst>
      </pc:sldChg>
      <pc:sldChg chg="del">
        <pc:chgData name="Shiva Kunwar" userId="aebf2261f0d6e09f" providerId="Windows Live" clId="Web-{792FA2BC-1ADC-4120-B5E7-41DB4F4952A8}" dt="2023-12-23T16:13:03.767" v="10"/>
        <pc:sldMkLst>
          <pc:docMk/>
          <pc:sldMk cId="93153752" sldId="269"/>
        </pc:sldMkLst>
      </pc:sldChg>
      <pc:sldChg chg="del">
        <pc:chgData name="Shiva Kunwar" userId="aebf2261f0d6e09f" providerId="Windows Live" clId="Web-{792FA2BC-1ADC-4120-B5E7-41DB4F4952A8}" dt="2023-12-23T16:13:03.752" v="9"/>
        <pc:sldMkLst>
          <pc:docMk/>
          <pc:sldMk cId="394631926" sldId="270"/>
        </pc:sldMkLst>
      </pc:sldChg>
      <pc:sldChg chg="del">
        <pc:chgData name="Shiva Kunwar" userId="aebf2261f0d6e09f" providerId="Windows Live" clId="Web-{792FA2BC-1ADC-4120-B5E7-41DB4F4952A8}" dt="2023-12-23T16:13:03.752" v="0"/>
        <pc:sldMkLst>
          <pc:docMk/>
          <pc:sldMk cId="2020265371" sldId="271"/>
        </pc:sldMkLst>
      </pc:sldChg>
      <pc:sldChg chg="del">
        <pc:chgData name="Shiva Kunwar" userId="aebf2261f0d6e09f" providerId="Windows Live" clId="Web-{792FA2BC-1ADC-4120-B5E7-41DB4F4952A8}" dt="2023-12-23T16:13:03.752" v="8"/>
        <pc:sldMkLst>
          <pc:docMk/>
          <pc:sldMk cId="2253161650" sldId="273"/>
        </pc:sldMkLst>
      </pc:sldChg>
      <pc:sldChg chg="del">
        <pc:chgData name="Shiva Kunwar" userId="aebf2261f0d6e09f" providerId="Windows Live" clId="Web-{792FA2BC-1ADC-4120-B5E7-41DB4F4952A8}" dt="2023-12-23T16:13:03.752" v="7"/>
        <pc:sldMkLst>
          <pc:docMk/>
          <pc:sldMk cId="3468023329" sldId="274"/>
        </pc:sldMkLst>
      </pc:sldChg>
      <pc:sldChg chg="del">
        <pc:chgData name="Shiva Kunwar" userId="aebf2261f0d6e09f" providerId="Windows Live" clId="Web-{792FA2BC-1ADC-4120-B5E7-41DB4F4952A8}" dt="2023-12-23T16:13:03.752" v="6"/>
        <pc:sldMkLst>
          <pc:docMk/>
          <pc:sldMk cId="1732684722" sldId="275"/>
        </pc:sldMkLst>
      </pc:sldChg>
      <pc:sldChg chg="del">
        <pc:chgData name="Shiva Kunwar" userId="aebf2261f0d6e09f" providerId="Windows Live" clId="Web-{792FA2BC-1ADC-4120-B5E7-41DB4F4952A8}" dt="2023-12-23T16:13:03.752" v="5"/>
        <pc:sldMkLst>
          <pc:docMk/>
          <pc:sldMk cId="3544414768" sldId="276"/>
        </pc:sldMkLst>
      </pc:sldChg>
      <pc:sldChg chg="del">
        <pc:chgData name="Shiva Kunwar" userId="aebf2261f0d6e09f" providerId="Windows Live" clId="Web-{792FA2BC-1ADC-4120-B5E7-41DB4F4952A8}" dt="2023-12-23T16:13:03.752" v="4"/>
        <pc:sldMkLst>
          <pc:docMk/>
          <pc:sldMk cId="1931651220" sldId="277"/>
        </pc:sldMkLst>
      </pc:sldChg>
      <pc:sldChg chg="del">
        <pc:chgData name="Shiva Kunwar" userId="aebf2261f0d6e09f" providerId="Windows Live" clId="Web-{792FA2BC-1ADC-4120-B5E7-41DB4F4952A8}" dt="2023-12-23T16:13:03.752" v="3"/>
        <pc:sldMkLst>
          <pc:docMk/>
          <pc:sldMk cId="2356649918" sldId="278"/>
        </pc:sldMkLst>
      </pc:sldChg>
      <pc:sldChg chg="del">
        <pc:chgData name="Shiva Kunwar" userId="aebf2261f0d6e09f" providerId="Windows Live" clId="Web-{792FA2BC-1ADC-4120-B5E7-41DB4F4952A8}" dt="2023-12-23T16:13:03.752" v="2"/>
        <pc:sldMkLst>
          <pc:docMk/>
          <pc:sldMk cId="648691045" sldId="279"/>
        </pc:sldMkLst>
      </pc:sldChg>
      <pc:sldChg chg="del">
        <pc:chgData name="Shiva Kunwar" userId="aebf2261f0d6e09f" providerId="Windows Live" clId="Web-{792FA2BC-1ADC-4120-B5E7-41DB4F4952A8}" dt="2023-12-23T16:13:03.752" v="1"/>
        <pc:sldMkLst>
          <pc:docMk/>
          <pc:sldMk cId="4221170188" sldId="280"/>
        </pc:sldMkLst>
      </pc:sldChg>
    </pc:docChg>
  </pc:docChgLst>
  <pc:docChgLst>
    <pc:chgData name="Shiva Kunwar" userId="aebf2261f0d6e09f" providerId="LiveId" clId="{94C3F7BA-9B91-402F-A46D-9E14CBB31D3D}"/>
    <pc:docChg chg="undo custSel modSld">
      <pc:chgData name="Shiva Kunwar" userId="aebf2261f0d6e09f" providerId="LiveId" clId="{94C3F7BA-9B91-402F-A46D-9E14CBB31D3D}" dt="2023-12-23T16:28:05.746" v="83" actId="20577"/>
      <pc:docMkLst>
        <pc:docMk/>
      </pc:docMkLst>
      <pc:sldChg chg="modSp mod">
        <pc:chgData name="Shiva Kunwar" userId="aebf2261f0d6e09f" providerId="LiveId" clId="{94C3F7BA-9B91-402F-A46D-9E14CBB31D3D}" dt="2023-12-23T16:19:13.758" v="2" actId="14100"/>
        <pc:sldMkLst>
          <pc:docMk/>
          <pc:sldMk cId="513983598" sldId="256"/>
        </pc:sldMkLst>
        <pc:spChg chg="mod">
          <ac:chgData name="Shiva Kunwar" userId="aebf2261f0d6e09f" providerId="LiveId" clId="{94C3F7BA-9B91-402F-A46D-9E14CBB31D3D}" dt="2023-12-23T16:19:13.758" v="2" actId="14100"/>
          <ac:spMkLst>
            <pc:docMk/>
            <pc:sldMk cId="513983598" sldId="256"/>
            <ac:spMk id="2" creationId="{CDBD1EEA-542C-DBA5-0F03-47421732BFEB}"/>
          </ac:spMkLst>
        </pc:spChg>
      </pc:sldChg>
      <pc:sldChg chg="modSp mod modNotesTx">
        <pc:chgData name="Shiva Kunwar" userId="aebf2261f0d6e09f" providerId="LiveId" clId="{94C3F7BA-9B91-402F-A46D-9E14CBB31D3D}" dt="2023-12-23T16:24:58.737" v="74" actId="20577"/>
        <pc:sldMkLst>
          <pc:docMk/>
          <pc:sldMk cId="399910915" sldId="258"/>
        </pc:sldMkLst>
        <pc:spChg chg="mod">
          <ac:chgData name="Shiva Kunwar" userId="aebf2261f0d6e09f" providerId="LiveId" clId="{94C3F7BA-9B91-402F-A46D-9E14CBB31D3D}" dt="2023-12-23T16:22:22.128" v="9" actId="20577"/>
          <ac:spMkLst>
            <pc:docMk/>
            <pc:sldMk cId="399910915" sldId="258"/>
            <ac:spMk id="2" creationId="{CDC45947-56A6-3D94-CC1B-440530BE2E79}"/>
          </ac:spMkLst>
        </pc:spChg>
        <pc:spChg chg="mod">
          <ac:chgData name="Shiva Kunwar" userId="aebf2261f0d6e09f" providerId="LiveId" clId="{94C3F7BA-9B91-402F-A46D-9E14CBB31D3D}" dt="2023-12-23T16:24:25.283" v="68" actId="113"/>
          <ac:spMkLst>
            <pc:docMk/>
            <pc:sldMk cId="399910915" sldId="258"/>
            <ac:spMk id="3" creationId="{EA41DC63-DCE7-5ABF-7367-A046B49BC6A7}"/>
          </ac:spMkLst>
        </pc:spChg>
        <pc:spChg chg="mod">
          <ac:chgData name="Shiva Kunwar" userId="aebf2261f0d6e09f" providerId="LiveId" clId="{94C3F7BA-9B91-402F-A46D-9E14CBB31D3D}" dt="2023-12-23T16:24:58.737" v="74" actId="20577"/>
          <ac:spMkLst>
            <pc:docMk/>
            <pc:sldMk cId="399910915" sldId="258"/>
            <ac:spMk id="5" creationId="{F57A4048-1798-B627-5272-EC9C2486A8A4}"/>
          </ac:spMkLst>
        </pc:spChg>
        <pc:spChg chg="mod">
          <ac:chgData name="Shiva Kunwar" userId="aebf2261f0d6e09f" providerId="LiveId" clId="{94C3F7BA-9B91-402F-A46D-9E14CBB31D3D}" dt="2023-12-23T16:23:19.432" v="26" actId="20577"/>
          <ac:spMkLst>
            <pc:docMk/>
            <pc:sldMk cId="399910915" sldId="258"/>
            <ac:spMk id="6" creationId="{23D46E95-7705-1A6D-2CEE-5890E3B6E781}"/>
          </ac:spMkLst>
        </pc:spChg>
      </pc:sldChg>
      <pc:sldChg chg="addSp delSp modSp mod">
        <pc:chgData name="Shiva Kunwar" userId="aebf2261f0d6e09f" providerId="LiveId" clId="{94C3F7BA-9B91-402F-A46D-9E14CBB31D3D}" dt="2023-12-23T16:28:05.746" v="83" actId="20577"/>
        <pc:sldMkLst>
          <pc:docMk/>
          <pc:sldMk cId="4033552605" sldId="265"/>
        </pc:sldMkLst>
        <pc:spChg chg="mod">
          <ac:chgData name="Shiva Kunwar" userId="aebf2261f0d6e09f" providerId="LiveId" clId="{94C3F7BA-9B91-402F-A46D-9E14CBB31D3D}" dt="2023-12-23T16:28:05.746" v="83" actId="20577"/>
          <ac:spMkLst>
            <pc:docMk/>
            <pc:sldMk cId="4033552605" sldId="265"/>
            <ac:spMk id="3" creationId="{73F96AC3-CB6B-911F-8FF9-F5D96FBB5261}"/>
          </ac:spMkLst>
        </pc:spChg>
        <pc:spChg chg="add del">
          <ac:chgData name="Shiva Kunwar" userId="aebf2261f0d6e09f" providerId="LiveId" clId="{94C3F7BA-9B91-402F-A46D-9E14CBB31D3D}" dt="2023-12-23T16:27:51.704" v="79"/>
          <ac:spMkLst>
            <pc:docMk/>
            <pc:sldMk cId="4033552605" sldId="265"/>
            <ac:spMk id="4" creationId="{D8EFDD86-AB97-178F-D625-31503B67C1FF}"/>
          </ac:spMkLst>
        </pc:spChg>
        <pc:spChg chg="mod">
          <ac:chgData name="Shiva Kunwar" userId="aebf2261f0d6e09f" providerId="LiveId" clId="{94C3F7BA-9B91-402F-A46D-9E14CBB31D3D}" dt="2023-12-23T16:25:04.534" v="76"/>
          <ac:spMkLst>
            <pc:docMk/>
            <pc:sldMk cId="4033552605" sldId="265"/>
            <ac:spMk id="5" creationId="{1FC013E4-932A-52E1-1578-568658B75A20}"/>
          </ac:spMkLst>
        </pc:spChg>
        <pc:spChg chg="mod">
          <ac:chgData name="Shiva Kunwar" userId="aebf2261f0d6e09f" providerId="LiveId" clId="{94C3F7BA-9B91-402F-A46D-9E14CBB31D3D}" dt="2023-12-23T16:23:27.775" v="28"/>
          <ac:spMkLst>
            <pc:docMk/>
            <pc:sldMk cId="4033552605" sldId="265"/>
            <ac:spMk id="6" creationId="{CDF5B250-01D0-AFD6-9942-1BAFA5AD4538}"/>
          </ac:spMkLst>
        </pc:spChg>
        <pc:spChg chg="add del">
          <ac:chgData name="Shiva Kunwar" userId="aebf2261f0d6e09f" providerId="LiveId" clId="{94C3F7BA-9B91-402F-A46D-9E14CBB31D3D}" dt="2023-12-23T16:27:51.704" v="79"/>
          <ac:spMkLst>
            <pc:docMk/>
            <pc:sldMk cId="4033552605" sldId="265"/>
            <ac:spMk id="8" creationId="{624B3456-1214-FC0B-9C78-0D794E42ABAB}"/>
          </ac:spMkLst>
        </pc:spChg>
      </pc:sldChg>
      <pc:sldChg chg="modSp mod">
        <pc:chgData name="Shiva Kunwar" userId="aebf2261f0d6e09f" providerId="LiveId" clId="{94C3F7BA-9B91-402F-A46D-9E14CBB31D3D}" dt="2023-12-23T16:25:07.216" v="77"/>
        <pc:sldMkLst>
          <pc:docMk/>
          <pc:sldMk cId="3771641337" sldId="266"/>
        </pc:sldMkLst>
        <pc:spChg chg="mod">
          <ac:chgData name="Shiva Kunwar" userId="aebf2261f0d6e09f" providerId="LiveId" clId="{94C3F7BA-9B91-402F-A46D-9E14CBB31D3D}" dt="2023-12-23T16:24:36.612" v="72"/>
          <ac:spMkLst>
            <pc:docMk/>
            <pc:sldMk cId="3771641337" sldId="266"/>
            <ac:spMk id="3" creationId="{73F96AC3-CB6B-911F-8FF9-F5D96FBB5261}"/>
          </ac:spMkLst>
        </pc:spChg>
        <pc:spChg chg="mod">
          <ac:chgData name="Shiva Kunwar" userId="aebf2261f0d6e09f" providerId="LiveId" clId="{94C3F7BA-9B91-402F-A46D-9E14CBB31D3D}" dt="2023-12-23T16:25:07.216" v="77"/>
          <ac:spMkLst>
            <pc:docMk/>
            <pc:sldMk cId="3771641337" sldId="266"/>
            <ac:spMk id="5" creationId="{1FC013E4-932A-52E1-1578-568658B75A20}"/>
          </ac:spMkLst>
        </pc:spChg>
        <pc:spChg chg="mod">
          <ac:chgData name="Shiva Kunwar" userId="aebf2261f0d6e09f" providerId="LiveId" clId="{94C3F7BA-9B91-402F-A46D-9E14CBB31D3D}" dt="2023-12-23T16:23:30.473" v="29"/>
          <ac:spMkLst>
            <pc:docMk/>
            <pc:sldMk cId="3771641337" sldId="266"/>
            <ac:spMk id="6" creationId="{CDF5B250-01D0-AFD6-9942-1BAFA5AD4538}"/>
          </ac:spMkLst>
        </pc:spChg>
      </pc:sldChg>
      <pc:sldChg chg="modSp mod">
        <pc:chgData name="Shiva Kunwar" userId="aebf2261f0d6e09f" providerId="LiveId" clId="{94C3F7BA-9B91-402F-A46D-9E14CBB31D3D}" dt="2023-12-23T16:25:02.595" v="75"/>
        <pc:sldMkLst>
          <pc:docMk/>
          <pc:sldMk cId="1600105505" sldId="267"/>
        </pc:sldMkLst>
        <pc:spChg chg="mod">
          <ac:chgData name="Shiva Kunwar" userId="aebf2261f0d6e09f" providerId="LiveId" clId="{94C3F7BA-9B91-402F-A46D-9E14CBB31D3D}" dt="2023-12-23T16:25:02.595" v="75"/>
          <ac:spMkLst>
            <pc:docMk/>
            <pc:sldMk cId="1600105505" sldId="267"/>
            <ac:spMk id="5" creationId="{F57A4048-1798-B627-5272-EC9C2486A8A4}"/>
          </ac:spMkLst>
        </pc:spChg>
        <pc:spChg chg="mod">
          <ac:chgData name="Shiva Kunwar" userId="aebf2261f0d6e09f" providerId="LiveId" clId="{94C3F7BA-9B91-402F-A46D-9E14CBB31D3D}" dt="2023-12-23T16:23:25.326" v="27"/>
          <ac:spMkLst>
            <pc:docMk/>
            <pc:sldMk cId="1600105505" sldId="267"/>
            <ac:spMk id="6" creationId="{23D46E95-7705-1A6D-2CEE-5890E3B6E7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7/7/2024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44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172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20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08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44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039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84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45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13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20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70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31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710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50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6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mailto:SHIVA.KUNWAR@HOTMAIL.COM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ue board with text and symbols&#10;&#10;Description automatically generated">
            <a:extLst>
              <a:ext uri="{FF2B5EF4-FFF2-40B4-BE49-F238E27FC236}">
                <a16:creationId xmlns:a16="http://schemas.microsoft.com/office/drawing/2014/main" id="{AFF0473D-2E57-2648-E32E-450E943AB3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65" y="-348215"/>
            <a:ext cx="12192000" cy="61289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3AFB24-9188-4C0A-A512-E59E6F17D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0800000">
            <a:off x="4565" y="3957637"/>
            <a:ext cx="12188952" cy="2923518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81543-EC92-42BD-A142-81963D427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4040" y="4274977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7168B0E-20F4-FF12-470C-B3F22AE76A4A}"/>
              </a:ext>
            </a:extLst>
          </p:cNvPr>
          <p:cNvSpPr txBox="1">
            <a:spLocks/>
          </p:cNvSpPr>
          <p:nvPr userDrawn="1"/>
        </p:nvSpPr>
        <p:spPr>
          <a:xfrm>
            <a:off x="471438" y="3994372"/>
            <a:ext cx="11249125" cy="1669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Painting With Chocolate" pitchFamily="2" charset="0"/>
                <a:ea typeface="+mn-ea"/>
                <a:cs typeface="+mn-cs"/>
              </a:rPr>
              <a:t>Object Oriented Analysis and Design using Unified Modeling Language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B5512E-D1AA-93FA-023F-C6BA65C969D9}"/>
              </a:ext>
            </a:extLst>
          </p:cNvPr>
          <p:cNvSpPr txBox="1">
            <a:spLocks/>
          </p:cNvSpPr>
          <p:nvPr userDrawn="1"/>
        </p:nvSpPr>
        <p:spPr>
          <a:xfrm>
            <a:off x="4426694" y="5645148"/>
            <a:ext cx="3338613" cy="1057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Rustic Story" pitchFamily="2" charset="0"/>
                <a:ea typeface="+mn-ea"/>
                <a:cs typeface="+mn-cs"/>
              </a:rPr>
              <a:t>Er. Shiva Kunwar</a:t>
            </a: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Rustic Story" pitchFamily="2" charset="0"/>
                <a:ea typeface="+mn-ea"/>
                <a:cs typeface="+mn-cs"/>
              </a:rPr>
              <a:t>Lecturer, GU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D64FA39-764F-48F2-BC12-23BF568D05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4" y="4890719"/>
            <a:ext cx="17716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33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300"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D6447A-E0A5-D5E3-7EB2-2297DA882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02/05/2024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7B35769-B39A-15A5-EC52-031D6D037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5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6"/>
            <a:ext cx="10823640" cy="1092200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623695"/>
            <a:ext cx="5675376" cy="440831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7938" y="1623695"/>
            <a:ext cx="4886326" cy="440831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D266D39-DF6E-28EF-BD7E-A78963D02A0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02/05/2024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B47EDD0-3BC8-0011-A82F-9BC71B023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7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0823639" cy="1130125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1681" y="1681163"/>
            <a:ext cx="5022581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1681" y="2505075"/>
            <a:ext cx="5022581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02/05/2024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7934" y="6215839"/>
            <a:ext cx="7196328" cy="640080"/>
          </a:xfrm>
        </p:spPr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81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8941816-7203-4339-8B31-60B4107A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pic>
        <p:nvPicPr>
          <p:cNvPr id="6" name="Picture 5" descr="Aerial view of a highway near the ocean">
            <a:extLst>
              <a:ext uri="{FF2B5EF4-FFF2-40B4-BE49-F238E27FC236}">
                <a16:creationId xmlns:a16="http://schemas.microsoft.com/office/drawing/2014/main" id="{B06FA59B-F748-A66F-AED3-CDE52A33B7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9040" r="21945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B10A37-CE30-2616-3A11-DF476CAAD116}"/>
              </a:ext>
            </a:extLst>
          </p:cNvPr>
          <p:cNvSpPr txBox="1">
            <a:spLocks/>
          </p:cNvSpPr>
          <p:nvPr userDrawn="1"/>
        </p:nvSpPr>
        <p:spPr>
          <a:xfrm>
            <a:off x="6020439" y="3157538"/>
            <a:ext cx="5228393" cy="1064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Painting With Chocolate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  <a:hlinkClick r:id="rId3"/>
              </a:rPr>
              <a:t>SHIVA.KUNWAR@HOTMAIL.COM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</a:rPr>
              <a:t>+977-9819123654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B28A9A-9B7C-76D2-0955-EE14BC236DD0}"/>
              </a:ext>
            </a:extLst>
          </p:cNvPr>
          <p:cNvSpPr txBox="1">
            <a:spLocks/>
          </p:cNvSpPr>
          <p:nvPr userDrawn="1"/>
        </p:nvSpPr>
        <p:spPr>
          <a:xfrm>
            <a:off x="6020438" y="4614862"/>
            <a:ext cx="5228393" cy="1064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Painting With Chocolate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</a:rPr>
              <a:t>Google Classroom: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</a:rPr>
              <a:t>mc3sagw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j-ea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DB58B-0388-1F5D-6AF3-2E8B785B8816}"/>
              </a:ext>
            </a:extLst>
          </p:cNvPr>
          <p:cNvSpPr txBox="1">
            <a:spLocks/>
          </p:cNvSpPr>
          <p:nvPr userDrawn="1"/>
        </p:nvSpPr>
        <p:spPr>
          <a:xfrm>
            <a:off x="6020437" y="1700214"/>
            <a:ext cx="5228393" cy="1064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Painting With Chocolate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Painting With Chocolate" pitchFamily="2" charset="0"/>
                <a:ea typeface="+mj-ea"/>
                <a:cs typeface="+mj-cs"/>
              </a:rPr>
              <a:t>END OF LECTURE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77A647B-F5A3-27E8-1292-B4EBF91E0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758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view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25517"/>
            <a:ext cx="9144000" cy="965318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476443"/>
            <a:ext cx="9144000" cy="270992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>
            <a:lvl1pPr>
              <a:defRPr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02/05/2024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92E26F7-71E8-E9E0-9639-980BD4690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25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5" y="681037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0823639" cy="106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546233"/>
            <a:ext cx="10823638" cy="4554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02/05/2024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285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2"/>
          </a:solidFill>
          <a:latin typeface="Painting With Chocolate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Nunito" pitchFamily="2" charset="0"/>
          <a:ea typeface="+mn-ea"/>
          <a:cs typeface="+mn-cs"/>
        </a:defRPr>
      </a:lvl1pPr>
      <a:lvl2pPr marL="8001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300" kern="1200">
          <a:solidFill>
            <a:schemeClr val="tx2"/>
          </a:solidFill>
          <a:latin typeface="Nunito" pitchFamily="2" charset="0"/>
          <a:ea typeface="+mn-ea"/>
          <a:cs typeface="+mn-cs"/>
        </a:defRPr>
      </a:lvl2pPr>
      <a:lvl3pPr marL="12573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Nunito" pitchFamily="2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100" kern="1200">
          <a:solidFill>
            <a:schemeClr val="tx2"/>
          </a:solidFill>
          <a:latin typeface="Nunito" pitchFamily="2" charset="0"/>
          <a:ea typeface="+mn-ea"/>
          <a:cs typeface="+mn-cs"/>
        </a:defRPr>
      </a:lvl4pPr>
      <a:lvl5pPr marL="21717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468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8DECC7-D527-5BF9-3C34-842A45661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806" y="2900855"/>
            <a:ext cx="8716034" cy="35920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Parameter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When the </a:t>
            </a:r>
            <a:r>
              <a:rPr lang="en-US" b="1" dirty="0" err="1"/>
              <a:t>makeLineItem</a:t>
            </a:r>
            <a:r>
              <a:rPr lang="en-US" dirty="0"/>
              <a:t> message is sent to a </a:t>
            </a:r>
            <a:r>
              <a:rPr lang="en-US" b="1" dirty="0"/>
              <a:t>Sale</a:t>
            </a:r>
            <a:r>
              <a:rPr lang="en-US" dirty="0"/>
              <a:t> instance, a </a:t>
            </a:r>
            <a:r>
              <a:rPr lang="en-US" b="1" dirty="0" err="1"/>
              <a:t>ProductDescription</a:t>
            </a:r>
            <a:r>
              <a:rPr lang="en-US" dirty="0"/>
              <a:t> instance is passed as a parameter. Within the scope of the </a:t>
            </a:r>
            <a:r>
              <a:rPr lang="en-US" b="1" dirty="0" err="1"/>
              <a:t>makeLineItem</a:t>
            </a:r>
            <a:r>
              <a:rPr lang="en-US" dirty="0"/>
              <a:t> method, the </a:t>
            </a:r>
            <a:r>
              <a:rPr lang="en-US" b="1" dirty="0"/>
              <a:t>Sale</a:t>
            </a:r>
            <a:r>
              <a:rPr lang="en-US" dirty="0"/>
              <a:t> has parameter visibility to a </a:t>
            </a:r>
            <a:r>
              <a:rPr lang="en-US" b="1" dirty="0" err="1"/>
              <a:t>ProductDescription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02/05/2024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E9B108E-3C08-0228-BAB5-E8EEA767D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42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Local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Local visibility from A to B exists when B is declared as a local object within a method of A. </a:t>
            </a:r>
          </a:p>
          <a:p>
            <a:r>
              <a:rPr lang="en-US" dirty="0"/>
              <a:t>It is a relatively temporary visibility because it persists only within the scope of the method.</a:t>
            </a:r>
          </a:p>
          <a:p>
            <a:r>
              <a:rPr lang="en-US" dirty="0"/>
              <a:t>Two common means by which local visibility is achieved are:</a:t>
            </a:r>
          </a:p>
          <a:p>
            <a:pPr lvl="1"/>
            <a:r>
              <a:rPr lang="en-US" dirty="0"/>
              <a:t>Create a new local instance and assign it to a local variable.</a:t>
            </a:r>
          </a:p>
          <a:p>
            <a:pPr lvl="1"/>
            <a:r>
              <a:rPr lang="en-US" dirty="0"/>
              <a:t>Assign the returning object from a method invocation to a local variable.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02/05/2024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24F723-B3E9-B808-7B4C-8589FF5B6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2126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B5CA193-DC09-EF69-8728-1A7F3F5A7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942" y="1537673"/>
            <a:ext cx="8069187" cy="4499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Local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89" y="1557338"/>
            <a:ext cx="3583254" cy="44751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An example of the second variation (assigning the returning object to a local variable) can be found in the </a:t>
            </a:r>
            <a:r>
              <a:rPr lang="en-US" b="1" dirty="0" err="1"/>
              <a:t>enterItem</a:t>
            </a:r>
            <a:r>
              <a:rPr lang="en-US" dirty="0"/>
              <a:t> method of class </a:t>
            </a:r>
            <a:r>
              <a:rPr lang="en-US" b="1" dirty="0"/>
              <a:t>Register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02/05/2024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7F1C0A3-80A2-4252-CCFE-D8D96C810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4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Global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Global visibility from A to B exists when B is global to A. </a:t>
            </a:r>
          </a:p>
          <a:p>
            <a:r>
              <a:rPr lang="en-US" dirty="0"/>
              <a:t>It is a relatively permanent visibility because it persists as long as A and B exist. </a:t>
            </a:r>
          </a:p>
          <a:p>
            <a:r>
              <a:rPr lang="en-US" dirty="0"/>
              <a:t>One way to achieve global visibility is to assign an instance to a global variable.</a:t>
            </a:r>
          </a:p>
          <a:p>
            <a:r>
              <a:rPr lang="en-US" dirty="0"/>
              <a:t>The least common form of visibility in OO Systems.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02/05/2024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5AA041C-967F-360D-5120-36A593397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72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Public</a:t>
            </a:r>
          </a:p>
          <a:p>
            <a:pPr lvl="1"/>
            <a:r>
              <a:rPr lang="en-US" dirty="0"/>
              <a:t>Any outside classifier with visibility to the given classifier can use this feature.</a:t>
            </a:r>
          </a:p>
          <a:p>
            <a:pPr lvl="1"/>
            <a:r>
              <a:rPr lang="en-US" dirty="0"/>
              <a:t>Specified by pre-pending the symbol '+'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Protected</a:t>
            </a:r>
          </a:p>
          <a:p>
            <a:pPr lvl="1"/>
            <a:r>
              <a:rPr lang="en-US" dirty="0"/>
              <a:t>Any descendant of the classifier can use this feature.</a:t>
            </a:r>
          </a:p>
          <a:p>
            <a:pPr lvl="1"/>
            <a:r>
              <a:rPr lang="en-US" dirty="0"/>
              <a:t>Specified by pre-pending the symbol '#'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Private</a:t>
            </a:r>
          </a:p>
          <a:p>
            <a:pPr lvl="1"/>
            <a:r>
              <a:rPr lang="en-US" dirty="0"/>
              <a:t>Only the classifier itself can use the feature.</a:t>
            </a:r>
          </a:p>
          <a:p>
            <a:pPr lvl="1"/>
            <a:r>
              <a:rPr lang="en-US" dirty="0"/>
              <a:t>Specified by pre-pending the symbol '-'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02/05/2024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D74E785-FF7F-48D5-FB04-2FD5B4448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0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+mj-lt"/>
              <a:buAutoNum type="alphaUcPeriod" startAt="17"/>
            </a:pPr>
            <a:r>
              <a:rPr lang="en-US" dirty="0"/>
              <a:t>Which would you use if you wanted a relatively permanent connection?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Attribute Visibility or Global Visibility</a:t>
            </a:r>
          </a:p>
          <a:p>
            <a:pPr marL="457200" indent="-457200">
              <a:buFont typeface="+mj-lt"/>
              <a:buAutoNum type="alphaUcPeriod" startAt="17"/>
            </a:pPr>
            <a:r>
              <a:rPr lang="en-US" dirty="0"/>
              <a:t>Which would you use if you didn't want a permanent connection?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Parameter Visibility, or Local Visibility </a:t>
            </a:r>
          </a:p>
          <a:p>
            <a:pPr marL="457200" indent="-457200">
              <a:buFont typeface="+mj-lt"/>
              <a:buAutoNum type="alphaUcPeriod" startAt="17"/>
            </a:pPr>
            <a:r>
              <a:rPr lang="en-US" dirty="0"/>
              <a:t>How would you create local visibility?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Create a new instance or use the result of a method call </a:t>
            </a:r>
          </a:p>
          <a:p>
            <a:pPr marL="457200" indent="-457200">
              <a:buFont typeface="+mj-lt"/>
              <a:buAutoNum type="arabicPeriod" startAt="17"/>
            </a:pPr>
            <a:r>
              <a:rPr lang="en-US" dirty="0"/>
              <a:t>How would you achieve global visibility? 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Use a global variable in C++, static (or class) variable (in C++ or Java) - use the Singleton pattern (a static method that returns the object)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02/05/2024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EAC8976-6D17-8B27-8095-6C17B758A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942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Class Diagram -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Classifier</a:t>
            </a:r>
          </a:p>
          <a:p>
            <a:r>
              <a:rPr lang="en-US" dirty="0"/>
              <a:t>Keyword</a:t>
            </a:r>
          </a:p>
          <a:p>
            <a:r>
              <a:rPr lang="en-US" dirty="0"/>
              <a:t>Property Strings</a:t>
            </a:r>
          </a:p>
          <a:p>
            <a:r>
              <a:rPr lang="en-US" dirty="0"/>
              <a:t>Stereotypes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02/05/2024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A4CEE52-7CF0-2EB0-453C-1B48D5C1F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38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E75612-847A-5FC4-540F-E5129225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02626-A3C5-E2BF-4F56-3BC159A2A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368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F853-3538-67C4-DDC2-D71A879AB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PREVIEW FOR LECTURE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FA0EE-59DE-3375-659F-9930D8D25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CLASS DIAGRAM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81946-30DB-EA1A-3AD3-CBF8B2EA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02/05/2024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77547-827E-8051-47A1-2B514E4F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AA7D41-97D9-29BE-F136-C5D3F6997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007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Lesson 3: </a:t>
            </a:r>
            <a:r>
              <a:rPr lang="en-US" dirty="0"/>
              <a:t>Object Oriented Design (10hrs)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contracts: Describing and Elaborating Use Cases</a:t>
            </a:r>
          </a:p>
          <a:p>
            <a:r>
              <a:rPr lang="en-US" dirty="0"/>
              <a:t>Collaboration Diagram and Sequence Diagram</a:t>
            </a:r>
          </a:p>
          <a:p>
            <a:r>
              <a:rPr lang="en-US" dirty="0"/>
              <a:t>Objects and Patterns (information expert, creator, low coupling, high cohesion, controller)</a:t>
            </a:r>
          </a:p>
          <a:p>
            <a:r>
              <a:rPr lang="en-US" b="1" u="sng" dirty="0"/>
              <a:t>Determining Visibility</a:t>
            </a:r>
          </a:p>
          <a:p>
            <a:r>
              <a:rPr lang="en-US" dirty="0"/>
              <a:t>Class Diagram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02/05/2024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548903A-8F03-6E37-ABD2-E1AEEEA73C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1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Determining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Visibility is the ability of one object to see or have reference to another object.</a:t>
            </a:r>
          </a:p>
          <a:p>
            <a:r>
              <a:rPr lang="en-US" dirty="0"/>
              <a:t>For a sender object to send a message to a receiver object, the sender must be visible to the receiver.</a:t>
            </a:r>
          </a:p>
          <a:p>
            <a:r>
              <a:rPr lang="en-US" dirty="0"/>
              <a:t>The sender must have some kind of reference or pointer to the receiver object.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02/05/2024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AEB95C7-AFE2-AC24-E31E-0491C60A0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39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Determining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When creating a design of interacting objects, it is necessary to ensure that the necessary visibility is present to support message interaction.</a:t>
            </a:r>
          </a:p>
          <a:p>
            <a:r>
              <a:rPr lang="en-US" dirty="0"/>
              <a:t>In common usage, visibility is the ability of an object to "see" or have a reference to another object.</a:t>
            </a:r>
          </a:p>
          <a:p>
            <a:r>
              <a:rPr lang="en-US" dirty="0"/>
              <a:t>More generally, it is related to the issue of scope: Is one resource (such as an instance) within the scope of another?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02/05/2024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FCE4B-17DE-5916-F010-E24B59A9A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88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D888C20E-1052-076A-8D5C-092F1A0DF97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102" y="1069112"/>
            <a:ext cx="6561873" cy="514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6"/>
            <a:ext cx="10823640" cy="1092200"/>
          </a:xfrm>
        </p:spPr>
        <p:txBody>
          <a:bodyPr>
            <a:normAutofit/>
          </a:bodyPr>
          <a:lstStyle/>
          <a:p>
            <a:r>
              <a:rPr lang="en-US"/>
              <a:t>Visibility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88" y="1624013"/>
            <a:ext cx="5191836" cy="44084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getProductDescription</a:t>
            </a:r>
            <a:r>
              <a:rPr lang="en-US" dirty="0"/>
              <a:t> message sent from a </a:t>
            </a:r>
            <a:r>
              <a:rPr lang="en-US" b="1" dirty="0"/>
              <a:t>Register</a:t>
            </a:r>
            <a:r>
              <a:rPr lang="en-US" dirty="0"/>
              <a:t> to a </a:t>
            </a:r>
            <a:r>
              <a:rPr lang="en-US" b="1" dirty="0" err="1"/>
              <a:t>ProductCatalog</a:t>
            </a:r>
            <a:r>
              <a:rPr lang="en-US" dirty="0"/>
              <a:t> implies that the </a:t>
            </a:r>
            <a:r>
              <a:rPr lang="en-US" b="1" dirty="0" err="1"/>
              <a:t>ProductCatalog</a:t>
            </a:r>
            <a:r>
              <a:rPr lang="en-US" dirty="0"/>
              <a:t> instance is visible to the </a:t>
            </a:r>
            <a:r>
              <a:rPr lang="en-US" b="1" dirty="0"/>
              <a:t>Register</a:t>
            </a:r>
            <a:r>
              <a:rPr lang="en-US" dirty="0"/>
              <a:t> instance</a:t>
            </a:r>
          </a:p>
          <a:p>
            <a:r>
              <a:rPr lang="en-US" dirty="0"/>
              <a:t>A reference to the </a:t>
            </a:r>
            <a:r>
              <a:rPr lang="en-US" b="1" dirty="0" err="1"/>
              <a:t>ProductCatalog</a:t>
            </a:r>
            <a:r>
              <a:rPr lang="en-US" dirty="0"/>
              <a:t> instance is maintained as an attribute of the </a:t>
            </a:r>
            <a:r>
              <a:rPr lang="en-US" b="1" dirty="0"/>
              <a:t>Register</a:t>
            </a:r>
            <a:r>
              <a:rPr lang="en-US" dirty="0"/>
              <a:t>, giving </a:t>
            </a:r>
            <a:r>
              <a:rPr lang="en-US" b="1" dirty="0"/>
              <a:t>Register</a:t>
            </a:r>
            <a:r>
              <a:rPr lang="en-US" dirty="0"/>
              <a:t> visibility to the </a:t>
            </a:r>
            <a:r>
              <a:rPr lang="en-US" b="1" dirty="0" err="1"/>
              <a:t>ProductCatalog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02/05/2024</a:t>
            </a: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D4A9E947-261C-A7E4-5C9B-DD660D14A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82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Determining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There are four common ways that visibility can be achieved from object A to object B: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Attribute visibility</a:t>
            </a:r>
            <a:r>
              <a:rPr lang="en-US" dirty="0"/>
              <a:t>: B is an attribute of A.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Parameter visibility</a:t>
            </a:r>
            <a:r>
              <a:rPr lang="en-US" dirty="0"/>
              <a:t>: B is a parameter of a method of A.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Local visibility</a:t>
            </a:r>
            <a:r>
              <a:rPr lang="en-US" dirty="0"/>
              <a:t>: B is a (non-parameter) local object in a method of A.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Global visibility</a:t>
            </a:r>
            <a:r>
              <a:rPr lang="en-US" dirty="0"/>
              <a:t>: B is in some way globally visible.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02/05/2024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D892D09-3C8E-E8C2-DF53-0F7481140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57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Attribute visibility from A to B exists when B is an attribute of A. </a:t>
            </a:r>
          </a:p>
          <a:p>
            <a:r>
              <a:rPr lang="en-US" dirty="0"/>
              <a:t>It is a relatively permanent visibility because it persists as long as A and B exist. </a:t>
            </a:r>
          </a:p>
          <a:p>
            <a:r>
              <a:rPr lang="en-US" dirty="0"/>
              <a:t>This is a very common form of visibility in object-oriented systems.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02/05/2024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483D1F7-AD96-FC83-63B2-9D68D51AF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96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Attribute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This visibility allows the </a:t>
            </a:r>
            <a:r>
              <a:rPr lang="en-US" b="1" dirty="0"/>
              <a:t>Register</a:t>
            </a:r>
            <a:r>
              <a:rPr lang="en-US" dirty="0"/>
              <a:t> to send the </a:t>
            </a:r>
            <a:r>
              <a:rPr lang="en-US" b="1" dirty="0" err="1"/>
              <a:t>getProductDescription</a:t>
            </a:r>
            <a:r>
              <a:rPr lang="en-US" dirty="0"/>
              <a:t> message to a </a:t>
            </a:r>
            <a:r>
              <a:rPr lang="en-US" b="1" dirty="0" err="1"/>
              <a:t>ProductCatalog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02/05/2024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BAD939-F5A8-1C41-2908-91EC5EE71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3" y="2286000"/>
            <a:ext cx="9910703" cy="3944412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28C3DD-D3E4-37CD-8464-F2318C6F6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571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 Visibility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Parameter visibility from A to B exists when B is passed as a parameter to a method of A. </a:t>
            </a:r>
          </a:p>
          <a:p>
            <a:r>
              <a:rPr lang="en-US" dirty="0"/>
              <a:t>It is a relatively temporary visibility because it persists only within the method’s scope. </a:t>
            </a:r>
          </a:p>
          <a:p>
            <a:r>
              <a:rPr lang="en-US" dirty="0"/>
              <a:t>After attribute visibility, it is the second most common form of visibility in object-oriented systems.</a:t>
            </a:r>
          </a:p>
          <a:p>
            <a:r>
              <a:rPr lang="en-US" dirty="0"/>
              <a:t>Parameters are accessible only within the scope of the method.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02/05/2024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B277F10-4717-3F4E-2A10-CF965859D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9938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37D1C0D-D4CE-465C-8DB2-7B2571F371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4E27A5-29EC-44AC-A353-55638DDBC5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9259C4-AC71-4849-BC68-7545A45536D3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4462</TotalTime>
  <Words>937</Words>
  <Application>Microsoft Office PowerPoint</Application>
  <PresentationFormat>Widescreen</PresentationFormat>
  <Paragraphs>140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Dante</vt:lpstr>
      <vt:lpstr>Helvetica Neue Medium</vt:lpstr>
      <vt:lpstr>Nunito</vt:lpstr>
      <vt:lpstr>Painting With Chocolate</vt:lpstr>
      <vt:lpstr>Rustic Story</vt:lpstr>
      <vt:lpstr>Wingdings 2</vt:lpstr>
      <vt:lpstr>1_OffsetVTI</vt:lpstr>
      <vt:lpstr>PowerPoint Presentation</vt:lpstr>
      <vt:lpstr>Lesson 3: Object Oriented Design (10hrs)</vt:lpstr>
      <vt:lpstr>Determining Visibility</vt:lpstr>
      <vt:lpstr>Determining Visibility</vt:lpstr>
      <vt:lpstr>Visibility</vt:lpstr>
      <vt:lpstr>Determining Visibility</vt:lpstr>
      <vt:lpstr>Attribute Visibility</vt:lpstr>
      <vt:lpstr>Attribute Visibility</vt:lpstr>
      <vt:lpstr>Parameter Visibility</vt:lpstr>
      <vt:lpstr>Parameter Visibility</vt:lpstr>
      <vt:lpstr>Local Visibility</vt:lpstr>
      <vt:lpstr>Local Visibility</vt:lpstr>
      <vt:lpstr>Global Visibility</vt:lpstr>
      <vt:lpstr>Visibility</vt:lpstr>
      <vt:lpstr>Visibility</vt:lpstr>
      <vt:lpstr>Design Class Diagram - Assignment</vt:lpstr>
      <vt:lpstr>PowerPoint Presentation</vt:lpstr>
      <vt:lpstr>PREVIEW FOR LECTURE 14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OOAD with UML</dc:title>
  <dc:creator>Shiva Kunwar</dc:creator>
  <cp:lastModifiedBy>Shiva Kunwar</cp:lastModifiedBy>
  <cp:revision>273</cp:revision>
  <dcterms:created xsi:type="dcterms:W3CDTF">2023-12-21T15:41:48Z</dcterms:created>
  <dcterms:modified xsi:type="dcterms:W3CDTF">2024-07-07T17:36:10Z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