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8" r:id="rId4"/>
  </p:sldMasterIdLst>
  <p:notesMasterIdLst>
    <p:notesMasterId r:id="rId42"/>
  </p:notesMasterIdLst>
  <p:sldIdLst>
    <p:sldId id="476" r:id="rId5"/>
    <p:sldId id="477" r:id="rId6"/>
    <p:sldId id="443" r:id="rId7"/>
    <p:sldId id="444" r:id="rId8"/>
    <p:sldId id="441" r:id="rId9"/>
    <p:sldId id="442" r:id="rId10"/>
    <p:sldId id="445" r:id="rId11"/>
    <p:sldId id="446" r:id="rId12"/>
    <p:sldId id="447" r:id="rId13"/>
    <p:sldId id="449" r:id="rId14"/>
    <p:sldId id="450" r:id="rId15"/>
    <p:sldId id="448" r:id="rId16"/>
    <p:sldId id="451" r:id="rId17"/>
    <p:sldId id="459" r:id="rId18"/>
    <p:sldId id="452" r:id="rId19"/>
    <p:sldId id="457" r:id="rId20"/>
    <p:sldId id="453" r:id="rId21"/>
    <p:sldId id="454" r:id="rId22"/>
    <p:sldId id="455" r:id="rId23"/>
    <p:sldId id="475" r:id="rId24"/>
    <p:sldId id="458" r:id="rId25"/>
    <p:sldId id="460" r:id="rId26"/>
    <p:sldId id="461" r:id="rId27"/>
    <p:sldId id="463" r:id="rId28"/>
    <p:sldId id="462" r:id="rId29"/>
    <p:sldId id="466" r:id="rId30"/>
    <p:sldId id="467" r:id="rId31"/>
    <p:sldId id="470" r:id="rId32"/>
    <p:sldId id="471" r:id="rId33"/>
    <p:sldId id="468" r:id="rId34"/>
    <p:sldId id="472" r:id="rId35"/>
    <p:sldId id="473" r:id="rId36"/>
    <p:sldId id="474" r:id="rId37"/>
    <p:sldId id="480" r:id="rId38"/>
    <p:sldId id="481" r:id="rId39"/>
    <p:sldId id="478" r:id="rId40"/>
    <p:sldId id="47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FA2BC-1ADC-4120-B5E7-41DB4F4952A8}" v="84" dt="2023-12-23T16:15:44.242"/>
    <p1510:client id="{94C3F7BA-9B91-402F-A46D-9E14CBB31D3D}" v="6" dt="2023-12-23T16:27:57.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798" autoAdjust="0"/>
  </p:normalViewPr>
  <p:slideViewPr>
    <p:cSldViewPr snapToGrid="0">
      <p:cViewPr varScale="1">
        <p:scale>
          <a:sx n="55" d="100"/>
          <a:sy n="55" d="100"/>
        </p:scale>
        <p:origin x="1260" y="72"/>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F3811824-3441-450A-BE8B-1E1E11206BDE}"/>
    <pc:docChg chg="undo custSel addSld delSld modSld">
      <pc:chgData name="Shiva Kunwar" userId="aebf2261f0d6e09f" providerId="LiveId" clId="{F3811824-3441-450A-BE8B-1E1E11206BDE}" dt="2023-12-22T15:43:25.860" v="2058" actId="113"/>
      <pc:docMkLst>
        <pc:docMk/>
      </pc:docMkLst>
      <pc:sldChg chg="addSp modSp mod">
        <pc:chgData name="Shiva Kunwar" userId="aebf2261f0d6e09f" providerId="LiveId" clId="{F3811824-3441-450A-BE8B-1E1E11206BDE}" dt="2023-12-21T16:17:53.165" v="297" actId="1037"/>
        <pc:sldMkLst>
          <pc:docMk/>
          <pc:sldMk cId="513983598" sldId="256"/>
        </pc:sldMkLst>
        <pc:spChg chg="mod">
          <ac:chgData name="Shiva Kunwar" userId="aebf2261f0d6e09f" providerId="LiveId" clId="{F3811824-3441-450A-BE8B-1E1E11206BDE}" dt="2023-12-21T16:17:19.150" v="272" actId="1076"/>
          <ac:spMkLst>
            <pc:docMk/>
            <pc:sldMk cId="513983598" sldId="256"/>
            <ac:spMk id="3" creationId="{27F56970-010C-D66F-1469-B2F0870F24F8}"/>
          </ac:spMkLst>
        </pc:spChg>
        <pc:spChg chg="add mod">
          <ac:chgData name="Shiva Kunwar" userId="aebf2261f0d6e09f" providerId="LiveId" clId="{F3811824-3441-450A-BE8B-1E1E11206BDE}" dt="2023-12-21T16:17:53.165" v="297" actId="1037"/>
          <ac:spMkLst>
            <pc:docMk/>
            <pc:sldMk cId="513983598" sldId="256"/>
            <ac:spMk id="11" creationId="{966A9420-2EAA-2BB1-E08B-25BFB498717E}"/>
          </ac:spMkLst>
        </pc:spChg>
      </pc:sldChg>
      <pc:sldChg chg="del">
        <pc:chgData name="Shiva Kunwar" userId="aebf2261f0d6e09f" providerId="LiveId" clId="{F3811824-3441-450A-BE8B-1E1E11206BDE}" dt="2023-12-21T16:13:21.132" v="3" actId="47"/>
        <pc:sldMkLst>
          <pc:docMk/>
          <pc:sldMk cId="2803433059" sldId="257"/>
        </pc:sldMkLst>
      </pc:sldChg>
      <pc:sldChg chg="modSp mod">
        <pc:chgData name="Shiva Kunwar" userId="aebf2261f0d6e09f" providerId="LiveId" clId="{F3811824-3441-450A-BE8B-1E1E11206BDE}" dt="2023-12-22T15:43:25.860" v="2058" actId="113"/>
        <pc:sldMkLst>
          <pc:docMk/>
          <pc:sldMk cId="399910915" sldId="258"/>
        </pc:sldMkLst>
        <pc:spChg chg="mod">
          <ac:chgData name="Shiva Kunwar" userId="aebf2261f0d6e09f" providerId="LiveId" clId="{F3811824-3441-450A-BE8B-1E1E11206BDE}" dt="2023-12-22T15:43:25.860" v="2058" actId="113"/>
          <ac:spMkLst>
            <pc:docMk/>
            <pc:sldMk cId="399910915" sldId="258"/>
            <ac:spMk id="3" creationId="{EA41DC63-DCE7-5ABF-7367-A046B49BC6A7}"/>
          </ac:spMkLst>
        </pc:spChg>
        <pc:spChg chg="mod">
          <ac:chgData name="Shiva Kunwar" userId="aebf2261f0d6e09f" providerId="LiveId" clId="{F3811824-3441-450A-BE8B-1E1E11206BDE}" dt="2023-12-21T16:22:10.293" v="448"/>
          <ac:spMkLst>
            <pc:docMk/>
            <pc:sldMk cId="399910915" sldId="258"/>
            <ac:spMk id="6" creationId="{23D46E95-7705-1A6D-2CEE-5890E3B6E781}"/>
          </ac:spMkLst>
        </pc:spChg>
      </pc:sldChg>
      <pc:sldChg chg="del">
        <pc:chgData name="Shiva Kunwar" userId="aebf2261f0d6e09f" providerId="LiveId" clId="{F3811824-3441-450A-BE8B-1E1E11206BDE}" dt="2023-12-21T16:13:21.132" v="3" actId="47"/>
        <pc:sldMkLst>
          <pc:docMk/>
          <pc:sldMk cId="2283349337" sldId="259"/>
        </pc:sldMkLst>
      </pc:sldChg>
      <pc:sldChg chg="del">
        <pc:chgData name="Shiva Kunwar" userId="aebf2261f0d6e09f" providerId="LiveId" clId="{F3811824-3441-450A-BE8B-1E1E11206BDE}" dt="2023-12-21T16:13:21.132" v="3" actId="47"/>
        <pc:sldMkLst>
          <pc:docMk/>
          <pc:sldMk cId="2887347244" sldId="260"/>
        </pc:sldMkLst>
      </pc:sldChg>
      <pc:sldChg chg="del">
        <pc:chgData name="Shiva Kunwar" userId="aebf2261f0d6e09f" providerId="LiveId" clId="{F3811824-3441-450A-BE8B-1E1E11206BDE}" dt="2023-12-21T16:13:18.033" v="2" actId="47"/>
        <pc:sldMkLst>
          <pc:docMk/>
          <pc:sldMk cId="2648360811" sldId="261"/>
        </pc:sldMkLst>
      </pc:sldChg>
      <pc:sldChg chg="del">
        <pc:chgData name="Shiva Kunwar" userId="aebf2261f0d6e09f" providerId="LiveId" clId="{F3811824-3441-450A-BE8B-1E1E11206BDE}" dt="2023-12-21T16:13:18.033" v="2" actId="47"/>
        <pc:sldMkLst>
          <pc:docMk/>
          <pc:sldMk cId="2592143716" sldId="262"/>
        </pc:sldMkLst>
      </pc:sldChg>
      <pc:sldChg chg="del">
        <pc:chgData name="Shiva Kunwar" userId="aebf2261f0d6e09f" providerId="LiveId" clId="{F3811824-3441-450A-BE8B-1E1E11206BDE}" dt="2023-12-21T16:13:18.033" v="2" actId="47"/>
        <pc:sldMkLst>
          <pc:docMk/>
          <pc:sldMk cId="1658221180" sldId="263"/>
        </pc:sldMkLst>
      </pc:sldChg>
      <pc:sldChg chg="del">
        <pc:chgData name="Shiva Kunwar" userId="aebf2261f0d6e09f" providerId="LiveId" clId="{F3811824-3441-450A-BE8B-1E1E11206BDE}" dt="2023-12-21T16:13:18.033" v="2" actId="47"/>
        <pc:sldMkLst>
          <pc:docMk/>
          <pc:sldMk cId="4179328529" sldId="264"/>
        </pc:sldMkLst>
      </pc:sldChg>
      <pc:sldChg chg="addSp delSp modSp mod setBg">
        <pc:chgData name="Shiva Kunwar" userId="aebf2261f0d6e09f" providerId="LiveId" clId="{F3811824-3441-450A-BE8B-1E1E11206BDE}" dt="2023-12-21T17:27:20.374" v="1690" actId="404"/>
        <pc:sldMkLst>
          <pc:docMk/>
          <pc:sldMk cId="4033552605" sldId="265"/>
        </pc:sldMkLst>
        <pc:spChg chg="mod">
          <ac:chgData name="Shiva Kunwar" userId="aebf2261f0d6e09f" providerId="LiveId" clId="{F3811824-3441-450A-BE8B-1E1E11206BDE}" dt="2023-12-21T16:15:20.892" v="88" actId="2711"/>
          <ac:spMkLst>
            <pc:docMk/>
            <pc:sldMk cId="4033552605" sldId="265"/>
            <ac:spMk id="2" creationId="{7E66E72E-376F-834C-CD79-32264CC5EA9D}"/>
          </ac:spMkLst>
        </pc:spChg>
        <pc:spChg chg="mod">
          <ac:chgData name="Shiva Kunwar" userId="aebf2261f0d6e09f" providerId="LiveId" clId="{F3811824-3441-450A-BE8B-1E1E11206BDE}" dt="2023-12-21T17:27:20.374" v="1690" actId="404"/>
          <ac:spMkLst>
            <pc:docMk/>
            <pc:sldMk cId="4033552605" sldId="265"/>
            <ac:spMk id="3" creationId="{73F96AC3-CB6B-911F-8FF9-F5D96FBB5261}"/>
          </ac:spMkLst>
        </pc:spChg>
        <pc:spChg chg="del">
          <ac:chgData name="Shiva Kunwar" userId="aebf2261f0d6e09f" providerId="LiveId" clId="{F3811824-3441-450A-BE8B-1E1E11206BDE}" dt="2023-12-21T16:13:51.396" v="4" actId="26606"/>
          <ac:spMkLst>
            <pc:docMk/>
            <pc:sldMk cId="4033552605" sldId="265"/>
            <ac:spMk id="4" creationId="{09BE8126-100B-E0F3-732C-A543D76DC582}"/>
          </ac:spMkLst>
        </pc:spChg>
        <pc:spChg chg="mod">
          <ac:chgData name="Shiva Kunwar" userId="aebf2261f0d6e09f" providerId="LiveId" clId="{F3811824-3441-450A-BE8B-1E1E11206BDE}" dt="2023-12-21T16:13:51.396" v="4" actId="26606"/>
          <ac:spMkLst>
            <pc:docMk/>
            <pc:sldMk cId="4033552605" sldId="265"/>
            <ac:spMk id="5" creationId="{1FC013E4-932A-52E1-1578-568658B75A20}"/>
          </ac:spMkLst>
        </pc:spChg>
        <pc:spChg chg="mod">
          <ac:chgData name="Shiva Kunwar" userId="aebf2261f0d6e09f" providerId="LiveId" clId="{F3811824-3441-450A-BE8B-1E1E11206BDE}" dt="2023-12-21T16:21:44.713" v="442"/>
          <ac:spMkLst>
            <pc:docMk/>
            <pc:sldMk cId="4033552605" sldId="265"/>
            <ac:spMk id="6" creationId="{CDF5B250-01D0-AFD6-9942-1BAFA5AD4538}"/>
          </ac:spMkLst>
        </pc:spChg>
        <pc:spChg chg="mod ord">
          <ac:chgData name="Shiva Kunwar" userId="aebf2261f0d6e09f" providerId="LiveId" clId="{F3811824-3441-450A-BE8B-1E1E11206BDE}" dt="2023-12-21T16:13:51.396" v="4" actId="26606"/>
          <ac:spMkLst>
            <pc:docMk/>
            <pc:sldMk cId="4033552605" sldId="265"/>
            <ac:spMk id="7" creationId="{BFE1FD33-ADFF-561E-437A-B83C3E503579}"/>
          </ac:spMkLst>
        </pc:spChg>
        <pc:spChg chg="add">
          <ac:chgData name="Shiva Kunwar" userId="aebf2261f0d6e09f" providerId="LiveId" clId="{F3811824-3441-450A-BE8B-1E1E11206BDE}" dt="2023-12-21T16:13:51.396" v="4" actId="26606"/>
          <ac:spMkLst>
            <pc:docMk/>
            <pc:sldMk cId="4033552605" sldId="265"/>
            <ac:spMk id="9" creationId="{5E789A05-76D0-47F6-AD3C-AF9057326156}"/>
          </ac:spMkLst>
        </pc:spChg>
        <pc:spChg chg="add">
          <ac:chgData name="Shiva Kunwar" userId="aebf2261f0d6e09f" providerId="LiveId" clId="{F3811824-3441-450A-BE8B-1E1E11206BDE}" dt="2023-12-21T16:13:51.396" v="4" actId="26606"/>
          <ac:spMkLst>
            <pc:docMk/>
            <pc:sldMk cId="4033552605" sldId="265"/>
            <ac:spMk id="10" creationId="{05C5A40C-F9AD-4C93-97FA-358B169FE275}"/>
          </ac:spMkLst>
        </pc:spChg>
        <pc:spChg chg="add">
          <ac:chgData name="Shiva Kunwar" userId="aebf2261f0d6e09f" providerId="LiveId" clId="{F3811824-3441-450A-BE8B-1E1E11206BDE}" dt="2023-12-21T16:13:51.396" v="4" actId="26606"/>
          <ac:spMkLst>
            <pc:docMk/>
            <pc:sldMk cId="4033552605" sldId="265"/>
            <ac:spMk id="11" creationId="{7AABA2F9-823C-4214-A440-604B5DB2FFD5}"/>
          </ac:spMkLst>
        </pc:spChg>
        <pc:spChg chg="add">
          <ac:chgData name="Shiva Kunwar" userId="aebf2261f0d6e09f" providerId="LiveId" clId="{F3811824-3441-450A-BE8B-1E1E11206BDE}" dt="2023-12-21T16:13:51.396" v="4" actId="26606"/>
          <ac:spMkLst>
            <pc:docMk/>
            <pc:sldMk cId="4033552605" sldId="265"/>
            <ac:spMk id="13" creationId="{29B92431-B474-487C-98A7-621A5D059219}"/>
          </ac:spMkLst>
        </pc:spChg>
        <pc:cxnChg chg="add">
          <ac:chgData name="Shiva Kunwar" userId="aebf2261f0d6e09f" providerId="LiveId" clId="{F3811824-3441-450A-BE8B-1E1E11206BDE}" dt="2023-12-21T16:13:51.396" v="4" actId="26606"/>
          <ac:cxnSpMkLst>
            <pc:docMk/>
            <pc:sldMk cId="4033552605" sldId="265"/>
            <ac:cxnSpMk id="15" creationId="{18BED632-3F93-4C38-BB9D-D6B36E10763E}"/>
          </ac:cxnSpMkLst>
        </pc:cxnChg>
        <pc:cxnChg chg="add">
          <ac:chgData name="Shiva Kunwar" userId="aebf2261f0d6e09f" providerId="LiveId" clId="{F3811824-3441-450A-BE8B-1E1E11206BDE}" dt="2023-12-21T16:13:51.396" v="4" actId="26606"/>
          <ac:cxnSpMkLst>
            <pc:docMk/>
            <pc:sldMk cId="4033552605" sldId="265"/>
            <ac:cxnSpMk id="17" creationId="{30D2A0D4-02A1-4D54-B25A-DF0DD9DD07C0}"/>
          </ac:cxnSpMkLst>
        </pc:cxnChg>
      </pc:sldChg>
      <pc:sldChg chg="del">
        <pc:chgData name="Shiva Kunwar" userId="aebf2261f0d6e09f" providerId="LiveId" clId="{F3811824-3441-450A-BE8B-1E1E11206BDE}" dt="2023-12-21T16:13:15.217" v="1" actId="47"/>
        <pc:sldMkLst>
          <pc:docMk/>
          <pc:sldMk cId="3651330708" sldId="266"/>
        </pc:sldMkLst>
      </pc:sldChg>
      <pc:sldChg chg="modSp add mod">
        <pc:chgData name="Shiva Kunwar" userId="aebf2261f0d6e09f" providerId="LiveId" clId="{F3811824-3441-450A-BE8B-1E1E11206BDE}" dt="2023-12-21T17:43:05.353" v="2057" actId="12"/>
        <pc:sldMkLst>
          <pc:docMk/>
          <pc:sldMk cId="3771641337" sldId="266"/>
        </pc:sldMkLst>
        <pc:spChg chg="mod">
          <ac:chgData name="Shiva Kunwar" userId="aebf2261f0d6e09f" providerId="LiveId" clId="{F3811824-3441-450A-BE8B-1E1E11206BDE}" dt="2023-12-21T16:15:48.539" v="127" actId="20577"/>
          <ac:spMkLst>
            <pc:docMk/>
            <pc:sldMk cId="3771641337" sldId="266"/>
            <ac:spMk id="2" creationId="{7E66E72E-376F-834C-CD79-32264CC5EA9D}"/>
          </ac:spMkLst>
        </pc:spChg>
        <pc:spChg chg="mod">
          <ac:chgData name="Shiva Kunwar" userId="aebf2261f0d6e09f" providerId="LiveId" clId="{F3811824-3441-450A-BE8B-1E1E11206BDE}" dt="2023-12-21T17:43:05.353" v="2057" actId="12"/>
          <ac:spMkLst>
            <pc:docMk/>
            <pc:sldMk cId="3771641337" sldId="266"/>
            <ac:spMk id="3" creationId="{73F96AC3-CB6B-911F-8FF9-F5D96FBB5261}"/>
          </ac:spMkLst>
        </pc:spChg>
        <pc:spChg chg="mod">
          <ac:chgData name="Shiva Kunwar" userId="aebf2261f0d6e09f" providerId="LiveId" clId="{F3811824-3441-450A-BE8B-1E1E11206BDE}" dt="2023-12-21T16:21:39.263" v="441" actId="20577"/>
          <ac:spMkLst>
            <pc:docMk/>
            <pc:sldMk cId="3771641337" sldId="266"/>
            <ac:spMk id="6" creationId="{CDF5B250-01D0-AFD6-9942-1BAFA5AD4538}"/>
          </ac:spMkLst>
        </pc:spChg>
      </pc:sldChg>
      <pc:sldChg chg="modSp add mod modNotesTx">
        <pc:chgData name="Shiva Kunwar" userId="aebf2261f0d6e09f" providerId="LiveId" clId="{F3811824-3441-450A-BE8B-1E1E11206BDE}" dt="2023-12-21T17:06:24.815" v="1536" actId="20577"/>
        <pc:sldMkLst>
          <pc:docMk/>
          <pc:sldMk cId="1600105505" sldId="267"/>
        </pc:sldMkLst>
        <pc:spChg chg="mod">
          <ac:chgData name="Shiva Kunwar" userId="aebf2261f0d6e09f" providerId="LiveId" clId="{F3811824-3441-450A-BE8B-1E1E11206BDE}" dt="2023-12-21T16:19:16.839" v="319" actId="20577"/>
          <ac:spMkLst>
            <pc:docMk/>
            <pc:sldMk cId="1600105505" sldId="267"/>
            <ac:spMk id="2" creationId="{CDC45947-56A6-3D94-CC1B-440530BE2E79}"/>
          </ac:spMkLst>
        </pc:spChg>
        <pc:spChg chg="mod">
          <ac:chgData name="Shiva Kunwar" userId="aebf2261f0d6e09f" providerId="LiveId" clId="{F3811824-3441-450A-BE8B-1E1E11206BDE}" dt="2023-12-21T17:06:24.815" v="1536" actId="20577"/>
          <ac:spMkLst>
            <pc:docMk/>
            <pc:sldMk cId="1600105505" sldId="267"/>
            <ac:spMk id="3" creationId="{EA41DC63-DCE7-5ABF-7367-A046B49BC6A7}"/>
          </ac:spMkLst>
        </pc:spChg>
        <pc:spChg chg="mod">
          <ac:chgData name="Shiva Kunwar" userId="aebf2261f0d6e09f" providerId="LiveId" clId="{F3811824-3441-450A-BE8B-1E1E11206BDE}" dt="2023-12-21T16:22:06.694" v="447"/>
          <ac:spMkLst>
            <pc:docMk/>
            <pc:sldMk cId="1600105505" sldId="267"/>
            <ac:spMk id="6" creationId="{23D46E95-7705-1A6D-2CEE-5890E3B6E781}"/>
          </ac:spMkLst>
        </pc:spChg>
      </pc:sldChg>
      <pc:sldChg chg="del">
        <pc:chgData name="Shiva Kunwar" userId="aebf2261f0d6e09f" providerId="LiveId" clId="{F3811824-3441-450A-BE8B-1E1E11206BDE}" dt="2023-12-21T16:13:12.850" v="0" actId="47"/>
        <pc:sldMkLst>
          <pc:docMk/>
          <pc:sldMk cId="2400080457" sldId="267"/>
        </pc:sldMkLst>
      </pc:sldChg>
      <pc:sldChg chg="modSp add mod modNotesTx">
        <pc:chgData name="Shiva Kunwar" userId="aebf2261f0d6e09f" providerId="LiveId" clId="{F3811824-3441-450A-BE8B-1E1E11206BDE}" dt="2023-12-21T17:15:20.226" v="1651" actId="403"/>
        <pc:sldMkLst>
          <pc:docMk/>
          <pc:sldMk cId="660821032" sldId="268"/>
        </pc:sldMkLst>
        <pc:spChg chg="mod">
          <ac:chgData name="Shiva Kunwar" userId="aebf2261f0d6e09f" providerId="LiveId" clId="{F3811824-3441-450A-BE8B-1E1E11206BDE}" dt="2023-12-21T17:00:13.660" v="1414" actId="20577"/>
          <ac:spMkLst>
            <pc:docMk/>
            <pc:sldMk cId="660821032" sldId="268"/>
            <ac:spMk id="2" creationId="{CDC45947-56A6-3D94-CC1B-440530BE2E79}"/>
          </ac:spMkLst>
        </pc:spChg>
        <pc:spChg chg="mod">
          <ac:chgData name="Shiva Kunwar" userId="aebf2261f0d6e09f" providerId="LiveId" clId="{F3811824-3441-450A-BE8B-1E1E11206BDE}" dt="2023-12-21T17:15:20.226" v="1651" actId="403"/>
          <ac:spMkLst>
            <pc:docMk/>
            <pc:sldMk cId="660821032" sldId="268"/>
            <ac:spMk id="3" creationId="{EA41DC63-DCE7-5ABF-7367-A046B49BC6A7}"/>
          </ac:spMkLst>
        </pc:spChg>
        <pc:spChg chg="mod">
          <ac:chgData name="Shiva Kunwar" userId="aebf2261f0d6e09f" providerId="LiveId" clId="{F3811824-3441-450A-BE8B-1E1E11206BDE}" dt="2023-12-21T16:22:02.377" v="446"/>
          <ac:spMkLst>
            <pc:docMk/>
            <pc:sldMk cId="660821032" sldId="268"/>
            <ac:spMk id="6" creationId="{23D46E95-7705-1A6D-2CEE-5890E3B6E781}"/>
          </ac:spMkLst>
        </pc:spChg>
      </pc:sldChg>
      <pc:sldChg chg="modSp add mod modNotesTx">
        <pc:chgData name="Shiva Kunwar" userId="aebf2261f0d6e09f" providerId="LiveId" clId="{F3811824-3441-450A-BE8B-1E1E11206BDE}" dt="2023-12-21T17:37:13.532" v="1925"/>
        <pc:sldMkLst>
          <pc:docMk/>
          <pc:sldMk cId="93153752" sldId="269"/>
        </pc:sldMkLst>
        <pc:spChg chg="mod">
          <ac:chgData name="Shiva Kunwar" userId="aebf2261f0d6e09f" providerId="LiveId" clId="{F3811824-3441-450A-BE8B-1E1E11206BDE}" dt="2023-12-21T16:19:36.092" v="348" actId="20577"/>
          <ac:spMkLst>
            <pc:docMk/>
            <pc:sldMk cId="93153752" sldId="269"/>
            <ac:spMk id="2" creationId="{CDC45947-56A6-3D94-CC1B-440530BE2E79}"/>
          </ac:spMkLst>
        </pc:spChg>
        <pc:spChg chg="mod">
          <ac:chgData name="Shiva Kunwar" userId="aebf2261f0d6e09f" providerId="LiveId" clId="{F3811824-3441-450A-BE8B-1E1E11206BDE}" dt="2023-12-21T17:37:13.532" v="1925"/>
          <ac:spMkLst>
            <pc:docMk/>
            <pc:sldMk cId="93153752" sldId="269"/>
            <ac:spMk id="3" creationId="{EA41DC63-DCE7-5ABF-7367-A046B49BC6A7}"/>
          </ac:spMkLst>
        </pc:spChg>
        <pc:spChg chg="mod">
          <ac:chgData name="Shiva Kunwar" userId="aebf2261f0d6e09f" providerId="LiveId" clId="{F3811824-3441-450A-BE8B-1E1E11206BDE}" dt="2023-12-21T16:21:56.211" v="445"/>
          <ac:spMkLst>
            <pc:docMk/>
            <pc:sldMk cId="93153752" sldId="269"/>
            <ac:spMk id="6" creationId="{23D46E95-7705-1A6D-2CEE-5890E3B6E781}"/>
          </ac:spMkLst>
        </pc:spChg>
      </pc:sldChg>
      <pc:sldChg chg="modSp add mod modNotesTx">
        <pc:chgData name="Shiva Kunwar" userId="aebf2261f0d6e09f" providerId="LiveId" clId="{F3811824-3441-450A-BE8B-1E1E11206BDE}" dt="2023-12-21T16:41:54.906" v="608" actId="20577"/>
        <pc:sldMkLst>
          <pc:docMk/>
          <pc:sldMk cId="394631926" sldId="270"/>
        </pc:sldMkLst>
        <pc:spChg chg="mod">
          <ac:chgData name="Shiva Kunwar" userId="aebf2261f0d6e09f" providerId="LiveId" clId="{F3811824-3441-450A-BE8B-1E1E11206BDE}" dt="2023-12-21T16:41:54.906" v="608" actId="20577"/>
          <ac:spMkLst>
            <pc:docMk/>
            <pc:sldMk cId="394631926" sldId="270"/>
            <ac:spMk id="2" creationId="{CDC45947-56A6-3D94-CC1B-440530BE2E79}"/>
          </ac:spMkLst>
        </pc:spChg>
        <pc:spChg chg="mod">
          <ac:chgData name="Shiva Kunwar" userId="aebf2261f0d6e09f" providerId="LiveId" clId="{F3811824-3441-450A-BE8B-1E1E11206BDE}" dt="2023-12-21T16:41:47.990" v="599" actId="113"/>
          <ac:spMkLst>
            <pc:docMk/>
            <pc:sldMk cId="394631926" sldId="270"/>
            <ac:spMk id="3" creationId="{EA41DC63-DCE7-5ABF-7367-A046B49BC6A7}"/>
          </ac:spMkLst>
        </pc:spChg>
        <pc:spChg chg="mod">
          <ac:chgData name="Shiva Kunwar" userId="aebf2261f0d6e09f" providerId="LiveId" clId="{F3811824-3441-450A-BE8B-1E1E11206BDE}" dt="2023-12-21T16:21:52.578" v="444"/>
          <ac:spMkLst>
            <pc:docMk/>
            <pc:sldMk cId="394631926" sldId="270"/>
            <ac:spMk id="6" creationId="{23D46E95-7705-1A6D-2CEE-5890E3B6E781}"/>
          </ac:spMkLst>
        </pc:spChg>
      </pc:sldChg>
      <pc:sldChg chg="modSp add mod modNotesTx">
        <pc:chgData name="Shiva Kunwar" userId="aebf2261f0d6e09f" providerId="LiveId" clId="{F3811824-3441-450A-BE8B-1E1E11206BDE}" dt="2023-12-21T17:11:23.127" v="1638" actId="20577"/>
        <pc:sldMkLst>
          <pc:docMk/>
          <pc:sldMk cId="2020265371" sldId="271"/>
        </pc:sldMkLst>
        <pc:spChg chg="mod">
          <ac:chgData name="Shiva Kunwar" userId="aebf2261f0d6e09f" providerId="LiveId" clId="{F3811824-3441-450A-BE8B-1E1E11206BDE}" dt="2023-12-21T16:19:57.204" v="403" actId="20577"/>
          <ac:spMkLst>
            <pc:docMk/>
            <pc:sldMk cId="2020265371" sldId="271"/>
            <ac:spMk id="2" creationId="{CDC45947-56A6-3D94-CC1B-440530BE2E79}"/>
          </ac:spMkLst>
        </pc:spChg>
        <pc:spChg chg="mod">
          <ac:chgData name="Shiva Kunwar" userId="aebf2261f0d6e09f" providerId="LiveId" clId="{F3811824-3441-450A-BE8B-1E1E11206BDE}" dt="2023-12-21T17:11:23.127" v="1638" actId="20577"/>
          <ac:spMkLst>
            <pc:docMk/>
            <pc:sldMk cId="2020265371" sldId="271"/>
            <ac:spMk id="3" creationId="{EA41DC63-DCE7-5ABF-7367-A046B49BC6A7}"/>
          </ac:spMkLst>
        </pc:spChg>
        <pc:spChg chg="mod">
          <ac:chgData name="Shiva Kunwar" userId="aebf2261f0d6e09f" providerId="LiveId" clId="{F3811824-3441-450A-BE8B-1E1E11206BDE}" dt="2023-12-21T16:21:48.245" v="443"/>
          <ac:spMkLst>
            <pc:docMk/>
            <pc:sldMk cId="2020265371" sldId="271"/>
            <ac:spMk id="6" creationId="{23D46E95-7705-1A6D-2CEE-5890E3B6E781}"/>
          </ac:spMkLst>
        </pc:spChg>
      </pc:sldChg>
      <pc:sldChg chg="modSp add del mod">
        <pc:chgData name="Shiva Kunwar" userId="aebf2261f0d6e09f" providerId="LiveId" clId="{F3811824-3441-450A-BE8B-1E1E11206BDE}" dt="2023-12-21T17:29:40.013" v="1694" actId="47"/>
        <pc:sldMkLst>
          <pc:docMk/>
          <pc:sldMk cId="3376154745" sldId="272"/>
        </pc:sldMkLst>
        <pc:spChg chg="mod">
          <ac:chgData name="Shiva Kunwar" userId="aebf2261f0d6e09f" providerId="LiveId" clId="{F3811824-3441-450A-BE8B-1E1E11206BDE}" dt="2023-12-21T16:58:06.754" v="1396" actId="20577"/>
          <ac:spMkLst>
            <pc:docMk/>
            <pc:sldMk cId="3376154745" sldId="272"/>
            <ac:spMk id="3" creationId="{EA41DC63-DCE7-5ABF-7367-A046B49BC6A7}"/>
          </ac:spMkLst>
        </pc:spChg>
      </pc:sldChg>
      <pc:sldChg chg="modSp add mod">
        <pc:chgData name="Shiva Kunwar" userId="aebf2261f0d6e09f" providerId="LiveId" clId="{F3811824-3441-450A-BE8B-1E1E11206BDE}" dt="2023-12-21T16:46:13.923" v="627" actId="20577"/>
        <pc:sldMkLst>
          <pc:docMk/>
          <pc:sldMk cId="2253161650" sldId="273"/>
        </pc:sldMkLst>
        <pc:spChg chg="mod">
          <ac:chgData name="Shiva Kunwar" userId="aebf2261f0d6e09f" providerId="LiveId" clId="{F3811824-3441-450A-BE8B-1E1E11206BDE}" dt="2023-12-21T16:45:48.461" v="619" actId="20577"/>
          <ac:spMkLst>
            <pc:docMk/>
            <pc:sldMk cId="2253161650" sldId="273"/>
            <ac:spMk id="2" creationId="{CDC45947-56A6-3D94-CC1B-440530BE2E79}"/>
          </ac:spMkLst>
        </pc:spChg>
        <pc:spChg chg="mod">
          <ac:chgData name="Shiva Kunwar" userId="aebf2261f0d6e09f" providerId="LiveId" clId="{F3811824-3441-450A-BE8B-1E1E11206BDE}" dt="2023-12-21T16:46:13.923" v="627" actId="20577"/>
          <ac:spMkLst>
            <pc:docMk/>
            <pc:sldMk cId="2253161650" sldId="273"/>
            <ac:spMk id="3" creationId="{EA41DC63-DCE7-5ABF-7367-A046B49BC6A7}"/>
          </ac:spMkLst>
        </pc:spChg>
      </pc:sldChg>
      <pc:sldChg chg="modSp add mod">
        <pc:chgData name="Shiva Kunwar" userId="aebf2261f0d6e09f" providerId="LiveId" clId="{F3811824-3441-450A-BE8B-1E1E11206BDE}" dt="2023-12-21T16:48:24.662" v="640" actId="113"/>
        <pc:sldMkLst>
          <pc:docMk/>
          <pc:sldMk cId="3468023329" sldId="274"/>
        </pc:sldMkLst>
        <pc:spChg chg="mod">
          <ac:chgData name="Shiva Kunwar" userId="aebf2261f0d6e09f" providerId="LiveId" clId="{F3811824-3441-450A-BE8B-1E1E11206BDE}" dt="2023-12-21T16:48:24.662" v="640" actId="113"/>
          <ac:spMkLst>
            <pc:docMk/>
            <pc:sldMk cId="3468023329" sldId="274"/>
            <ac:spMk id="3" creationId="{EA41DC63-DCE7-5ABF-7367-A046B49BC6A7}"/>
          </ac:spMkLst>
        </pc:spChg>
      </pc:sldChg>
      <pc:sldChg chg="modSp add mod">
        <pc:chgData name="Shiva Kunwar" userId="aebf2261f0d6e09f" providerId="LiveId" clId="{F3811824-3441-450A-BE8B-1E1E11206BDE}" dt="2023-12-21T16:48:43.127" v="646" actId="113"/>
        <pc:sldMkLst>
          <pc:docMk/>
          <pc:sldMk cId="1732684722" sldId="275"/>
        </pc:sldMkLst>
        <pc:spChg chg="mod">
          <ac:chgData name="Shiva Kunwar" userId="aebf2261f0d6e09f" providerId="LiveId" clId="{F3811824-3441-450A-BE8B-1E1E11206BDE}" dt="2023-12-21T16:48:43.127" v="646" actId="113"/>
          <ac:spMkLst>
            <pc:docMk/>
            <pc:sldMk cId="1732684722" sldId="275"/>
            <ac:spMk id="3" creationId="{EA41DC63-DCE7-5ABF-7367-A046B49BC6A7}"/>
          </ac:spMkLst>
        </pc:spChg>
      </pc:sldChg>
      <pc:sldChg chg="modSp add mod">
        <pc:chgData name="Shiva Kunwar" userId="aebf2261f0d6e09f" providerId="LiveId" clId="{F3811824-3441-450A-BE8B-1E1E11206BDE}" dt="2023-12-21T16:57:26.372" v="1395" actId="20577"/>
        <pc:sldMkLst>
          <pc:docMk/>
          <pc:sldMk cId="3544414768" sldId="276"/>
        </pc:sldMkLst>
        <pc:spChg chg="mod">
          <ac:chgData name="Shiva Kunwar" userId="aebf2261f0d6e09f" providerId="LiveId" clId="{F3811824-3441-450A-BE8B-1E1E11206BDE}" dt="2023-12-21T16:48:59.703" v="665" actId="20577"/>
          <ac:spMkLst>
            <pc:docMk/>
            <pc:sldMk cId="3544414768" sldId="276"/>
            <ac:spMk id="2" creationId="{CDC45947-56A6-3D94-CC1B-440530BE2E79}"/>
          </ac:spMkLst>
        </pc:spChg>
        <pc:spChg chg="mod">
          <ac:chgData name="Shiva Kunwar" userId="aebf2261f0d6e09f" providerId="LiveId" clId="{F3811824-3441-450A-BE8B-1E1E11206BDE}" dt="2023-12-21T16:57:26.372" v="1395" actId="20577"/>
          <ac:spMkLst>
            <pc:docMk/>
            <pc:sldMk cId="3544414768" sldId="276"/>
            <ac:spMk id="3" creationId="{EA41DC63-DCE7-5ABF-7367-A046B49BC6A7}"/>
          </ac:spMkLst>
        </pc:spChg>
      </pc:sldChg>
      <pc:sldChg chg="modSp add mod">
        <pc:chgData name="Shiva Kunwar" userId="aebf2261f0d6e09f" providerId="LiveId" clId="{F3811824-3441-450A-BE8B-1E1E11206BDE}" dt="2023-12-21T16:55:17.799" v="1191" actId="20577"/>
        <pc:sldMkLst>
          <pc:docMk/>
          <pc:sldMk cId="1931651220" sldId="277"/>
        </pc:sldMkLst>
        <pc:spChg chg="mod">
          <ac:chgData name="Shiva Kunwar" userId="aebf2261f0d6e09f" providerId="LiveId" clId="{F3811824-3441-450A-BE8B-1E1E11206BDE}" dt="2023-12-21T16:52:11.430" v="788" actId="20577"/>
          <ac:spMkLst>
            <pc:docMk/>
            <pc:sldMk cId="1931651220" sldId="277"/>
            <ac:spMk id="2" creationId="{CDC45947-56A6-3D94-CC1B-440530BE2E79}"/>
          </ac:spMkLst>
        </pc:spChg>
        <pc:spChg chg="mod">
          <ac:chgData name="Shiva Kunwar" userId="aebf2261f0d6e09f" providerId="LiveId" clId="{F3811824-3441-450A-BE8B-1E1E11206BDE}" dt="2023-12-21T16:55:17.799" v="1191" actId="20577"/>
          <ac:spMkLst>
            <pc:docMk/>
            <pc:sldMk cId="1931651220" sldId="277"/>
            <ac:spMk id="3" creationId="{EA41DC63-DCE7-5ABF-7367-A046B49BC6A7}"/>
          </ac:spMkLst>
        </pc:spChg>
      </pc:sldChg>
      <pc:sldChg chg="modSp new mod">
        <pc:chgData name="Shiva Kunwar" userId="aebf2261f0d6e09f" providerId="LiveId" clId="{F3811824-3441-450A-BE8B-1E1E11206BDE}" dt="2023-12-21T17:39:14.642" v="1968" actId="11"/>
        <pc:sldMkLst>
          <pc:docMk/>
          <pc:sldMk cId="2356649918" sldId="278"/>
        </pc:sldMkLst>
        <pc:spChg chg="mod">
          <ac:chgData name="Shiva Kunwar" userId="aebf2261f0d6e09f" providerId="LiveId" clId="{F3811824-3441-450A-BE8B-1E1E11206BDE}" dt="2023-12-21T17:29:30.447" v="1692"/>
          <ac:spMkLst>
            <pc:docMk/>
            <pc:sldMk cId="2356649918" sldId="278"/>
            <ac:spMk id="2" creationId="{AD37A67C-225E-1859-D1DE-DA33715F7F15}"/>
          </ac:spMkLst>
        </pc:spChg>
        <pc:spChg chg="mod">
          <ac:chgData name="Shiva Kunwar" userId="aebf2261f0d6e09f" providerId="LiveId" clId="{F3811824-3441-450A-BE8B-1E1E11206BDE}" dt="2023-12-21T17:38:46.758" v="1960" actId="12"/>
          <ac:spMkLst>
            <pc:docMk/>
            <pc:sldMk cId="2356649918" sldId="278"/>
            <ac:spMk id="3" creationId="{83FC8B01-D4E8-1580-5912-C5EE8AB42DB9}"/>
          </ac:spMkLst>
        </pc:spChg>
        <pc:spChg chg="mod">
          <ac:chgData name="Shiva Kunwar" userId="aebf2261f0d6e09f" providerId="LiveId" clId="{F3811824-3441-450A-BE8B-1E1E11206BDE}" dt="2023-12-21T17:39:14.642" v="1968" actId="11"/>
          <ac:spMkLst>
            <pc:docMk/>
            <pc:sldMk cId="2356649918" sldId="278"/>
            <ac:spMk id="4" creationId="{C554B894-2071-8FC6-314C-964F8B8BFCE4}"/>
          </ac:spMkLst>
        </pc:spChg>
        <pc:spChg chg="mod">
          <ac:chgData name="Shiva Kunwar" userId="aebf2261f0d6e09f" providerId="LiveId" clId="{F3811824-3441-450A-BE8B-1E1E11206BDE}" dt="2023-12-21T17:29:44.963" v="1704" actId="20577"/>
          <ac:spMkLst>
            <pc:docMk/>
            <pc:sldMk cId="2356649918" sldId="278"/>
            <ac:spMk id="5" creationId="{897CBF68-3B61-04C4-36A7-42C996315BAF}"/>
          </ac:spMkLst>
        </pc:spChg>
        <pc:spChg chg="mod">
          <ac:chgData name="Shiva Kunwar" userId="aebf2261f0d6e09f" providerId="LiveId" clId="{F3811824-3441-450A-BE8B-1E1E11206BDE}" dt="2023-12-21T17:29:37.731" v="1693"/>
          <ac:spMkLst>
            <pc:docMk/>
            <pc:sldMk cId="2356649918" sldId="278"/>
            <ac:spMk id="6" creationId="{25FE7534-FFCF-B787-0DB7-57771551A007}"/>
          </ac:spMkLst>
        </pc:spChg>
      </pc:sldChg>
      <pc:sldChg chg="modSp add mod">
        <pc:chgData name="Shiva Kunwar" userId="aebf2261f0d6e09f" providerId="LiveId" clId="{F3811824-3441-450A-BE8B-1E1E11206BDE}" dt="2023-12-21T17:39:45.319" v="1974" actId="11"/>
        <pc:sldMkLst>
          <pc:docMk/>
          <pc:sldMk cId="648691045" sldId="279"/>
        </pc:sldMkLst>
        <pc:spChg chg="mod">
          <ac:chgData name="Shiva Kunwar" userId="aebf2261f0d6e09f" providerId="LiveId" clId="{F3811824-3441-450A-BE8B-1E1E11206BDE}" dt="2023-12-21T17:39:30.970" v="1971" actId="11"/>
          <ac:spMkLst>
            <pc:docMk/>
            <pc:sldMk cId="648691045" sldId="279"/>
            <ac:spMk id="3" creationId="{83FC8B01-D4E8-1580-5912-C5EE8AB42DB9}"/>
          </ac:spMkLst>
        </pc:spChg>
        <pc:spChg chg="mod">
          <ac:chgData name="Shiva Kunwar" userId="aebf2261f0d6e09f" providerId="LiveId" clId="{F3811824-3441-450A-BE8B-1E1E11206BDE}" dt="2023-12-21T17:39:45.319" v="1974" actId="11"/>
          <ac:spMkLst>
            <pc:docMk/>
            <pc:sldMk cId="648691045" sldId="279"/>
            <ac:spMk id="4" creationId="{C554B894-2071-8FC6-314C-964F8B8BFCE4}"/>
          </ac:spMkLst>
        </pc:spChg>
      </pc:sldChg>
      <pc:sldChg chg="modSp add mod">
        <pc:chgData name="Shiva Kunwar" userId="aebf2261f0d6e09f" providerId="LiveId" clId="{F3811824-3441-450A-BE8B-1E1E11206BDE}" dt="2023-12-21T17:42:24.242" v="2054" actId="255"/>
        <pc:sldMkLst>
          <pc:docMk/>
          <pc:sldMk cId="4221170188" sldId="280"/>
        </pc:sldMkLst>
        <pc:spChg chg="mod">
          <ac:chgData name="Shiva Kunwar" userId="aebf2261f0d6e09f" providerId="LiveId" clId="{F3811824-3441-450A-BE8B-1E1E11206BDE}" dt="2023-12-21T17:42:20.490" v="2053" actId="255"/>
          <ac:spMkLst>
            <pc:docMk/>
            <pc:sldMk cId="4221170188" sldId="280"/>
            <ac:spMk id="3" creationId="{83FC8B01-D4E8-1580-5912-C5EE8AB42DB9}"/>
          </ac:spMkLst>
        </pc:spChg>
        <pc:spChg chg="mod">
          <ac:chgData name="Shiva Kunwar" userId="aebf2261f0d6e09f" providerId="LiveId" clId="{F3811824-3441-450A-BE8B-1E1E11206BDE}" dt="2023-12-21T17:42:24.242" v="2054" actId="255"/>
          <ac:spMkLst>
            <pc:docMk/>
            <pc:sldMk cId="4221170188" sldId="280"/>
            <ac:spMk id="4" creationId="{C554B894-2071-8FC6-314C-964F8B8BFCE4}"/>
          </ac:spMkLst>
        </pc:spChg>
      </pc:sldChg>
    </pc:docChg>
  </pc:docChgLst>
  <pc:docChgLst>
    <pc:chgData name="Shiva Kunwar" userId="aebf2261f0d6e09f" providerId="Windows Live" clId="Web-{792FA2BC-1ADC-4120-B5E7-41DB4F4952A8}"/>
    <pc:docChg chg="delSld modSld">
      <pc:chgData name="Shiva Kunwar" userId="aebf2261f0d6e09f" providerId="Windows Live" clId="Web-{792FA2BC-1ADC-4120-B5E7-41DB4F4952A8}" dt="2023-12-23T16:15:44.242" v="81"/>
      <pc:docMkLst>
        <pc:docMk/>
      </pc:docMkLst>
      <pc:sldChg chg="addSp delSp modSp">
        <pc:chgData name="Shiva Kunwar" userId="aebf2261f0d6e09f" providerId="Windows Live" clId="Web-{792FA2BC-1ADC-4120-B5E7-41DB4F4952A8}" dt="2023-12-23T16:15:44.242" v="81"/>
        <pc:sldMkLst>
          <pc:docMk/>
          <pc:sldMk cId="513983598" sldId="256"/>
        </pc:sldMkLst>
        <pc:spChg chg="mod">
          <ac:chgData name="Shiva Kunwar" userId="aebf2261f0d6e09f" providerId="Windows Live" clId="Web-{792FA2BC-1ADC-4120-B5E7-41DB4F4952A8}" dt="2023-12-23T16:14:06.676" v="71" actId="14100"/>
          <ac:spMkLst>
            <pc:docMk/>
            <pc:sldMk cId="513983598" sldId="256"/>
            <ac:spMk id="2" creationId="{CDBD1EEA-542C-DBA5-0F03-47421732BFEB}"/>
          </ac:spMkLst>
        </pc:spChg>
        <pc:spChg chg="add del mod">
          <ac:chgData name="Shiva Kunwar" userId="aebf2261f0d6e09f" providerId="Windows Live" clId="Web-{792FA2BC-1ADC-4120-B5E7-41DB4F4952A8}" dt="2023-12-23T16:15:40.117" v="79"/>
          <ac:spMkLst>
            <pc:docMk/>
            <pc:sldMk cId="513983598" sldId="256"/>
            <ac:spMk id="6" creationId="{9910DD32-74A6-48EF-B4E5-CFEF56BCF534}"/>
          </ac:spMkLst>
        </pc:spChg>
        <pc:picChg chg="add del mod">
          <ac:chgData name="Shiva Kunwar" userId="aebf2261f0d6e09f" providerId="Windows Live" clId="Web-{792FA2BC-1ADC-4120-B5E7-41DB4F4952A8}" dt="2023-12-23T16:15:44.242" v="81"/>
          <ac:picMkLst>
            <pc:docMk/>
            <pc:sldMk cId="513983598" sldId="256"/>
            <ac:picMk id="4" creationId="{E290207C-003B-8846-6467-980F2A7ACA36}"/>
          </ac:picMkLst>
        </pc:picChg>
        <pc:picChg chg="add del">
          <ac:chgData name="Shiva Kunwar" userId="aebf2261f0d6e09f" providerId="Windows Live" clId="Web-{792FA2BC-1ADC-4120-B5E7-41DB4F4952A8}" dt="2023-12-23T16:15:40.117" v="79"/>
          <ac:picMkLst>
            <pc:docMk/>
            <pc:sldMk cId="513983598" sldId="256"/>
            <ac:picMk id="10" creationId="{50D749EE-7F5D-607E-7CF3-5F30BC3F342B}"/>
          </ac:picMkLst>
        </pc:picChg>
      </pc:sldChg>
      <pc:sldChg chg="modSp">
        <pc:chgData name="Shiva Kunwar" userId="aebf2261f0d6e09f" providerId="Windows Live" clId="Web-{792FA2BC-1ADC-4120-B5E7-41DB4F4952A8}" dt="2023-12-23T16:13:18.002" v="21" actId="20577"/>
        <pc:sldMkLst>
          <pc:docMk/>
          <pc:sldMk cId="1600105505" sldId="267"/>
        </pc:sldMkLst>
        <pc:spChg chg="mod">
          <ac:chgData name="Shiva Kunwar" userId="aebf2261f0d6e09f" providerId="Windows Live" clId="Web-{792FA2BC-1ADC-4120-B5E7-41DB4F4952A8}" dt="2023-12-23T16:13:13.846" v="19" actId="20577"/>
          <ac:spMkLst>
            <pc:docMk/>
            <pc:sldMk cId="1600105505" sldId="267"/>
            <ac:spMk id="2" creationId="{CDC45947-56A6-3D94-CC1B-440530BE2E79}"/>
          </ac:spMkLst>
        </pc:spChg>
        <pc:spChg chg="mod">
          <ac:chgData name="Shiva Kunwar" userId="aebf2261f0d6e09f" providerId="Windows Live" clId="Web-{792FA2BC-1ADC-4120-B5E7-41DB4F4952A8}" dt="2023-12-23T16:13:07.580" v="12" actId="20577"/>
          <ac:spMkLst>
            <pc:docMk/>
            <pc:sldMk cId="1600105505" sldId="267"/>
            <ac:spMk id="3" creationId="{EA41DC63-DCE7-5ABF-7367-A046B49BC6A7}"/>
          </ac:spMkLst>
        </pc:spChg>
        <pc:spChg chg="mod">
          <ac:chgData name="Shiva Kunwar" userId="aebf2261f0d6e09f" providerId="Windows Live" clId="Web-{792FA2BC-1ADC-4120-B5E7-41DB4F4952A8}" dt="2023-12-23T16:13:18.002" v="21" actId="20577"/>
          <ac:spMkLst>
            <pc:docMk/>
            <pc:sldMk cId="1600105505" sldId="267"/>
            <ac:spMk id="6" creationId="{23D46E95-7705-1A6D-2CEE-5890E3B6E781}"/>
          </ac:spMkLst>
        </pc:spChg>
      </pc:sldChg>
      <pc:sldChg chg="del">
        <pc:chgData name="Shiva Kunwar" userId="aebf2261f0d6e09f" providerId="Windows Live" clId="Web-{792FA2BC-1ADC-4120-B5E7-41DB4F4952A8}" dt="2023-12-23T16:13:03.767" v="11"/>
        <pc:sldMkLst>
          <pc:docMk/>
          <pc:sldMk cId="660821032" sldId="268"/>
        </pc:sldMkLst>
      </pc:sldChg>
      <pc:sldChg chg="del">
        <pc:chgData name="Shiva Kunwar" userId="aebf2261f0d6e09f" providerId="Windows Live" clId="Web-{792FA2BC-1ADC-4120-B5E7-41DB4F4952A8}" dt="2023-12-23T16:13:03.767" v="10"/>
        <pc:sldMkLst>
          <pc:docMk/>
          <pc:sldMk cId="93153752" sldId="269"/>
        </pc:sldMkLst>
      </pc:sldChg>
      <pc:sldChg chg="del">
        <pc:chgData name="Shiva Kunwar" userId="aebf2261f0d6e09f" providerId="Windows Live" clId="Web-{792FA2BC-1ADC-4120-B5E7-41DB4F4952A8}" dt="2023-12-23T16:13:03.752" v="9"/>
        <pc:sldMkLst>
          <pc:docMk/>
          <pc:sldMk cId="394631926" sldId="270"/>
        </pc:sldMkLst>
      </pc:sldChg>
      <pc:sldChg chg="del">
        <pc:chgData name="Shiva Kunwar" userId="aebf2261f0d6e09f" providerId="Windows Live" clId="Web-{792FA2BC-1ADC-4120-B5E7-41DB4F4952A8}" dt="2023-12-23T16:13:03.752" v="0"/>
        <pc:sldMkLst>
          <pc:docMk/>
          <pc:sldMk cId="2020265371" sldId="271"/>
        </pc:sldMkLst>
      </pc:sldChg>
      <pc:sldChg chg="del">
        <pc:chgData name="Shiva Kunwar" userId="aebf2261f0d6e09f" providerId="Windows Live" clId="Web-{792FA2BC-1ADC-4120-B5E7-41DB4F4952A8}" dt="2023-12-23T16:13:03.752" v="8"/>
        <pc:sldMkLst>
          <pc:docMk/>
          <pc:sldMk cId="2253161650" sldId="273"/>
        </pc:sldMkLst>
      </pc:sldChg>
      <pc:sldChg chg="del">
        <pc:chgData name="Shiva Kunwar" userId="aebf2261f0d6e09f" providerId="Windows Live" clId="Web-{792FA2BC-1ADC-4120-B5E7-41DB4F4952A8}" dt="2023-12-23T16:13:03.752" v="7"/>
        <pc:sldMkLst>
          <pc:docMk/>
          <pc:sldMk cId="3468023329" sldId="274"/>
        </pc:sldMkLst>
      </pc:sldChg>
      <pc:sldChg chg="del">
        <pc:chgData name="Shiva Kunwar" userId="aebf2261f0d6e09f" providerId="Windows Live" clId="Web-{792FA2BC-1ADC-4120-B5E7-41DB4F4952A8}" dt="2023-12-23T16:13:03.752" v="6"/>
        <pc:sldMkLst>
          <pc:docMk/>
          <pc:sldMk cId="1732684722" sldId="275"/>
        </pc:sldMkLst>
      </pc:sldChg>
      <pc:sldChg chg="del">
        <pc:chgData name="Shiva Kunwar" userId="aebf2261f0d6e09f" providerId="Windows Live" clId="Web-{792FA2BC-1ADC-4120-B5E7-41DB4F4952A8}" dt="2023-12-23T16:13:03.752" v="5"/>
        <pc:sldMkLst>
          <pc:docMk/>
          <pc:sldMk cId="3544414768" sldId="276"/>
        </pc:sldMkLst>
      </pc:sldChg>
      <pc:sldChg chg="del">
        <pc:chgData name="Shiva Kunwar" userId="aebf2261f0d6e09f" providerId="Windows Live" clId="Web-{792FA2BC-1ADC-4120-B5E7-41DB4F4952A8}" dt="2023-12-23T16:13:03.752" v="4"/>
        <pc:sldMkLst>
          <pc:docMk/>
          <pc:sldMk cId="1931651220" sldId="277"/>
        </pc:sldMkLst>
      </pc:sldChg>
      <pc:sldChg chg="del">
        <pc:chgData name="Shiva Kunwar" userId="aebf2261f0d6e09f" providerId="Windows Live" clId="Web-{792FA2BC-1ADC-4120-B5E7-41DB4F4952A8}" dt="2023-12-23T16:13:03.752" v="3"/>
        <pc:sldMkLst>
          <pc:docMk/>
          <pc:sldMk cId="2356649918" sldId="278"/>
        </pc:sldMkLst>
      </pc:sldChg>
      <pc:sldChg chg="del">
        <pc:chgData name="Shiva Kunwar" userId="aebf2261f0d6e09f" providerId="Windows Live" clId="Web-{792FA2BC-1ADC-4120-B5E7-41DB4F4952A8}" dt="2023-12-23T16:13:03.752" v="2"/>
        <pc:sldMkLst>
          <pc:docMk/>
          <pc:sldMk cId="648691045" sldId="279"/>
        </pc:sldMkLst>
      </pc:sldChg>
      <pc:sldChg chg="del">
        <pc:chgData name="Shiva Kunwar" userId="aebf2261f0d6e09f" providerId="Windows Live" clId="Web-{792FA2BC-1ADC-4120-B5E7-41DB4F4952A8}" dt="2023-12-23T16:13:03.752" v="1"/>
        <pc:sldMkLst>
          <pc:docMk/>
          <pc:sldMk cId="4221170188" sldId="280"/>
        </pc:sldMkLst>
      </pc:sldChg>
    </pc:docChg>
  </pc:docChgLst>
  <pc:docChgLst>
    <pc:chgData name="Shiva Kunwar" userId="aebf2261f0d6e09f" providerId="LiveId" clId="{94C3F7BA-9B91-402F-A46D-9E14CBB31D3D}"/>
    <pc:docChg chg="undo custSel modSld">
      <pc:chgData name="Shiva Kunwar" userId="aebf2261f0d6e09f" providerId="LiveId" clId="{94C3F7BA-9B91-402F-A46D-9E14CBB31D3D}" dt="2023-12-23T16:28:05.746" v="83" actId="20577"/>
      <pc:docMkLst>
        <pc:docMk/>
      </pc:docMkLst>
      <pc:sldChg chg="modSp mod">
        <pc:chgData name="Shiva Kunwar" userId="aebf2261f0d6e09f" providerId="LiveId" clId="{94C3F7BA-9B91-402F-A46D-9E14CBB31D3D}" dt="2023-12-23T16:19:13.758" v="2" actId="14100"/>
        <pc:sldMkLst>
          <pc:docMk/>
          <pc:sldMk cId="513983598" sldId="256"/>
        </pc:sldMkLst>
        <pc:spChg chg="mod">
          <ac:chgData name="Shiva Kunwar" userId="aebf2261f0d6e09f" providerId="LiveId" clId="{94C3F7BA-9B91-402F-A46D-9E14CBB31D3D}" dt="2023-12-23T16:19:13.758" v="2" actId="14100"/>
          <ac:spMkLst>
            <pc:docMk/>
            <pc:sldMk cId="513983598" sldId="256"/>
            <ac:spMk id="2" creationId="{CDBD1EEA-542C-DBA5-0F03-47421732BFEB}"/>
          </ac:spMkLst>
        </pc:spChg>
      </pc:sldChg>
      <pc:sldChg chg="modSp mod modNotesTx">
        <pc:chgData name="Shiva Kunwar" userId="aebf2261f0d6e09f" providerId="LiveId" clId="{94C3F7BA-9B91-402F-A46D-9E14CBB31D3D}" dt="2023-12-23T16:24:58.737" v="74" actId="20577"/>
        <pc:sldMkLst>
          <pc:docMk/>
          <pc:sldMk cId="399910915" sldId="258"/>
        </pc:sldMkLst>
        <pc:spChg chg="mod">
          <ac:chgData name="Shiva Kunwar" userId="aebf2261f0d6e09f" providerId="LiveId" clId="{94C3F7BA-9B91-402F-A46D-9E14CBB31D3D}" dt="2023-12-23T16:22:22.128" v="9" actId="20577"/>
          <ac:spMkLst>
            <pc:docMk/>
            <pc:sldMk cId="399910915" sldId="258"/>
            <ac:spMk id="2" creationId="{CDC45947-56A6-3D94-CC1B-440530BE2E79}"/>
          </ac:spMkLst>
        </pc:spChg>
        <pc:spChg chg="mod">
          <ac:chgData name="Shiva Kunwar" userId="aebf2261f0d6e09f" providerId="LiveId" clId="{94C3F7BA-9B91-402F-A46D-9E14CBB31D3D}" dt="2023-12-23T16:24:25.283" v="68" actId="113"/>
          <ac:spMkLst>
            <pc:docMk/>
            <pc:sldMk cId="399910915" sldId="258"/>
            <ac:spMk id="3" creationId="{EA41DC63-DCE7-5ABF-7367-A046B49BC6A7}"/>
          </ac:spMkLst>
        </pc:spChg>
        <pc:spChg chg="mod">
          <ac:chgData name="Shiva Kunwar" userId="aebf2261f0d6e09f" providerId="LiveId" clId="{94C3F7BA-9B91-402F-A46D-9E14CBB31D3D}" dt="2023-12-23T16:24:58.737" v="74" actId="20577"/>
          <ac:spMkLst>
            <pc:docMk/>
            <pc:sldMk cId="399910915" sldId="258"/>
            <ac:spMk id="5" creationId="{F57A4048-1798-B627-5272-EC9C2486A8A4}"/>
          </ac:spMkLst>
        </pc:spChg>
        <pc:spChg chg="mod">
          <ac:chgData name="Shiva Kunwar" userId="aebf2261f0d6e09f" providerId="LiveId" clId="{94C3F7BA-9B91-402F-A46D-9E14CBB31D3D}" dt="2023-12-23T16:23:19.432" v="26" actId="20577"/>
          <ac:spMkLst>
            <pc:docMk/>
            <pc:sldMk cId="399910915" sldId="258"/>
            <ac:spMk id="6" creationId="{23D46E95-7705-1A6D-2CEE-5890E3B6E781}"/>
          </ac:spMkLst>
        </pc:spChg>
      </pc:sldChg>
      <pc:sldChg chg="addSp delSp modSp mod">
        <pc:chgData name="Shiva Kunwar" userId="aebf2261f0d6e09f" providerId="LiveId" clId="{94C3F7BA-9B91-402F-A46D-9E14CBB31D3D}" dt="2023-12-23T16:28:05.746" v="83" actId="20577"/>
        <pc:sldMkLst>
          <pc:docMk/>
          <pc:sldMk cId="4033552605" sldId="265"/>
        </pc:sldMkLst>
        <pc:spChg chg="mod">
          <ac:chgData name="Shiva Kunwar" userId="aebf2261f0d6e09f" providerId="LiveId" clId="{94C3F7BA-9B91-402F-A46D-9E14CBB31D3D}" dt="2023-12-23T16:28:05.746" v="83" actId="20577"/>
          <ac:spMkLst>
            <pc:docMk/>
            <pc:sldMk cId="4033552605" sldId="265"/>
            <ac:spMk id="3" creationId="{73F96AC3-CB6B-911F-8FF9-F5D96FBB5261}"/>
          </ac:spMkLst>
        </pc:spChg>
        <pc:spChg chg="add del">
          <ac:chgData name="Shiva Kunwar" userId="aebf2261f0d6e09f" providerId="LiveId" clId="{94C3F7BA-9B91-402F-A46D-9E14CBB31D3D}" dt="2023-12-23T16:27:51.704" v="79"/>
          <ac:spMkLst>
            <pc:docMk/>
            <pc:sldMk cId="4033552605" sldId="265"/>
            <ac:spMk id="4" creationId="{D8EFDD86-AB97-178F-D625-31503B67C1FF}"/>
          </ac:spMkLst>
        </pc:spChg>
        <pc:spChg chg="mod">
          <ac:chgData name="Shiva Kunwar" userId="aebf2261f0d6e09f" providerId="LiveId" clId="{94C3F7BA-9B91-402F-A46D-9E14CBB31D3D}" dt="2023-12-23T16:25:04.534" v="76"/>
          <ac:spMkLst>
            <pc:docMk/>
            <pc:sldMk cId="4033552605" sldId="265"/>
            <ac:spMk id="5" creationId="{1FC013E4-932A-52E1-1578-568658B75A20}"/>
          </ac:spMkLst>
        </pc:spChg>
        <pc:spChg chg="mod">
          <ac:chgData name="Shiva Kunwar" userId="aebf2261f0d6e09f" providerId="LiveId" clId="{94C3F7BA-9B91-402F-A46D-9E14CBB31D3D}" dt="2023-12-23T16:23:27.775" v="28"/>
          <ac:spMkLst>
            <pc:docMk/>
            <pc:sldMk cId="4033552605" sldId="265"/>
            <ac:spMk id="6" creationId="{CDF5B250-01D0-AFD6-9942-1BAFA5AD4538}"/>
          </ac:spMkLst>
        </pc:spChg>
        <pc:spChg chg="add del">
          <ac:chgData name="Shiva Kunwar" userId="aebf2261f0d6e09f" providerId="LiveId" clId="{94C3F7BA-9B91-402F-A46D-9E14CBB31D3D}" dt="2023-12-23T16:27:51.704" v="79"/>
          <ac:spMkLst>
            <pc:docMk/>
            <pc:sldMk cId="4033552605" sldId="265"/>
            <ac:spMk id="8" creationId="{624B3456-1214-FC0B-9C78-0D794E42ABAB}"/>
          </ac:spMkLst>
        </pc:spChg>
      </pc:sldChg>
      <pc:sldChg chg="modSp mod">
        <pc:chgData name="Shiva Kunwar" userId="aebf2261f0d6e09f" providerId="LiveId" clId="{94C3F7BA-9B91-402F-A46D-9E14CBB31D3D}" dt="2023-12-23T16:25:07.216" v="77"/>
        <pc:sldMkLst>
          <pc:docMk/>
          <pc:sldMk cId="3771641337" sldId="266"/>
        </pc:sldMkLst>
        <pc:spChg chg="mod">
          <ac:chgData name="Shiva Kunwar" userId="aebf2261f0d6e09f" providerId="LiveId" clId="{94C3F7BA-9B91-402F-A46D-9E14CBB31D3D}" dt="2023-12-23T16:24:36.612" v="72"/>
          <ac:spMkLst>
            <pc:docMk/>
            <pc:sldMk cId="3771641337" sldId="266"/>
            <ac:spMk id="3" creationId="{73F96AC3-CB6B-911F-8FF9-F5D96FBB5261}"/>
          </ac:spMkLst>
        </pc:spChg>
        <pc:spChg chg="mod">
          <ac:chgData name="Shiva Kunwar" userId="aebf2261f0d6e09f" providerId="LiveId" clId="{94C3F7BA-9B91-402F-A46D-9E14CBB31D3D}" dt="2023-12-23T16:25:07.216" v="77"/>
          <ac:spMkLst>
            <pc:docMk/>
            <pc:sldMk cId="3771641337" sldId="266"/>
            <ac:spMk id="5" creationId="{1FC013E4-932A-52E1-1578-568658B75A20}"/>
          </ac:spMkLst>
        </pc:spChg>
        <pc:spChg chg="mod">
          <ac:chgData name="Shiva Kunwar" userId="aebf2261f0d6e09f" providerId="LiveId" clId="{94C3F7BA-9B91-402F-A46D-9E14CBB31D3D}" dt="2023-12-23T16:23:30.473" v="29"/>
          <ac:spMkLst>
            <pc:docMk/>
            <pc:sldMk cId="3771641337" sldId="266"/>
            <ac:spMk id="6" creationId="{CDF5B250-01D0-AFD6-9942-1BAFA5AD4538}"/>
          </ac:spMkLst>
        </pc:spChg>
      </pc:sldChg>
      <pc:sldChg chg="modSp mod">
        <pc:chgData name="Shiva Kunwar" userId="aebf2261f0d6e09f" providerId="LiveId" clId="{94C3F7BA-9B91-402F-A46D-9E14CBB31D3D}" dt="2023-12-23T16:25:02.595" v="75"/>
        <pc:sldMkLst>
          <pc:docMk/>
          <pc:sldMk cId="1600105505" sldId="267"/>
        </pc:sldMkLst>
        <pc:spChg chg="mod">
          <ac:chgData name="Shiva Kunwar" userId="aebf2261f0d6e09f" providerId="LiveId" clId="{94C3F7BA-9B91-402F-A46D-9E14CBB31D3D}" dt="2023-12-23T16:25:02.595" v="75"/>
          <ac:spMkLst>
            <pc:docMk/>
            <pc:sldMk cId="1600105505" sldId="267"/>
            <ac:spMk id="5" creationId="{F57A4048-1798-B627-5272-EC9C2486A8A4}"/>
          </ac:spMkLst>
        </pc:spChg>
        <pc:spChg chg="mod">
          <ac:chgData name="Shiva Kunwar" userId="aebf2261f0d6e09f" providerId="LiveId" clId="{94C3F7BA-9B91-402F-A46D-9E14CBB31D3D}" dt="2023-12-23T16:23:25.326" v="27"/>
          <ac:spMkLst>
            <pc:docMk/>
            <pc:sldMk cId="1600105505" sldId="267"/>
            <ac:spMk id="6" creationId="{23D46E95-7705-1A6D-2CEE-5890E3B6E7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7/12/2024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017244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379062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2889093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33331665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4266281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3437031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2989256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120776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1749982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3042764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4188790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4075886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21</a:t>
            </a:fld>
            <a:endParaRPr lang="en-US" dirty="0"/>
          </a:p>
        </p:txBody>
      </p:sp>
    </p:spTree>
    <p:extLst>
      <p:ext uri="{BB962C8B-B14F-4D97-AF65-F5344CB8AC3E}">
        <p14:creationId xmlns:p14="http://schemas.microsoft.com/office/powerpoint/2010/main" val="2291011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22</a:t>
            </a:fld>
            <a:endParaRPr lang="en-US" dirty="0"/>
          </a:p>
        </p:txBody>
      </p:sp>
    </p:spTree>
    <p:extLst>
      <p:ext uri="{BB962C8B-B14F-4D97-AF65-F5344CB8AC3E}">
        <p14:creationId xmlns:p14="http://schemas.microsoft.com/office/powerpoint/2010/main" val="446564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23</a:t>
            </a:fld>
            <a:endParaRPr lang="en-US" dirty="0"/>
          </a:p>
        </p:txBody>
      </p:sp>
    </p:spTree>
    <p:extLst>
      <p:ext uri="{BB962C8B-B14F-4D97-AF65-F5344CB8AC3E}">
        <p14:creationId xmlns:p14="http://schemas.microsoft.com/office/powerpoint/2010/main" val="814029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24</a:t>
            </a:fld>
            <a:endParaRPr lang="en-US" dirty="0"/>
          </a:p>
        </p:txBody>
      </p:sp>
    </p:spTree>
    <p:extLst>
      <p:ext uri="{BB962C8B-B14F-4D97-AF65-F5344CB8AC3E}">
        <p14:creationId xmlns:p14="http://schemas.microsoft.com/office/powerpoint/2010/main" val="2492567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25</a:t>
            </a:fld>
            <a:endParaRPr lang="en-US" dirty="0"/>
          </a:p>
        </p:txBody>
      </p:sp>
    </p:spTree>
    <p:extLst>
      <p:ext uri="{BB962C8B-B14F-4D97-AF65-F5344CB8AC3E}">
        <p14:creationId xmlns:p14="http://schemas.microsoft.com/office/powerpoint/2010/main" val="3092642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26</a:t>
            </a:fld>
            <a:endParaRPr lang="en-US" dirty="0"/>
          </a:p>
        </p:txBody>
      </p:sp>
    </p:spTree>
    <p:extLst>
      <p:ext uri="{BB962C8B-B14F-4D97-AF65-F5344CB8AC3E}">
        <p14:creationId xmlns:p14="http://schemas.microsoft.com/office/powerpoint/2010/main" val="5777366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27</a:t>
            </a:fld>
            <a:endParaRPr lang="en-US" dirty="0"/>
          </a:p>
        </p:txBody>
      </p:sp>
    </p:spTree>
    <p:extLst>
      <p:ext uri="{BB962C8B-B14F-4D97-AF65-F5344CB8AC3E}">
        <p14:creationId xmlns:p14="http://schemas.microsoft.com/office/powerpoint/2010/main" val="4013056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28</a:t>
            </a:fld>
            <a:endParaRPr lang="en-US" dirty="0"/>
          </a:p>
        </p:txBody>
      </p:sp>
    </p:spTree>
    <p:extLst>
      <p:ext uri="{BB962C8B-B14F-4D97-AF65-F5344CB8AC3E}">
        <p14:creationId xmlns:p14="http://schemas.microsoft.com/office/powerpoint/2010/main" val="3912636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29</a:t>
            </a:fld>
            <a:endParaRPr lang="en-US" dirty="0"/>
          </a:p>
        </p:txBody>
      </p:sp>
    </p:spTree>
    <p:extLst>
      <p:ext uri="{BB962C8B-B14F-4D97-AF65-F5344CB8AC3E}">
        <p14:creationId xmlns:p14="http://schemas.microsoft.com/office/powerpoint/2010/main" val="12179383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30</a:t>
            </a:fld>
            <a:endParaRPr lang="en-US" dirty="0"/>
          </a:p>
        </p:txBody>
      </p:sp>
    </p:spTree>
    <p:extLst>
      <p:ext uri="{BB962C8B-B14F-4D97-AF65-F5344CB8AC3E}">
        <p14:creationId xmlns:p14="http://schemas.microsoft.com/office/powerpoint/2010/main" val="92618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18441655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31</a:t>
            </a:fld>
            <a:endParaRPr lang="en-US" dirty="0"/>
          </a:p>
        </p:txBody>
      </p:sp>
    </p:spTree>
    <p:extLst>
      <p:ext uri="{BB962C8B-B14F-4D97-AF65-F5344CB8AC3E}">
        <p14:creationId xmlns:p14="http://schemas.microsoft.com/office/powerpoint/2010/main" val="25125458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32</a:t>
            </a:fld>
            <a:endParaRPr lang="en-US" dirty="0"/>
          </a:p>
        </p:txBody>
      </p:sp>
    </p:spTree>
    <p:extLst>
      <p:ext uri="{BB962C8B-B14F-4D97-AF65-F5344CB8AC3E}">
        <p14:creationId xmlns:p14="http://schemas.microsoft.com/office/powerpoint/2010/main" val="1067047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33</a:t>
            </a:fld>
            <a:endParaRPr lang="en-US" dirty="0"/>
          </a:p>
        </p:txBody>
      </p:sp>
    </p:spTree>
    <p:extLst>
      <p:ext uri="{BB962C8B-B14F-4D97-AF65-F5344CB8AC3E}">
        <p14:creationId xmlns:p14="http://schemas.microsoft.com/office/powerpoint/2010/main" val="3303160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Bank (name, location, code, </a:t>
            </a:r>
            <a:r>
              <a:rPr lang="en-US" dirty="0" err="1"/>
              <a:t>manageBranch</a:t>
            </a:r>
            <a:r>
              <a:rPr lang="en-US" dirty="0"/>
              <a:t>) 1 composition * Branch(</a:t>
            </a:r>
            <a:r>
              <a:rPr lang="en-US" dirty="0" err="1"/>
              <a:t>branchCode</a:t>
            </a:r>
            <a:r>
              <a:rPr lang="en-US" dirty="0"/>
              <a:t>, city, </a:t>
            </a:r>
            <a:r>
              <a:rPr lang="en-US" dirty="0" err="1"/>
              <a:t>addAccount</a:t>
            </a:r>
            <a:r>
              <a:rPr lang="en-US" dirty="0"/>
              <a:t>, remove account) 1 aggregation 0..* Account(</a:t>
            </a:r>
            <a:r>
              <a:rPr lang="en-US" dirty="0" err="1"/>
              <a:t>Acc_no</a:t>
            </a:r>
            <a:r>
              <a:rPr lang="en-US" dirty="0"/>
              <a:t>, balance, deposit, withdraw, </a:t>
            </a:r>
            <a:r>
              <a:rPr lang="en-US" dirty="0" err="1"/>
              <a:t>addloan</a:t>
            </a:r>
            <a:r>
              <a:rPr lang="en-US" dirty="0"/>
              <a:t>, remove loan) inheritance Loan(</a:t>
            </a:r>
            <a:r>
              <a:rPr lang="en-US" dirty="0" err="1"/>
              <a:t>loanno</a:t>
            </a:r>
            <a:r>
              <a:rPr lang="en-US" dirty="0"/>
              <a:t>, amount, type, </a:t>
            </a:r>
            <a:r>
              <a:rPr lang="en-US" dirty="0" err="1"/>
              <a:t>addCustomer</a:t>
            </a:r>
            <a:r>
              <a:rPr lang="en-US" dirty="0"/>
              <a:t>, </a:t>
            </a:r>
            <a:r>
              <a:rPr lang="en-US" dirty="0" err="1"/>
              <a:t>getEMI</a:t>
            </a:r>
            <a:r>
              <a:rPr lang="en-US" dirty="0"/>
              <a:t>) 0…* Saving(minimum balance interest rate, </a:t>
            </a:r>
            <a:r>
              <a:rPr lang="en-US" dirty="0" err="1"/>
              <a:t>manageCustomer</a:t>
            </a:r>
            <a:r>
              <a:rPr lang="en-US" dirty="0"/>
              <a:t>)0…1 Current(interest rate, opening date, </a:t>
            </a:r>
            <a:r>
              <a:rPr lang="en-US" dirty="0" err="1"/>
              <a:t>addCustomer</a:t>
            </a:r>
            <a:r>
              <a:rPr lang="en-US" dirty="0"/>
              <a:t>) 0…1 is used by 1 Customer(</a:t>
            </a:r>
            <a:r>
              <a:rPr lang="en-US" dirty="0" err="1"/>
              <a:t>custId</a:t>
            </a:r>
            <a:r>
              <a:rPr lang="en-US" dirty="0"/>
              <a:t>, name, address).</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34</a:t>
            </a:fld>
            <a:endParaRPr lang="en-US" dirty="0"/>
          </a:p>
        </p:txBody>
      </p:sp>
    </p:spTree>
    <p:extLst>
      <p:ext uri="{BB962C8B-B14F-4D97-AF65-F5344CB8AC3E}">
        <p14:creationId xmlns:p14="http://schemas.microsoft.com/office/powerpoint/2010/main" val="901748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Bank (name, location, code, </a:t>
            </a:r>
            <a:r>
              <a:rPr lang="en-US" dirty="0" err="1"/>
              <a:t>manageBranch</a:t>
            </a:r>
            <a:r>
              <a:rPr lang="en-US" dirty="0"/>
              <a:t>) 1 composition * Branch(</a:t>
            </a:r>
            <a:r>
              <a:rPr lang="en-US" dirty="0" err="1"/>
              <a:t>branchCode</a:t>
            </a:r>
            <a:r>
              <a:rPr lang="en-US" dirty="0"/>
              <a:t>, city, </a:t>
            </a:r>
            <a:r>
              <a:rPr lang="en-US" dirty="0" err="1"/>
              <a:t>addAccount</a:t>
            </a:r>
            <a:r>
              <a:rPr lang="en-US" dirty="0"/>
              <a:t>, remove account) 1 aggregation 0..* Account(</a:t>
            </a:r>
            <a:r>
              <a:rPr lang="en-US" dirty="0" err="1"/>
              <a:t>Acc_no</a:t>
            </a:r>
            <a:r>
              <a:rPr lang="en-US" dirty="0"/>
              <a:t>, balance, deposit, withdraw, </a:t>
            </a:r>
            <a:r>
              <a:rPr lang="en-US" dirty="0" err="1"/>
              <a:t>addloan</a:t>
            </a:r>
            <a:r>
              <a:rPr lang="en-US" dirty="0"/>
              <a:t>, remove loan) inheritance Loan(</a:t>
            </a:r>
            <a:r>
              <a:rPr lang="en-US" dirty="0" err="1"/>
              <a:t>loanno</a:t>
            </a:r>
            <a:r>
              <a:rPr lang="en-US" dirty="0"/>
              <a:t>, amount, type, </a:t>
            </a:r>
            <a:r>
              <a:rPr lang="en-US" dirty="0" err="1"/>
              <a:t>addCustomer</a:t>
            </a:r>
            <a:r>
              <a:rPr lang="en-US" dirty="0"/>
              <a:t>, </a:t>
            </a:r>
            <a:r>
              <a:rPr lang="en-US" dirty="0" err="1"/>
              <a:t>getEMI</a:t>
            </a:r>
            <a:r>
              <a:rPr lang="en-US" dirty="0"/>
              <a:t>) 0…* Saving(minimum balance interest rate, </a:t>
            </a:r>
            <a:r>
              <a:rPr lang="en-US" dirty="0" err="1"/>
              <a:t>manageCustomer</a:t>
            </a:r>
            <a:r>
              <a:rPr lang="en-US" dirty="0"/>
              <a:t>)0…1 Current(interest rate, opening date, </a:t>
            </a:r>
            <a:r>
              <a:rPr lang="en-US" dirty="0" err="1"/>
              <a:t>addCustomer</a:t>
            </a:r>
            <a:r>
              <a:rPr lang="en-US" dirty="0"/>
              <a:t>) 0…1 is used by 1 Customer(</a:t>
            </a:r>
            <a:r>
              <a:rPr lang="en-US" dirty="0" err="1"/>
              <a:t>custId</a:t>
            </a:r>
            <a:r>
              <a:rPr lang="en-US" dirty="0"/>
              <a:t>, name, address).</a:t>
            </a:r>
          </a:p>
        </p:txBody>
      </p:sp>
      <p:sp>
        <p:nvSpPr>
          <p:cNvPr id="4" name="Slide Number Placeholder 3"/>
          <p:cNvSpPr>
            <a:spLocks noGrp="1"/>
          </p:cNvSpPr>
          <p:nvPr>
            <p:ph type="sldNum" sz="quarter" idx="5"/>
          </p:nvPr>
        </p:nvSpPr>
        <p:spPr/>
        <p:txBody>
          <a:bodyPr/>
          <a:lstStyle/>
          <a:p>
            <a:fld id="{0DC92804-03A6-47F6-A893-4DDB8903A808}" type="slidenum">
              <a:rPr lang="en-US" smtClean="0"/>
              <a:t>35</a:t>
            </a:fld>
            <a:endParaRPr lang="en-US" dirty="0"/>
          </a:p>
        </p:txBody>
      </p:sp>
    </p:spTree>
    <p:extLst>
      <p:ext uri="{BB962C8B-B14F-4D97-AF65-F5344CB8AC3E}">
        <p14:creationId xmlns:p14="http://schemas.microsoft.com/office/powerpoint/2010/main" val="1258983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220260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2798950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1580170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2035145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1207586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3183296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12" name="Picture 11" descr="A blue board with text and symbols&#10;&#10;Description automatically generated">
            <a:extLst>
              <a:ext uri="{FF2B5EF4-FFF2-40B4-BE49-F238E27FC236}">
                <a16:creationId xmlns:a16="http://schemas.microsoft.com/office/drawing/2014/main" id="{AFF0473D-2E57-2648-E32E-450E943AB329}"/>
              </a:ext>
            </a:extLst>
          </p:cNvPr>
          <p:cNvPicPr>
            <a:picLocks noChangeAspect="1"/>
          </p:cNvPicPr>
          <p:nvPr userDrawn="1"/>
        </p:nvPicPr>
        <p:blipFill>
          <a:blip r:embed="rId2"/>
          <a:stretch>
            <a:fillRect/>
          </a:stretch>
        </p:blipFill>
        <p:spPr>
          <a:xfrm>
            <a:off x="-4565" y="-348215"/>
            <a:ext cx="12192000" cy="6128955"/>
          </a:xfrm>
          <a:prstGeom prst="rect">
            <a:avLst/>
          </a:prstGeom>
        </p:spPr>
      </p:pic>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rot="10800000">
            <a:off x="4565" y="3957637"/>
            <a:ext cx="12188952" cy="292351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4" name="Subtitle 2">
            <a:extLst>
              <a:ext uri="{FF2B5EF4-FFF2-40B4-BE49-F238E27FC236}">
                <a16:creationId xmlns:a16="http://schemas.microsoft.com/office/drawing/2014/main" id="{17168B0E-20F4-FF12-470C-B3F22AE76A4A}"/>
              </a:ext>
            </a:extLst>
          </p:cNvPr>
          <p:cNvSpPr txBox="1">
            <a:spLocks/>
          </p:cNvSpPr>
          <p:nvPr userDrawn="1"/>
        </p:nvSpPr>
        <p:spPr>
          <a:xfrm>
            <a:off x="471438" y="3994372"/>
            <a:ext cx="11249125" cy="1669237"/>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4000" b="0" i="0" u="none" strike="noStrike" kern="1200" cap="none" spc="0" normalizeH="0" baseline="0" noProof="0" dirty="0">
                <a:ln>
                  <a:noFill/>
                </a:ln>
                <a:solidFill>
                  <a:srgbClr val="2C3948"/>
                </a:solidFill>
                <a:effectLst/>
                <a:uLnTx/>
                <a:uFillTx/>
                <a:latin typeface="Painting With Chocolate" pitchFamily="2" charset="0"/>
                <a:ea typeface="+mn-ea"/>
                <a:cs typeface="+mn-cs"/>
              </a:rPr>
              <a:t>Object Oriented Analysis and Design using Unified Modeling Language</a:t>
            </a:r>
          </a:p>
        </p:txBody>
      </p:sp>
      <p:sp>
        <p:nvSpPr>
          <p:cNvPr id="5" name="Subtitle 2">
            <a:extLst>
              <a:ext uri="{FF2B5EF4-FFF2-40B4-BE49-F238E27FC236}">
                <a16:creationId xmlns:a16="http://schemas.microsoft.com/office/drawing/2014/main" id="{C4B5512E-D1AA-93FA-023F-C6BA65C969D9}"/>
              </a:ext>
            </a:extLst>
          </p:cNvPr>
          <p:cNvSpPr txBox="1">
            <a:spLocks/>
          </p:cNvSpPr>
          <p:nvPr userDrawn="1"/>
        </p:nvSpPr>
        <p:spPr>
          <a:xfrm>
            <a:off x="4426694" y="5645148"/>
            <a:ext cx="3338613" cy="1057275"/>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2800" b="0" i="0" u="none" strike="noStrike" kern="1200" cap="none" spc="0" normalizeH="0" baseline="0" noProof="0" dirty="0">
                <a:ln>
                  <a:noFill/>
                </a:ln>
                <a:solidFill>
                  <a:srgbClr val="2C3948"/>
                </a:solidFill>
                <a:effectLst/>
                <a:uLnTx/>
                <a:uFillTx/>
                <a:latin typeface="Rustic Story" pitchFamily="2" charset="0"/>
                <a:ea typeface="+mn-ea"/>
                <a:cs typeface="+mn-cs"/>
              </a:rPr>
              <a:t>Er. Shiva Kunwar</a:t>
            </a:r>
          </a:p>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2800" b="0" i="0" u="none" strike="noStrike" kern="1200" cap="none" spc="0" normalizeH="0" baseline="0" noProof="0" dirty="0">
                <a:ln>
                  <a:noFill/>
                </a:ln>
                <a:solidFill>
                  <a:srgbClr val="2C3948"/>
                </a:solidFill>
                <a:effectLst/>
                <a:uLnTx/>
                <a:uFillTx/>
                <a:latin typeface="Rustic Story" pitchFamily="2" charset="0"/>
                <a:ea typeface="+mn-ea"/>
                <a:cs typeface="+mn-cs"/>
              </a:rPr>
              <a:t>Lecturer, GU</a:t>
            </a:r>
          </a:p>
        </p:txBody>
      </p:sp>
      <p:pic>
        <p:nvPicPr>
          <p:cNvPr id="2" name="Picture 4">
            <a:extLst>
              <a:ext uri="{FF2B5EF4-FFF2-40B4-BE49-F238E27FC236}">
                <a16:creationId xmlns:a16="http://schemas.microsoft.com/office/drawing/2014/main" id="{2D64FA39-764F-48F2-BC12-23BF568D05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2304" y="4890719"/>
            <a:ext cx="17716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788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809352" cy="1120775"/>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557339"/>
            <a:ext cx="10809351" cy="4474670"/>
          </a:xfrm>
        </p:spPr>
        <p:txBody>
          <a:bodyPr/>
          <a:lstStyle>
            <a:lvl1pPr marL="342900" indent="-342900">
              <a:buFont typeface="Arial" panose="020B0604020202020204" pitchFamily="34" charset="0"/>
              <a:buChar char="•"/>
              <a:defRPr sz="2400"/>
            </a:lvl1pPr>
            <a:lvl2pPr marL="800100" indent="-342900">
              <a:buFont typeface="Arial" panose="020B0604020202020204" pitchFamily="34" charset="0"/>
              <a:buChar char="•"/>
              <a:defRPr sz="2300"/>
            </a:lvl2pPr>
            <a:lvl3pPr marL="1257300" indent="-342900">
              <a:buFont typeface="Arial" panose="020B0604020202020204" pitchFamily="34" charset="0"/>
              <a:buChar char="•"/>
              <a:defRPr/>
            </a:lvl3pPr>
            <a:lvl4pPr marL="1714500" indent="-342900">
              <a:buFont typeface="Arial" panose="020B0604020202020204" pitchFamily="34" charset="0"/>
              <a:buChar char="•"/>
              <a:defRPr/>
            </a:lvl4pPr>
            <a:lvl5pPr marL="2171700" indent="-3429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Date Placeholder 3">
            <a:extLst>
              <a:ext uri="{FF2B5EF4-FFF2-40B4-BE49-F238E27FC236}">
                <a16:creationId xmlns:a16="http://schemas.microsoft.com/office/drawing/2014/main" id="{54D6447A-E0A5-D5E3-7EB2-2297DA88225F}"/>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02/06/2024 - 02/07/2024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8" name="Footer Placeholder 4">
            <a:extLst>
              <a:ext uri="{FF2B5EF4-FFF2-40B4-BE49-F238E27FC236}">
                <a16:creationId xmlns:a16="http://schemas.microsoft.com/office/drawing/2014/main" id="{57B35769-B39A-15A5-EC52-031D6D037486}"/>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32051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6"/>
            <a:ext cx="10823640" cy="1092200"/>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623695"/>
            <a:ext cx="5675376" cy="440831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357938" y="1623695"/>
            <a:ext cx="4886326" cy="440831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8" name="Date Placeholder 3">
            <a:extLst>
              <a:ext uri="{FF2B5EF4-FFF2-40B4-BE49-F238E27FC236}">
                <a16:creationId xmlns:a16="http://schemas.microsoft.com/office/drawing/2014/main" id="{9D266D39-DF6E-28EF-BD7E-A78963D02A06}"/>
              </a:ext>
            </a:extLst>
          </p:cNvPr>
          <p:cNvSpPr>
            <a:spLocks noGrp="1"/>
          </p:cNvSpPr>
          <p:nvPr>
            <p:ph type="dt" sz="half" idx="13"/>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02/06/2024 - 02/07/2024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9" name="Footer Placeholder 4">
            <a:extLst>
              <a:ext uri="{FF2B5EF4-FFF2-40B4-BE49-F238E27FC236}">
                <a16:creationId xmlns:a16="http://schemas.microsoft.com/office/drawing/2014/main" id="{9B47EDD0-3BC8-0011-A82F-9BC71B023567}"/>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61296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3" y="365125"/>
            <a:ext cx="10823639" cy="1130125"/>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6221681" y="1681163"/>
            <a:ext cx="5022581"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6221681" y="2505075"/>
            <a:ext cx="5022581"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lvl1pPr>
              <a:defRPr>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02/06/2024 - 02/07/2024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a:xfrm>
            <a:off x="4047934" y="6215839"/>
            <a:ext cx="7196328" cy="640080"/>
          </a:xfrm>
        </p:spPr>
        <p:txBody>
          <a:bodyPr/>
          <a:lstStyle>
            <a:lvl1pPr>
              <a:defRPr>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Tree>
    <p:extLst>
      <p:ext uri="{BB962C8B-B14F-4D97-AF65-F5344CB8AC3E}">
        <p14:creationId xmlns:p14="http://schemas.microsoft.com/office/powerpoint/2010/main" val="2475370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0" y="-1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pic>
        <p:nvPicPr>
          <p:cNvPr id="6" name="Picture 5" descr="Aerial view of a highway near the ocean">
            <a:extLst>
              <a:ext uri="{FF2B5EF4-FFF2-40B4-BE49-F238E27FC236}">
                <a16:creationId xmlns:a16="http://schemas.microsoft.com/office/drawing/2014/main" id="{B06FA59B-F748-A66F-AED3-CDE52A33B72E}"/>
              </a:ext>
            </a:extLst>
          </p:cNvPr>
          <p:cNvPicPr>
            <a:picLocks noChangeAspect="1"/>
          </p:cNvPicPr>
          <p:nvPr userDrawn="1"/>
        </p:nvPicPr>
        <p:blipFill rotWithShape="1">
          <a:blip r:embed="rId2"/>
          <a:srcRect l="29040" r="21945"/>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10" name="Title 1">
            <a:extLst>
              <a:ext uri="{FF2B5EF4-FFF2-40B4-BE49-F238E27FC236}">
                <a16:creationId xmlns:a16="http://schemas.microsoft.com/office/drawing/2014/main" id="{90B10A37-CE30-2616-3A11-DF476CAAD116}"/>
              </a:ext>
            </a:extLst>
          </p:cNvPr>
          <p:cNvSpPr txBox="1">
            <a:spLocks/>
          </p:cNvSpPr>
          <p:nvPr userDrawn="1"/>
        </p:nvSpPr>
        <p:spPr>
          <a:xfrm>
            <a:off x="6020439" y="3157538"/>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hlinkClick r:id="rId3"/>
              </a:rPr>
              <a:t>SHIVA.KUNWAR@HOTMAIL.COM</a:t>
            </a:r>
            <a:endPar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rPr>
              <a:t>+977-9819123654</a:t>
            </a:r>
          </a:p>
        </p:txBody>
      </p:sp>
      <p:sp>
        <p:nvSpPr>
          <p:cNvPr id="11" name="Title 1">
            <a:extLst>
              <a:ext uri="{FF2B5EF4-FFF2-40B4-BE49-F238E27FC236}">
                <a16:creationId xmlns:a16="http://schemas.microsoft.com/office/drawing/2014/main" id="{DAB28A9A-9B7C-76D2-0955-EE14BC236DD0}"/>
              </a:ext>
            </a:extLst>
          </p:cNvPr>
          <p:cNvSpPr txBox="1">
            <a:spLocks/>
          </p:cNvSpPr>
          <p:nvPr userDrawn="1"/>
        </p:nvSpPr>
        <p:spPr>
          <a:xfrm>
            <a:off x="6020438" y="4614862"/>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rPr>
              <a:t>Google Classroom: </a:t>
            </a:r>
            <a:r>
              <a:rPr kumimoji="0" lang="en-US" sz="3200" b="1" i="0" u="none" strike="noStrike" kern="1200" cap="none" spc="0" normalizeH="0" baseline="0" noProof="0" dirty="0">
                <a:ln>
                  <a:noFill/>
                </a:ln>
                <a:solidFill>
                  <a:srgbClr val="2C3948"/>
                </a:solidFill>
                <a:effectLst/>
                <a:uLnTx/>
                <a:uFillTx/>
                <a:latin typeface="Nunito" pitchFamily="2" charset="0"/>
                <a:ea typeface="+mj-ea"/>
                <a:cs typeface="+mj-cs"/>
              </a:rPr>
              <a:t>mc3sagw</a:t>
            </a:r>
            <a:endParaRPr kumimoji="0" lang="en-US" sz="2400" b="1" i="0" u="none" strike="noStrike" kern="1200" cap="none" spc="0" normalizeH="0" baseline="0" noProof="0" dirty="0">
              <a:ln>
                <a:noFill/>
              </a:ln>
              <a:solidFill>
                <a:srgbClr val="2C3948"/>
              </a:solidFill>
              <a:effectLst/>
              <a:uLnTx/>
              <a:uFillTx/>
              <a:latin typeface="Nunito" pitchFamily="2" charset="0"/>
              <a:ea typeface="+mj-ea"/>
              <a:cs typeface="+mj-cs"/>
            </a:endParaRPr>
          </a:p>
        </p:txBody>
      </p:sp>
      <p:sp>
        <p:nvSpPr>
          <p:cNvPr id="12" name="Title 1">
            <a:extLst>
              <a:ext uri="{FF2B5EF4-FFF2-40B4-BE49-F238E27FC236}">
                <a16:creationId xmlns:a16="http://schemas.microsoft.com/office/drawing/2014/main" id="{1DCDB58B-0388-1F5D-6AF3-2E8B785B8816}"/>
              </a:ext>
            </a:extLst>
          </p:cNvPr>
          <p:cNvSpPr txBox="1">
            <a:spLocks/>
          </p:cNvSpPr>
          <p:nvPr userDrawn="1"/>
        </p:nvSpPr>
        <p:spPr>
          <a:xfrm>
            <a:off x="6020437" y="1700214"/>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srgbClr val="2C3948"/>
                </a:solidFill>
                <a:effectLst/>
                <a:uLnTx/>
                <a:uFillTx/>
                <a:latin typeface="Painting With Chocolate" pitchFamily="2" charset="0"/>
                <a:ea typeface="+mj-ea"/>
                <a:cs typeface="+mj-cs"/>
              </a:rPr>
              <a:t>END OF LECTURE </a:t>
            </a:r>
          </a:p>
        </p:txBody>
      </p:sp>
      <p:sp>
        <p:nvSpPr>
          <p:cNvPr id="7" name="Footer Placeholder 4">
            <a:extLst>
              <a:ext uri="{FF2B5EF4-FFF2-40B4-BE49-F238E27FC236}">
                <a16:creationId xmlns:a16="http://schemas.microsoft.com/office/drawing/2014/main" id="{977A647B-F5A3-27E8-1292-B4EBF91E0C3A}"/>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70826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Preview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hasCustomPrompt="1"/>
          </p:nvPr>
        </p:nvSpPr>
        <p:spPr>
          <a:xfrm>
            <a:off x="1524000" y="1325517"/>
            <a:ext cx="9144000" cy="965318"/>
          </a:xfrm>
        </p:spPr>
        <p:txBody>
          <a:bodyPr anchor="b">
            <a:normAutofit/>
          </a:bodyPr>
          <a:lstStyle>
            <a:lvl1pPr algn="ctr">
              <a:lnSpc>
                <a:spcPct val="90000"/>
              </a:lnSpc>
              <a:defRPr sz="3200"/>
            </a:lvl1pPr>
          </a:lstStyle>
          <a:p>
            <a:r>
              <a:rPr lang="en-US" dirty="0"/>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hasCustomPrompt="1"/>
          </p:nvPr>
        </p:nvSpPr>
        <p:spPr>
          <a:xfrm>
            <a:off x="1524000" y="2476443"/>
            <a:ext cx="9144000" cy="2709920"/>
          </a:xfrm>
        </p:spPr>
        <p:txBody>
          <a:bodyPr>
            <a:normAutofit/>
          </a:bodyPr>
          <a:lstStyle>
            <a:lvl1pPr marL="0" indent="0" algn="ctr">
              <a:lnSpc>
                <a:spcPct val="100000"/>
              </a:lnSpc>
              <a:spcBef>
                <a:spcPts val="0"/>
              </a:spcBef>
              <a:buNone/>
              <a:defRPr sz="3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lvl1pPr>
              <a:defRPr>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02/06/2024 - 02/07/2024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Footer Placeholder 4">
            <a:extLst>
              <a:ext uri="{FF2B5EF4-FFF2-40B4-BE49-F238E27FC236}">
                <a16:creationId xmlns:a16="http://schemas.microsoft.com/office/drawing/2014/main" id="{C92E26F7-71E8-E9E0-9639-980BD4690DC8}"/>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2756162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Rectangle 8">
            <a:extLst>
              <a:ext uri="{FF2B5EF4-FFF2-40B4-BE49-F238E27FC236}">
                <a16:creationId xmlns:a16="http://schemas.microsoft.com/office/drawing/2014/main" id="{88310F61-136C-42B3-981B-FDE3DD0A8135}"/>
              </a:ext>
            </a:extLst>
          </p:cNvPr>
          <p:cNvSpPr/>
          <p:nvPr/>
        </p:nvSpPr>
        <p:spPr>
          <a:xfrm>
            <a:off x="1478325" y="681037"/>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3" y="365125"/>
            <a:ext cx="10823639" cy="106362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546233"/>
            <a:ext cx="10823638" cy="45542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02/06/2024 - 02/07/2024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Tree>
    <p:extLst>
      <p:ext uri="{BB962C8B-B14F-4D97-AF65-F5344CB8AC3E}">
        <p14:creationId xmlns:p14="http://schemas.microsoft.com/office/powerpoint/2010/main" val="2705548582"/>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Lst>
  <p:hf hdr="0"/>
  <p:txStyles>
    <p:titleStyle>
      <a:lvl1pPr algn="l"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p:titleStyle>
    <p:bodyStyle>
      <a:lvl1pPr marL="342900" indent="-342900" algn="l" defTabSz="914400" rtl="0" eaLnBrk="1" latinLnBrk="0" hangingPunct="1">
        <a:lnSpc>
          <a:spcPts val="2800"/>
        </a:lnSpc>
        <a:spcBef>
          <a:spcPts val="1000"/>
        </a:spcBef>
        <a:buClr>
          <a:schemeClr val="accent2"/>
        </a:buClr>
        <a:buFont typeface="Arial" panose="020B0604020202020204" pitchFamily="34" charset="0"/>
        <a:buChar char="•"/>
        <a:defRPr sz="2400" kern="1200">
          <a:solidFill>
            <a:schemeClr val="tx2"/>
          </a:solidFill>
          <a:latin typeface="Nunito" pitchFamily="2" charset="0"/>
          <a:ea typeface="+mn-ea"/>
          <a:cs typeface="+mn-cs"/>
        </a:defRPr>
      </a:lvl1pPr>
      <a:lvl2pPr marL="800100" indent="-342900" algn="l" defTabSz="914400" rtl="0" eaLnBrk="1" latinLnBrk="0" hangingPunct="1">
        <a:lnSpc>
          <a:spcPts val="2800"/>
        </a:lnSpc>
        <a:spcBef>
          <a:spcPts val="500"/>
        </a:spcBef>
        <a:buClr>
          <a:schemeClr val="accent2"/>
        </a:buClr>
        <a:buFont typeface="Arial" panose="020B0604020202020204" pitchFamily="34" charset="0"/>
        <a:buChar char="•"/>
        <a:defRPr sz="2300" kern="1200">
          <a:solidFill>
            <a:schemeClr val="tx2"/>
          </a:solidFill>
          <a:latin typeface="Nunito" pitchFamily="2" charset="0"/>
          <a:ea typeface="+mn-ea"/>
          <a:cs typeface="+mn-cs"/>
        </a:defRPr>
      </a:lvl2pPr>
      <a:lvl3pPr marL="1257300" indent="-342900" algn="l" defTabSz="914400" rtl="0" eaLnBrk="1" latinLnBrk="0" hangingPunct="1">
        <a:lnSpc>
          <a:spcPts val="2800"/>
        </a:lnSpc>
        <a:spcBef>
          <a:spcPts val="500"/>
        </a:spcBef>
        <a:buClr>
          <a:schemeClr val="accent2"/>
        </a:buClr>
        <a:buFont typeface="Arial" panose="020B0604020202020204" pitchFamily="34" charset="0"/>
        <a:buChar char="•"/>
        <a:defRPr sz="2200" kern="1200">
          <a:solidFill>
            <a:schemeClr val="tx2"/>
          </a:solidFill>
          <a:latin typeface="Nunito" pitchFamily="2" charset="0"/>
          <a:ea typeface="+mn-ea"/>
          <a:cs typeface="+mn-cs"/>
        </a:defRPr>
      </a:lvl3pPr>
      <a:lvl4pPr marL="1714500" indent="-342900" algn="l" defTabSz="914400" rtl="0" eaLnBrk="1" latinLnBrk="0" hangingPunct="1">
        <a:lnSpc>
          <a:spcPts val="2800"/>
        </a:lnSpc>
        <a:spcBef>
          <a:spcPts val="500"/>
        </a:spcBef>
        <a:buClr>
          <a:schemeClr val="accent2"/>
        </a:buClr>
        <a:buFont typeface="Arial" panose="020B0604020202020204" pitchFamily="34" charset="0"/>
        <a:buChar char="•"/>
        <a:defRPr sz="2100" kern="1200">
          <a:solidFill>
            <a:schemeClr val="tx2"/>
          </a:solidFill>
          <a:latin typeface="Nunito" pitchFamily="2" charset="0"/>
          <a:ea typeface="+mn-ea"/>
          <a:cs typeface="+mn-cs"/>
        </a:defRPr>
      </a:lvl4pPr>
      <a:lvl5pPr marL="2171700" indent="-342900" algn="l" defTabSz="914400" rtl="0" eaLnBrk="1" latinLnBrk="0" hangingPunct="1">
        <a:lnSpc>
          <a:spcPts val="2800"/>
        </a:lnSpc>
        <a:spcBef>
          <a:spcPts val="500"/>
        </a:spcBef>
        <a:buClr>
          <a:schemeClr val="accent2"/>
        </a:buClr>
        <a:buFont typeface="Arial" panose="020B0604020202020204" pitchFamily="34" charset="0"/>
        <a:buChar char="•"/>
        <a:defRPr sz="2000" kern="1200">
          <a:solidFill>
            <a:schemeClr val="tx2"/>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432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a:t>Design Class Diagram</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a:t>Difference between an Operation and a Method:</a:t>
            </a:r>
          </a:p>
          <a:p>
            <a:r>
              <a:rPr lang="en-US"/>
              <a:t>An operation is not a method.</a:t>
            </a:r>
          </a:p>
          <a:p>
            <a:r>
              <a:rPr lang="en-US"/>
              <a:t>An UML operation is a declaration with name, parameters, return type,  exception list, a set of constraints of pre and post conditions but has no implementations.</a:t>
            </a:r>
          </a:p>
          <a:p>
            <a:r>
              <a:rPr lang="en-US"/>
              <a:t>Methods are implementations.</a:t>
            </a:r>
          </a:p>
          <a:p>
            <a:r>
              <a:rPr lang="en-US"/>
              <a:t>UML method is the implementation of an operation so if constraints are defined the method must satisfy.</a:t>
            </a:r>
          </a:p>
          <a:p>
            <a:r>
              <a:rPr lang="en-US"/>
              <a:t>A method may be shown in several ways</a:t>
            </a:r>
          </a:p>
          <a:p>
            <a:pPr lvl="1"/>
            <a:r>
              <a:rPr lang="en-US"/>
              <a:t>In interaction diagrams, by the details and sequence of messages.</a:t>
            </a:r>
          </a:p>
          <a:p>
            <a:pPr lvl="1"/>
            <a:r>
              <a:rPr lang="en-US"/>
              <a:t>In Class diagrams with a UML note symbol stereotyped with &lt;&lt;method&gt;&gt;.</a:t>
            </a:r>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spTree>
    <p:extLst>
      <p:ext uri="{BB962C8B-B14F-4D97-AF65-F5344CB8AC3E}">
        <p14:creationId xmlns:p14="http://schemas.microsoft.com/office/powerpoint/2010/main" val="295497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Design Class Diagram - Assignment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Classifier</a:t>
            </a:r>
          </a:p>
          <a:p>
            <a:r>
              <a:rPr lang="en-US" dirty="0"/>
              <a:t>Keyword</a:t>
            </a:r>
          </a:p>
          <a:p>
            <a:r>
              <a:rPr lang="en-US" dirty="0"/>
              <a:t>Property Strings</a:t>
            </a:r>
          </a:p>
          <a:p>
            <a:r>
              <a:rPr lang="en-US" dirty="0"/>
              <a:t>Stereotypes</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dirty="0"/>
              <a:t>Object Oriented Design | Lecture 14</a:t>
            </a:r>
          </a:p>
        </p:txBody>
      </p:sp>
    </p:spTree>
    <p:extLst>
      <p:ext uri="{BB962C8B-B14F-4D97-AF65-F5344CB8AC3E}">
        <p14:creationId xmlns:p14="http://schemas.microsoft.com/office/powerpoint/2010/main" val="2371262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Class Diagram Relationship Types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Association</a:t>
            </a:r>
          </a:p>
          <a:p>
            <a:r>
              <a:rPr lang="en-US" dirty="0"/>
              <a:t>Aggregation</a:t>
            </a:r>
          </a:p>
          <a:p>
            <a:r>
              <a:rPr lang="en-US" dirty="0"/>
              <a:t>Composition</a:t>
            </a:r>
          </a:p>
          <a:p>
            <a:r>
              <a:rPr lang="en-US" dirty="0"/>
              <a:t>Inheritance(Generalization/Specialization)</a:t>
            </a:r>
          </a:p>
          <a:p>
            <a:r>
              <a:rPr lang="en-US" dirty="0"/>
              <a:t>Dependency </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dirty="0"/>
              <a:t>Object Oriented Design | Lecture 14</a:t>
            </a:r>
          </a:p>
        </p:txBody>
      </p:sp>
    </p:spTree>
    <p:extLst>
      <p:ext uri="{BB962C8B-B14F-4D97-AF65-F5344CB8AC3E}">
        <p14:creationId xmlns:p14="http://schemas.microsoft.com/office/powerpoint/2010/main" val="1533361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Association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An association represents a bi-directional relationship between two classes.</a:t>
            </a:r>
          </a:p>
          <a:p>
            <a:r>
              <a:rPr lang="en-US" dirty="0"/>
              <a:t>It indicates that instances of one class are connected to instances of another class.</a:t>
            </a:r>
          </a:p>
          <a:p>
            <a:r>
              <a:rPr lang="en-US" dirty="0"/>
              <a:t>Associations are typically depicted as a solid line connecting the classes, with optional arrows indicating the direction of the relationship.</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dirty="0"/>
              <a:t>Object Oriented Design | Lecture 14</a:t>
            </a:r>
          </a:p>
        </p:txBody>
      </p:sp>
      <p:pic>
        <p:nvPicPr>
          <p:cNvPr id="8" name="Picture 7">
            <a:extLst>
              <a:ext uri="{FF2B5EF4-FFF2-40B4-BE49-F238E27FC236}">
                <a16:creationId xmlns:a16="http://schemas.microsoft.com/office/drawing/2014/main" id="{56A1CB79-8887-5FCE-084E-F01C900F8F19}"/>
              </a:ext>
            </a:extLst>
          </p:cNvPr>
          <p:cNvPicPr>
            <a:picLocks noChangeAspect="1"/>
          </p:cNvPicPr>
          <p:nvPr/>
        </p:nvPicPr>
        <p:blipFill>
          <a:blip r:embed="rId3"/>
          <a:stretch>
            <a:fillRect/>
          </a:stretch>
        </p:blipFill>
        <p:spPr>
          <a:xfrm>
            <a:off x="2373442" y="4437954"/>
            <a:ext cx="7445114" cy="1235506"/>
          </a:xfrm>
          <a:prstGeom prst="rect">
            <a:avLst/>
          </a:prstGeom>
        </p:spPr>
      </p:pic>
    </p:spTree>
    <p:extLst>
      <p:ext uri="{BB962C8B-B14F-4D97-AF65-F5344CB8AC3E}">
        <p14:creationId xmlns:p14="http://schemas.microsoft.com/office/powerpoint/2010/main" val="3305218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Association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It enables objects to communicate with each other.</a:t>
            </a:r>
          </a:p>
          <a:p>
            <a:r>
              <a:rPr lang="en-US" dirty="0"/>
              <a:t>A link is the physical or conceptual connection between object instances.</a:t>
            </a:r>
          </a:p>
          <a:p>
            <a:r>
              <a:rPr lang="en-US" dirty="0"/>
              <a:t>The association relationship of a class with itself is known as recursive association.</a:t>
            </a:r>
          </a:p>
          <a:p>
            <a:r>
              <a:rPr lang="en-US" dirty="0"/>
              <a:t>It is represented by drawing a straight line between concerned classes.</a:t>
            </a:r>
          </a:p>
          <a:p>
            <a:r>
              <a:rPr lang="en-US" dirty="0"/>
              <a:t>Arrowhead can be used to indicate reading direction.</a:t>
            </a:r>
          </a:p>
          <a:p>
            <a:r>
              <a:rPr lang="en-US" dirty="0"/>
              <a:t>The multiplicity is noted on each side.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dirty="0"/>
              <a:t>Object Oriented Design | Lecture 14</a:t>
            </a:r>
          </a:p>
        </p:txBody>
      </p:sp>
    </p:spTree>
    <p:extLst>
      <p:ext uri="{BB962C8B-B14F-4D97-AF65-F5344CB8AC3E}">
        <p14:creationId xmlns:p14="http://schemas.microsoft.com/office/powerpoint/2010/main" val="2387340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Aggregation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It represents a “whole-part" relationship.</a:t>
            </a:r>
          </a:p>
          <a:p>
            <a:r>
              <a:rPr lang="en-US" dirty="0"/>
              <a:t>A solid line with an unfilled diamond at the association end connected to the class of composite.</a:t>
            </a:r>
          </a:p>
          <a:p>
            <a:r>
              <a:rPr lang="en-US" dirty="0"/>
              <a:t>Class2 is part of Class1.</a:t>
            </a:r>
          </a:p>
          <a:p>
            <a:r>
              <a:rPr lang="en-US" dirty="0"/>
              <a:t>Many instances (denoted by the *) of Class2 can be associated with Class1.</a:t>
            </a:r>
          </a:p>
          <a:p>
            <a:r>
              <a:rPr lang="en-US" dirty="0"/>
              <a:t>The child class can exist independently of its parent class.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dirty="0"/>
              <a:t>Object Oriented Design | Lecture 14</a:t>
            </a:r>
          </a:p>
        </p:txBody>
      </p:sp>
      <p:pic>
        <p:nvPicPr>
          <p:cNvPr id="8" name="Picture 7">
            <a:extLst>
              <a:ext uri="{FF2B5EF4-FFF2-40B4-BE49-F238E27FC236}">
                <a16:creationId xmlns:a16="http://schemas.microsoft.com/office/drawing/2014/main" id="{18B49667-2138-473C-6017-39FCA07D2E3C}"/>
              </a:ext>
            </a:extLst>
          </p:cNvPr>
          <p:cNvPicPr>
            <a:picLocks noChangeAspect="1"/>
          </p:cNvPicPr>
          <p:nvPr/>
        </p:nvPicPr>
        <p:blipFill>
          <a:blip r:embed="rId3"/>
          <a:stretch>
            <a:fillRect/>
          </a:stretch>
        </p:blipFill>
        <p:spPr>
          <a:xfrm>
            <a:off x="3262313" y="4800599"/>
            <a:ext cx="5667375" cy="1000125"/>
          </a:xfrm>
          <a:prstGeom prst="rect">
            <a:avLst/>
          </a:prstGeom>
        </p:spPr>
      </p:pic>
    </p:spTree>
    <p:extLst>
      <p:ext uri="{BB962C8B-B14F-4D97-AF65-F5344CB8AC3E}">
        <p14:creationId xmlns:p14="http://schemas.microsoft.com/office/powerpoint/2010/main" val="1314626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Aggregation</a:t>
            </a:r>
          </a:p>
        </p:txBody>
      </p:sp>
      <p:sp>
        <p:nvSpPr>
          <p:cNvPr id="13" name="Content Placeholder 12">
            <a:extLst>
              <a:ext uri="{FF2B5EF4-FFF2-40B4-BE49-F238E27FC236}">
                <a16:creationId xmlns:a16="http://schemas.microsoft.com/office/drawing/2014/main" id="{101FB8A9-2274-8595-B84B-E5FB5F015F33}"/>
              </a:ext>
            </a:extLst>
          </p:cNvPr>
          <p:cNvSpPr>
            <a:spLocks noGrp="1"/>
          </p:cNvSpPr>
          <p:nvPr>
            <p:ph idx="1"/>
          </p:nvPr>
        </p:nvSpPr>
        <p:spPr/>
        <p:txBody>
          <a:bodyPr/>
          <a:lstStyle/>
          <a:p>
            <a:endParaRPr lang="en-US"/>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dirty="0"/>
              <a:t>Object Oriented Design | Lecture 14</a:t>
            </a:r>
          </a:p>
        </p:txBody>
      </p:sp>
      <p:pic>
        <p:nvPicPr>
          <p:cNvPr id="11" name="Picture 10">
            <a:extLst>
              <a:ext uri="{FF2B5EF4-FFF2-40B4-BE49-F238E27FC236}">
                <a16:creationId xmlns:a16="http://schemas.microsoft.com/office/drawing/2014/main" id="{2F9C7751-9CA2-0586-DBFA-1F4B527C5761}"/>
              </a:ext>
            </a:extLst>
          </p:cNvPr>
          <p:cNvPicPr>
            <a:picLocks noChangeAspect="1"/>
          </p:cNvPicPr>
          <p:nvPr/>
        </p:nvPicPr>
        <p:blipFill>
          <a:blip r:embed="rId3"/>
          <a:stretch>
            <a:fillRect/>
          </a:stretch>
        </p:blipFill>
        <p:spPr>
          <a:xfrm>
            <a:off x="2586100" y="1454046"/>
            <a:ext cx="7019800" cy="4513538"/>
          </a:xfrm>
          <a:prstGeom prst="rect">
            <a:avLst/>
          </a:prstGeom>
        </p:spPr>
      </p:pic>
    </p:spTree>
    <p:extLst>
      <p:ext uri="{BB962C8B-B14F-4D97-AF65-F5344CB8AC3E}">
        <p14:creationId xmlns:p14="http://schemas.microsoft.com/office/powerpoint/2010/main" val="3410048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Composition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A strict type of aggregation where parts are destroyed when the whole is destroyed.</a:t>
            </a:r>
          </a:p>
          <a:p>
            <a:r>
              <a:rPr lang="en-US" dirty="0"/>
              <a:t>A solid line with a filled diamond at the association connected to the class of composite.</a:t>
            </a:r>
          </a:p>
          <a:p>
            <a:r>
              <a:rPr lang="en-US" dirty="0"/>
              <a:t>The child class cannot exist independently of the parent class. </a:t>
            </a:r>
          </a:p>
          <a:p>
            <a:r>
              <a:rPr lang="en-US" dirty="0"/>
              <a:t>Class2 cannot stand by itself.</a:t>
            </a:r>
          </a:p>
          <a:p>
            <a:r>
              <a:rPr lang="en-US" dirty="0"/>
              <a:t>Objects of Class2 live and die with Class1.</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dirty="0"/>
              <a:t>Object Oriented Design | Lecture 14</a:t>
            </a:r>
          </a:p>
        </p:txBody>
      </p:sp>
      <p:pic>
        <p:nvPicPr>
          <p:cNvPr id="10" name="Picture 9">
            <a:extLst>
              <a:ext uri="{FF2B5EF4-FFF2-40B4-BE49-F238E27FC236}">
                <a16:creationId xmlns:a16="http://schemas.microsoft.com/office/drawing/2014/main" id="{2F433720-C38B-CE49-4C00-C5C752184B53}"/>
              </a:ext>
            </a:extLst>
          </p:cNvPr>
          <p:cNvPicPr>
            <a:picLocks noChangeAspect="1"/>
          </p:cNvPicPr>
          <p:nvPr/>
        </p:nvPicPr>
        <p:blipFill>
          <a:blip r:embed="rId3"/>
          <a:stretch>
            <a:fillRect/>
          </a:stretch>
        </p:blipFill>
        <p:spPr>
          <a:xfrm>
            <a:off x="3205163" y="4723623"/>
            <a:ext cx="5781675" cy="1152525"/>
          </a:xfrm>
          <a:prstGeom prst="rect">
            <a:avLst/>
          </a:prstGeom>
        </p:spPr>
      </p:pic>
    </p:spTree>
    <p:extLst>
      <p:ext uri="{BB962C8B-B14F-4D97-AF65-F5344CB8AC3E}">
        <p14:creationId xmlns:p14="http://schemas.microsoft.com/office/powerpoint/2010/main" val="48844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Inheritance (Generalization/Specialization)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Represents an "is-a" relationship.</a:t>
            </a:r>
          </a:p>
          <a:p>
            <a:r>
              <a:rPr lang="en-US" dirty="0"/>
              <a:t>A solid line with a hollow arrowhead that point from the child to the parent class.</a:t>
            </a:r>
          </a:p>
          <a:p>
            <a:r>
              <a:rPr lang="en-US" dirty="0"/>
              <a:t>SubClass1 and SubClass2 are Child class and Super Class is parent class.</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dirty="0"/>
              <a:t>Object Oriented Design | Lecture 14</a:t>
            </a:r>
          </a:p>
        </p:txBody>
      </p:sp>
      <p:pic>
        <p:nvPicPr>
          <p:cNvPr id="8" name="Picture 7">
            <a:extLst>
              <a:ext uri="{FF2B5EF4-FFF2-40B4-BE49-F238E27FC236}">
                <a16:creationId xmlns:a16="http://schemas.microsoft.com/office/drawing/2014/main" id="{BF5571F1-DBA0-1A9F-1BDD-AE1CB31DFAC2}"/>
              </a:ext>
            </a:extLst>
          </p:cNvPr>
          <p:cNvPicPr>
            <a:picLocks noChangeAspect="1"/>
          </p:cNvPicPr>
          <p:nvPr/>
        </p:nvPicPr>
        <p:blipFill>
          <a:blip r:embed="rId3"/>
          <a:stretch>
            <a:fillRect/>
          </a:stretch>
        </p:blipFill>
        <p:spPr>
          <a:xfrm>
            <a:off x="4197073" y="3359605"/>
            <a:ext cx="3797854" cy="3155432"/>
          </a:xfrm>
          <a:prstGeom prst="rect">
            <a:avLst/>
          </a:prstGeom>
        </p:spPr>
      </p:pic>
    </p:spTree>
    <p:extLst>
      <p:ext uri="{BB962C8B-B14F-4D97-AF65-F5344CB8AC3E}">
        <p14:creationId xmlns:p14="http://schemas.microsoft.com/office/powerpoint/2010/main" val="3650514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Dependency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Exists between two classes if changes to the definition of one may cause changes to the other (but not the other way around).</a:t>
            </a:r>
          </a:p>
          <a:p>
            <a:r>
              <a:rPr lang="en-US" dirty="0"/>
              <a:t>Class1 depends on Class2.</a:t>
            </a:r>
          </a:p>
          <a:p>
            <a:r>
              <a:rPr lang="en-US" dirty="0"/>
              <a:t>A dashed line with an open arrow.</a:t>
            </a:r>
          </a:p>
          <a:p>
            <a:r>
              <a:rPr lang="en-US" dirty="0"/>
              <a:t>It represents a more loosely coupled connection between classes.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dirty="0"/>
              <a:t>Object Oriented Design | Lecture 14</a:t>
            </a:r>
          </a:p>
        </p:txBody>
      </p:sp>
      <p:pic>
        <p:nvPicPr>
          <p:cNvPr id="8" name="Picture 7">
            <a:extLst>
              <a:ext uri="{FF2B5EF4-FFF2-40B4-BE49-F238E27FC236}">
                <a16:creationId xmlns:a16="http://schemas.microsoft.com/office/drawing/2014/main" id="{F0758351-FA63-5299-003E-74500E556E87}"/>
              </a:ext>
            </a:extLst>
          </p:cNvPr>
          <p:cNvPicPr>
            <a:picLocks noChangeAspect="1"/>
          </p:cNvPicPr>
          <p:nvPr/>
        </p:nvPicPr>
        <p:blipFill>
          <a:blip r:embed="rId3"/>
          <a:stretch>
            <a:fillRect/>
          </a:stretch>
        </p:blipFill>
        <p:spPr>
          <a:xfrm>
            <a:off x="3302831" y="4314897"/>
            <a:ext cx="5586338" cy="1111314"/>
          </a:xfrm>
          <a:prstGeom prst="rect">
            <a:avLst/>
          </a:prstGeom>
        </p:spPr>
      </p:pic>
    </p:spTree>
    <p:extLst>
      <p:ext uri="{BB962C8B-B14F-4D97-AF65-F5344CB8AC3E}">
        <p14:creationId xmlns:p14="http://schemas.microsoft.com/office/powerpoint/2010/main" val="1557402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a:t>Lesson 3: </a:t>
            </a:r>
            <a:r>
              <a:rPr lang="en-US" dirty="0"/>
              <a:t>Object Oriented Design (10hrs)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a:lstStyle/>
          <a:p>
            <a:r>
              <a:rPr lang="en-US" dirty="0"/>
              <a:t>Writing contracts: Describing and Elaborating Use Cases</a:t>
            </a:r>
          </a:p>
          <a:p>
            <a:r>
              <a:rPr lang="en-US" dirty="0"/>
              <a:t>Collaboration Diagram and Sequence Diagram</a:t>
            </a:r>
          </a:p>
          <a:p>
            <a:r>
              <a:rPr lang="en-US" dirty="0"/>
              <a:t>Objects and Patterns (information expert, creator, low coupling, high cohesion, controller)</a:t>
            </a:r>
          </a:p>
          <a:p>
            <a:r>
              <a:rPr lang="en-US" dirty="0"/>
              <a:t>Determining Visibility</a:t>
            </a:r>
          </a:p>
          <a:p>
            <a:r>
              <a:rPr lang="en-US" b="1" u="sng" dirty="0"/>
              <a:t>Class Diagram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02/06/2024 - 02/07/2024</a:t>
            </a:r>
            <a:endParaRPr lang="en-US" dirty="0"/>
          </a:p>
        </p:txBody>
      </p:sp>
      <p:sp>
        <p:nvSpPr>
          <p:cNvPr id="13" name="Footer Placeholder 12">
            <a:extLst>
              <a:ext uri="{FF2B5EF4-FFF2-40B4-BE49-F238E27FC236}">
                <a16:creationId xmlns:a16="http://schemas.microsoft.com/office/drawing/2014/main" id="{D548903A-8F03-6E37-ABD2-E1AEEEA73C5C}"/>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877278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Dependency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In an e-commerce application, a Cart class depends on a Product class because the Cart class uses the Product class as a parameter for an add operation.</a:t>
            </a:r>
          </a:p>
          <a:p>
            <a:r>
              <a:rPr lang="en-US" dirty="0"/>
              <a:t>In a class diagram, a dependency relationship points from the Cart class to the Product class. As the following figure illustrates, the Cart class is, therefore, the client, and the Product class is the supplier. This relationship indicates that a change to the Product class might require a change to the Cart class.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88" y="6218238"/>
            <a:ext cx="2743200" cy="639762"/>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dirty="0"/>
              <a:t>Object Oriented Design | Lecture 14</a:t>
            </a:r>
          </a:p>
        </p:txBody>
      </p:sp>
      <p:grpSp>
        <p:nvGrpSpPr>
          <p:cNvPr id="20" name="Group 19">
            <a:extLst>
              <a:ext uri="{FF2B5EF4-FFF2-40B4-BE49-F238E27FC236}">
                <a16:creationId xmlns:a16="http://schemas.microsoft.com/office/drawing/2014/main" id="{64E22056-986A-201B-FCCC-AD1C76758099}"/>
              </a:ext>
            </a:extLst>
          </p:cNvPr>
          <p:cNvGrpSpPr/>
          <p:nvPr/>
        </p:nvGrpSpPr>
        <p:grpSpPr>
          <a:xfrm>
            <a:off x="3640986" y="4636861"/>
            <a:ext cx="4910028" cy="1161238"/>
            <a:chOff x="2919034" y="4400376"/>
            <a:chExt cx="4910028" cy="1161238"/>
          </a:xfrm>
        </p:grpSpPr>
        <p:grpSp>
          <p:nvGrpSpPr>
            <p:cNvPr id="12" name="Group 11">
              <a:extLst>
                <a:ext uri="{FF2B5EF4-FFF2-40B4-BE49-F238E27FC236}">
                  <a16:creationId xmlns:a16="http://schemas.microsoft.com/office/drawing/2014/main" id="{05CD45A4-CBCC-F1A0-90CF-4E3F783AA291}"/>
                </a:ext>
              </a:extLst>
            </p:cNvPr>
            <p:cNvGrpSpPr/>
            <p:nvPr/>
          </p:nvGrpSpPr>
          <p:grpSpPr>
            <a:xfrm>
              <a:off x="2919034" y="4400376"/>
              <a:ext cx="1205809" cy="1161237"/>
              <a:chOff x="2533338" y="3657600"/>
              <a:chExt cx="2353455" cy="1920240"/>
            </a:xfrm>
          </p:grpSpPr>
          <p:sp>
            <p:nvSpPr>
              <p:cNvPr id="13" name="Rectangle 12">
                <a:extLst>
                  <a:ext uri="{FF2B5EF4-FFF2-40B4-BE49-F238E27FC236}">
                    <a16:creationId xmlns:a16="http://schemas.microsoft.com/office/drawing/2014/main" id="{55B8F251-8F22-C712-76FB-A6EA5929AF8B}"/>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Cart</a:t>
                </a:r>
              </a:p>
            </p:txBody>
          </p:sp>
          <p:sp>
            <p:nvSpPr>
              <p:cNvPr id="14" name="Rectangle 13">
                <a:extLst>
                  <a:ext uri="{FF2B5EF4-FFF2-40B4-BE49-F238E27FC236}">
                    <a16:creationId xmlns:a16="http://schemas.microsoft.com/office/drawing/2014/main" id="{31984715-2B90-0542-525D-2044AE3211ED}"/>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2BA6B837-7C4D-BC39-B1D7-38BBB7081FB8}"/>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CA76993-EE31-0BD7-A362-1E4270004154}"/>
                </a:ext>
              </a:extLst>
            </p:cNvPr>
            <p:cNvGrpSpPr/>
            <p:nvPr/>
          </p:nvGrpSpPr>
          <p:grpSpPr>
            <a:xfrm>
              <a:off x="6623253" y="4400377"/>
              <a:ext cx="1205809" cy="1161237"/>
              <a:chOff x="2533338" y="3657600"/>
              <a:chExt cx="2353455" cy="1920240"/>
            </a:xfrm>
          </p:grpSpPr>
          <p:sp>
            <p:nvSpPr>
              <p:cNvPr id="17" name="Rectangle 16">
                <a:extLst>
                  <a:ext uri="{FF2B5EF4-FFF2-40B4-BE49-F238E27FC236}">
                    <a16:creationId xmlns:a16="http://schemas.microsoft.com/office/drawing/2014/main" id="{F6B037CB-9EE7-7F7A-81D9-8503F718FB13}"/>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Product</a:t>
                </a:r>
              </a:p>
            </p:txBody>
          </p:sp>
          <p:sp>
            <p:nvSpPr>
              <p:cNvPr id="18" name="Rectangle 17">
                <a:extLst>
                  <a:ext uri="{FF2B5EF4-FFF2-40B4-BE49-F238E27FC236}">
                    <a16:creationId xmlns:a16="http://schemas.microsoft.com/office/drawing/2014/main" id="{A5E45FBE-B933-0445-961E-E0632B8EEC3A}"/>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D737B485-582C-AF40-53B6-695F1721F2C1}"/>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EF20F747-0619-C72B-4D7B-DC97FCF07158}"/>
                </a:ext>
              </a:extLst>
            </p:cNvPr>
            <p:cNvCxnSpPr>
              <a:endCxn id="18" idx="1"/>
            </p:cNvCxnSpPr>
            <p:nvPr/>
          </p:nvCxnSpPr>
          <p:spPr>
            <a:xfrm flipV="1">
              <a:off x="4227226" y="4980996"/>
              <a:ext cx="2396027" cy="19904"/>
            </a:xfrm>
            <a:prstGeom prst="straightConnector1">
              <a:avLst/>
            </a:prstGeom>
            <a:ln w="38100">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77925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a:t>Visibility of Class Attributes and Operations</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In object-oriented design, there is a notation of visibility for attributes and operations.</a:t>
            </a:r>
          </a:p>
          <a:p>
            <a:r>
              <a:rPr lang="en-US" dirty="0"/>
              <a:t>UML identifies four types of visibility:</a:t>
            </a:r>
            <a:br>
              <a:rPr lang="en-US" dirty="0"/>
            </a:br>
            <a:r>
              <a:rPr lang="en-US" dirty="0"/>
              <a:t>		</a:t>
            </a:r>
            <a:r>
              <a:rPr lang="en-US" b="1" dirty="0"/>
              <a:t>public</a:t>
            </a:r>
            <a:r>
              <a:rPr lang="en-US" dirty="0"/>
              <a:t>, </a:t>
            </a:r>
            <a:r>
              <a:rPr lang="en-US" b="1" dirty="0"/>
              <a:t>protected</a:t>
            </a:r>
            <a:r>
              <a:rPr lang="en-US" dirty="0"/>
              <a:t>, </a:t>
            </a:r>
            <a:r>
              <a:rPr lang="en-US" b="1" dirty="0"/>
              <a:t>private</a:t>
            </a:r>
            <a:r>
              <a:rPr lang="en-US" dirty="0"/>
              <a:t>, and </a:t>
            </a:r>
            <a:r>
              <a:rPr lang="en-US" b="1" dirty="0"/>
              <a:t>package</a:t>
            </a:r>
            <a:r>
              <a:rPr lang="en-US" dirty="0"/>
              <a:t>.</a:t>
            </a:r>
          </a:p>
          <a:p>
            <a:r>
              <a:rPr lang="en-US" dirty="0"/>
              <a:t>The +, -, # and ~ symbols before an attribute and operation name in a class denote the visibility of the attribute and operation.</a:t>
            </a:r>
          </a:p>
          <a:p>
            <a:r>
              <a:rPr lang="en-US" dirty="0"/>
              <a:t>+ for public (visible to all classes)</a:t>
            </a:r>
          </a:p>
          <a:p>
            <a:r>
              <a:rPr lang="en-US" dirty="0"/>
              <a:t>- for private (visible only within the class)</a:t>
            </a:r>
          </a:p>
          <a:p>
            <a:r>
              <a:rPr lang="en-US" dirty="0"/>
              <a:t># for protected (visible to subclasses)</a:t>
            </a:r>
          </a:p>
          <a:p>
            <a:r>
              <a:rPr lang="en-US" dirty="0"/>
              <a:t>~ for package or default visibility (visible to classes in the same package)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spTree>
    <p:extLst>
      <p:ext uri="{BB962C8B-B14F-4D97-AF65-F5344CB8AC3E}">
        <p14:creationId xmlns:p14="http://schemas.microsoft.com/office/powerpoint/2010/main" val="2503205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Making Design Class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Identify all the classes participating in the software solution. This should be done by analyzing the interaction diagram.</a:t>
            </a:r>
          </a:p>
          <a:p>
            <a:r>
              <a:rPr lang="en-US" dirty="0"/>
              <a:t>Draw them in a class diagram</a:t>
            </a:r>
          </a:p>
          <a:p>
            <a:r>
              <a:rPr lang="en-US" dirty="0"/>
              <a:t>Duplicate the attributes from the associated concepts in the conceptual model</a:t>
            </a:r>
          </a:p>
          <a:p>
            <a:r>
              <a:rPr lang="en-US" dirty="0"/>
              <a:t>Add methods names by analyzing the interaction diagrams</a:t>
            </a:r>
          </a:p>
          <a:p>
            <a:r>
              <a:rPr lang="en-US" dirty="0"/>
              <a:t>Add type information to the attributes and methods</a:t>
            </a:r>
          </a:p>
          <a:p>
            <a:r>
              <a:rPr lang="en-US" dirty="0"/>
              <a:t>Add the associations necessary to support the required attribute visibility</a:t>
            </a:r>
          </a:p>
          <a:p>
            <a:r>
              <a:rPr lang="en-US" dirty="0"/>
              <a:t>Add navigability arrow to the association to indicate direction of attribute visibility</a:t>
            </a:r>
          </a:p>
          <a:p>
            <a:r>
              <a:rPr lang="en-US" dirty="0"/>
              <a:t>Add dependency relationship line to indicate non-attribute visibility</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spTree>
    <p:extLst>
      <p:ext uri="{BB962C8B-B14F-4D97-AF65-F5344CB8AC3E}">
        <p14:creationId xmlns:p14="http://schemas.microsoft.com/office/powerpoint/2010/main" val="2345652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a:t>Identify all the classes</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Main Success Scenario (or Basic Flow):</a:t>
            </a:r>
          </a:p>
          <a:p>
            <a:r>
              <a:rPr lang="en-US" dirty="0"/>
              <a:t>1. Customer arrives at a POS checkout with goods and/or services to purchase.</a:t>
            </a:r>
          </a:p>
          <a:p>
            <a:r>
              <a:rPr lang="en-US" dirty="0"/>
              <a:t>2. Cashier starts a new </a:t>
            </a:r>
            <a:r>
              <a:rPr lang="en-US" b="1" dirty="0"/>
              <a:t>sale</a:t>
            </a:r>
            <a:r>
              <a:rPr lang="en-US" dirty="0"/>
              <a:t>.</a:t>
            </a:r>
          </a:p>
          <a:p>
            <a:r>
              <a:rPr lang="en-US" dirty="0"/>
              <a:t>3. Cashier enters item identifier in the </a:t>
            </a:r>
            <a:r>
              <a:rPr lang="en-US" b="1" dirty="0"/>
              <a:t>register</a:t>
            </a:r>
            <a:r>
              <a:rPr lang="en-US" dirty="0"/>
              <a:t>.</a:t>
            </a:r>
          </a:p>
          <a:p>
            <a:r>
              <a:rPr lang="en-US" dirty="0"/>
              <a:t>4. System records </a:t>
            </a:r>
            <a:r>
              <a:rPr lang="en-US" b="1" dirty="0"/>
              <a:t>sale line item</a:t>
            </a:r>
            <a:r>
              <a:rPr lang="en-US" dirty="0"/>
              <a:t> and presents item </a:t>
            </a:r>
            <a:r>
              <a:rPr lang="en-US" b="1" dirty="0"/>
              <a:t>description</a:t>
            </a:r>
            <a:r>
              <a:rPr lang="en-US" dirty="0"/>
              <a:t>, price, and running total. Price calculated from a set of price rules.</a:t>
            </a:r>
          </a:p>
          <a:p>
            <a:r>
              <a:rPr lang="en-US" dirty="0"/>
              <a:t>5. Cashier repeats steps 2-3 until indicates done.</a:t>
            </a:r>
          </a:p>
          <a:p>
            <a:r>
              <a:rPr lang="en-US" dirty="0"/>
              <a:t>6. System presents total with taxes calculated.</a:t>
            </a:r>
          </a:p>
          <a:p>
            <a:r>
              <a:rPr lang="en-US" dirty="0"/>
              <a:t>7. Cashier tells Customer the total and asks for </a:t>
            </a:r>
            <a:r>
              <a:rPr lang="en-US" b="1" dirty="0"/>
              <a:t>payment</a:t>
            </a:r>
            <a:r>
              <a:rPr lang="en-US" dirty="0"/>
              <a:t>.</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spTree>
    <p:extLst>
      <p:ext uri="{BB962C8B-B14F-4D97-AF65-F5344CB8AC3E}">
        <p14:creationId xmlns:p14="http://schemas.microsoft.com/office/powerpoint/2010/main" val="3219714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Identify all the classes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88" y="1557338"/>
            <a:ext cx="10809287" cy="3377848"/>
          </a:xfrm>
        </p:spPr>
        <p:txBody>
          <a:bodyPr vert="horz" wrap="square" lIns="91440" tIns="45720" rIns="91440" bIns="45720" numCol="2" rtlCol="0" anchor="t">
            <a:noAutofit/>
          </a:bodyPr>
          <a:lstStyle/>
          <a:p>
            <a:r>
              <a:rPr lang="en-US" dirty="0"/>
              <a:t>Register</a:t>
            </a:r>
          </a:p>
          <a:p>
            <a:r>
              <a:rPr lang="en-US" dirty="0"/>
              <a:t>Sale</a:t>
            </a:r>
          </a:p>
          <a:p>
            <a:r>
              <a:rPr lang="en-US" dirty="0" err="1"/>
              <a:t>ProductCatalog</a:t>
            </a:r>
            <a:r>
              <a:rPr lang="en-US" dirty="0"/>
              <a:t>	</a:t>
            </a:r>
          </a:p>
          <a:p>
            <a:endParaRPr lang="en-US" dirty="0"/>
          </a:p>
          <a:p>
            <a:endParaRPr lang="en-US" dirty="0"/>
          </a:p>
          <a:p>
            <a:endParaRPr lang="en-US" dirty="0"/>
          </a:p>
          <a:p>
            <a:endParaRPr lang="en-US" dirty="0"/>
          </a:p>
          <a:p>
            <a:r>
              <a:rPr lang="en-US" dirty="0"/>
              <a:t>Store</a:t>
            </a:r>
          </a:p>
          <a:p>
            <a:r>
              <a:rPr lang="en-US" dirty="0" err="1"/>
              <a:t>SalesLineItem</a:t>
            </a:r>
            <a:endParaRPr lang="en-US" dirty="0"/>
          </a:p>
          <a:p>
            <a:r>
              <a:rPr lang="en-US" dirty="0" err="1"/>
              <a:t>ProductDescription</a:t>
            </a:r>
            <a:endParaRPr lang="en-US" dirty="0"/>
          </a:p>
          <a:p>
            <a:r>
              <a:rPr lang="en-US" dirty="0"/>
              <a:t>Payment		</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spTree>
    <p:extLst>
      <p:ext uri="{BB962C8B-B14F-4D97-AF65-F5344CB8AC3E}">
        <p14:creationId xmlns:p14="http://schemas.microsoft.com/office/powerpoint/2010/main" val="20962362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Draw them in a class diagram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grpSp>
        <p:nvGrpSpPr>
          <p:cNvPr id="11" name="Group 10">
            <a:extLst>
              <a:ext uri="{FF2B5EF4-FFF2-40B4-BE49-F238E27FC236}">
                <a16:creationId xmlns:a16="http://schemas.microsoft.com/office/drawing/2014/main" id="{A89787A7-5E07-A1F0-06BB-7C02FAE990BB}"/>
              </a:ext>
            </a:extLst>
          </p:cNvPr>
          <p:cNvGrpSpPr/>
          <p:nvPr/>
        </p:nvGrpSpPr>
        <p:grpSpPr>
          <a:xfrm>
            <a:off x="742911" y="1551983"/>
            <a:ext cx="2098623" cy="1746354"/>
            <a:chOff x="2533338" y="3657600"/>
            <a:chExt cx="2353455" cy="1920240"/>
          </a:xfrm>
        </p:grpSpPr>
        <p:sp>
          <p:nvSpPr>
            <p:cNvPr id="8" name="Rectangle 7">
              <a:extLst>
                <a:ext uri="{FF2B5EF4-FFF2-40B4-BE49-F238E27FC236}">
                  <a16:creationId xmlns:a16="http://schemas.microsoft.com/office/drawing/2014/main" id="{804130A0-B204-E9FA-35C2-1737F90C29F8}"/>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Register</a:t>
              </a:r>
            </a:p>
          </p:txBody>
        </p:sp>
        <p:sp>
          <p:nvSpPr>
            <p:cNvPr id="9" name="Rectangle 8">
              <a:extLst>
                <a:ext uri="{FF2B5EF4-FFF2-40B4-BE49-F238E27FC236}">
                  <a16:creationId xmlns:a16="http://schemas.microsoft.com/office/drawing/2014/main" id="{7F4523A7-9780-D23E-0D9B-76FA866CF810}"/>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5E1D5F2-22C6-E8AE-87C6-22BE09D57B2C}"/>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6410C083-D5A7-F85C-A8B6-AF506DBD3261}"/>
              </a:ext>
            </a:extLst>
          </p:cNvPr>
          <p:cNvGrpSpPr/>
          <p:nvPr/>
        </p:nvGrpSpPr>
        <p:grpSpPr>
          <a:xfrm>
            <a:off x="3005126" y="3453983"/>
            <a:ext cx="2072442" cy="1746354"/>
            <a:chOff x="2533338" y="3657600"/>
            <a:chExt cx="2353455" cy="1920240"/>
          </a:xfrm>
        </p:grpSpPr>
        <p:sp>
          <p:nvSpPr>
            <p:cNvPr id="13" name="Rectangle 12">
              <a:extLst>
                <a:ext uri="{FF2B5EF4-FFF2-40B4-BE49-F238E27FC236}">
                  <a16:creationId xmlns:a16="http://schemas.microsoft.com/office/drawing/2014/main" id="{9F9055F6-016B-7F02-0935-71AFB6A76C4D}"/>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Sale</a:t>
              </a:r>
            </a:p>
          </p:txBody>
        </p:sp>
        <p:sp>
          <p:nvSpPr>
            <p:cNvPr id="14" name="Rectangle 13">
              <a:extLst>
                <a:ext uri="{FF2B5EF4-FFF2-40B4-BE49-F238E27FC236}">
                  <a16:creationId xmlns:a16="http://schemas.microsoft.com/office/drawing/2014/main" id="{C153B837-3A1B-0659-8A24-7704BB971F5A}"/>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56BB23DB-3CB6-FC41-364C-3B6CC44ED27B}"/>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A59A1B8A-EB78-AAEA-B0B7-C139D933C91E}"/>
              </a:ext>
            </a:extLst>
          </p:cNvPr>
          <p:cNvGrpSpPr/>
          <p:nvPr/>
        </p:nvGrpSpPr>
        <p:grpSpPr>
          <a:xfrm>
            <a:off x="2978944" y="1551983"/>
            <a:ext cx="2098623" cy="1746353"/>
            <a:chOff x="2533338" y="3657601"/>
            <a:chExt cx="2353455" cy="1920239"/>
          </a:xfrm>
        </p:grpSpPr>
        <p:sp>
          <p:nvSpPr>
            <p:cNvPr id="18" name="Rectangle 17">
              <a:extLst>
                <a:ext uri="{FF2B5EF4-FFF2-40B4-BE49-F238E27FC236}">
                  <a16:creationId xmlns:a16="http://schemas.microsoft.com/office/drawing/2014/main" id="{90A84AED-8EFB-7362-A59B-D26DEA5AF457}"/>
                </a:ext>
              </a:extLst>
            </p:cNvPr>
            <p:cNvSpPr/>
            <p:nvPr/>
          </p:nvSpPr>
          <p:spPr>
            <a:xfrm>
              <a:off x="2533338" y="36576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ProductCatalog</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E527691-3D7D-5B92-52A2-D023E233C12D}"/>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4F3D6BE7-ACE5-113C-C728-B40FB199359A}"/>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DCD4267B-406D-1CA2-9F58-01AFDC90B4AB}"/>
              </a:ext>
            </a:extLst>
          </p:cNvPr>
          <p:cNvGrpSpPr/>
          <p:nvPr/>
        </p:nvGrpSpPr>
        <p:grpSpPr>
          <a:xfrm>
            <a:off x="5214977" y="1551983"/>
            <a:ext cx="2774080" cy="1746354"/>
            <a:chOff x="2533338" y="3657600"/>
            <a:chExt cx="2353455" cy="1920240"/>
          </a:xfrm>
        </p:grpSpPr>
        <p:sp>
          <p:nvSpPr>
            <p:cNvPr id="22" name="Rectangle 21">
              <a:extLst>
                <a:ext uri="{FF2B5EF4-FFF2-40B4-BE49-F238E27FC236}">
                  <a16:creationId xmlns:a16="http://schemas.microsoft.com/office/drawing/2014/main" id="{B73B57A5-82C2-B3D2-EEBA-AA77C3B54372}"/>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ProductDescription</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A18A303-304D-73F3-6839-D88D2DE58E17}"/>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F49A5CEC-1CE6-5DF3-557D-FE950C81F2F4}"/>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E283552-3313-432D-B7B5-D1AB33641DEE}"/>
              </a:ext>
            </a:extLst>
          </p:cNvPr>
          <p:cNvGrpSpPr/>
          <p:nvPr/>
        </p:nvGrpSpPr>
        <p:grpSpPr>
          <a:xfrm>
            <a:off x="8126467" y="1551983"/>
            <a:ext cx="2098623" cy="1746353"/>
            <a:chOff x="2533338" y="3657601"/>
            <a:chExt cx="2353455" cy="1920239"/>
          </a:xfrm>
        </p:grpSpPr>
        <p:sp>
          <p:nvSpPr>
            <p:cNvPr id="26" name="Rectangle 25">
              <a:extLst>
                <a:ext uri="{FF2B5EF4-FFF2-40B4-BE49-F238E27FC236}">
                  <a16:creationId xmlns:a16="http://schemas.microsoft.com/office/drawing/2014/main" id="{3C2926B6-C267-41F1-E21D-924F95A6E5EC}"/>
                </a:ext>
              </a:extLst>
            </p:cNvPr>
            <p:cNvSpPr/>
            <p:nvPr/>
          </p:nvSpPr>
          <p:spPr>
            <a:xfrm>
              <a:off x="2533338" y="36576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Payment</a:t>
              </a:r>
            </a:p>
          </p:txBody>
        </p:sp>
        <p:sp>
          <p:nvSpPr>
            <p:cNvPr id="27" name="Rectangle 26">
              <a:extLst>
                <a:ext uri="{FF2B5EF4-FFF2-40B4-BE49-F238E27FC236}">
                  <a16:creationId xmlns:a16="http://schemas.microsoft.com/office/drawing/2014/main" id="{3B643372-1945-0C79-4D71-DE3ED2B754F6}"/>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610672B2-D072-B558-4145-2D1EA3DC9B9F}"/>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036721CB-D7E9-53AD-D972-EDADA104AC27}"/>
              </a:ext>
            </a:extLst>
          </p:cNvPr>
          <p:cNvGrpSpPr/>
          <p:nvPr/>
        </p:nvGrpSpPr>
        <p:grpSpPr>
          <a:xfrm>
            <a:off x="742911" y="3453983"/>
            <a:ext cx="2098623" cy="1746354"/>
            <a:chOff x="2533338" y="3657600"/>
            <a:chExt cx="2353455" cy="1920240"/>
          </a:xfrm>
        </p:grpSpPr>
        <p:sp>
          <p:nvSpPr>
            <p:cNvPr id="30" name="Rectangle 29">
              <a:extLst>
                <a:ext uri="{FF2B5EF4-FFF2-40B4-BE49-F238E27FC236}">
                  <a16:creationId xmlns:a16="http://schemas.microsoft.com/office/drawing/2014/main" id="{781F6C62-D573-980D-7083-5BD8D6F79B0B}"/>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Store</a:t>
              </a:r>
            </a:p>
          </p:txBody>
        </p:sp>
        <p:sp>
          <p:nvSpPr>
            <p:cNvPr id="31" name="Rectangle 30">
              <a:extLst>
                <a:ext uri="{FF2B5EF4-FFF2-40B4-BE49-F238E27FC236}">
                  <a16:creationId xmlns:a16="http://schemas.microsoft.com/office/drawing/2014/main" id="{B5BD0ED1-DB6E-6EE8-7B72-803E3DECF5E2}"/>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B1B45281-5C4C-016D-CAB3-9E1FC84CC42D}"/>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DD3F3C46-C892-DCC7-4E41-17A3D192509B}"/>
              </a:ext>
            </a:extLst>
          </p:cNvPr>
          <p:cNvGrpSpPr/>
          <p:nvPr/>
        </p:nvGrpSpPr>
        <p:grpSpPr>
          <a:xfrm>
            <a:off x="5214977" y="3453983"/>
            <a:ext cx="2072442" cy="1746354"/>
            <a:chOff x="2533338" y="3657600"/>
            <a:chExt cx="2353455" cy="1920240"/>
          </a:xfrm>
        </p:grpSpPr>
        <p:sp>
          <p:nvSpPr>
            <p:cNvPr id="34" name="Rectangle 33">
              <a:extLst>
                <a:ext uri="{FF2B5EF4-FFF2-40B4-BE49-F238E27FC236}">
                  <a16:creationId xmlns:a16="http://schemas.microsoft.com/office/drawing/2014/main" id="{28401AB4-4099-D289-732E-A9770CC47DBB}"/>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SaleLineItem</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07EA43-09E9-0F62-D964-7757CD7AF726}"/>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DFC359DD-8724-C076-826A-1179A9A26706}"/>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2834773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Autofit/>
          </a:bodyPr>
          <a:lstStyle/>
          <a:p>
            <a:r>
              <a:rPr lang="en-US" dirty="0"/>
              <a:t>Duplicate attributes from domain model</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grpSp>
        <p:nvGrpSpPr>
          <p:cNvPr id="11" name="Group 10">
            <a:extLst>
              <a:ext uri="{FF2B5EF4-FFF2-40B4-BE49-F238E27FC236}">
                <a16:creationId xmlns:a16="http://schemas.microsoft.com/office/drawing/2014/main" id="{A89787A7-5E07-A1F0-06BB-7C02FAE990BB}"/>
              </a:ext>
            </a:extLst>
          </p:cNvPr>
          <p:cNvGrpSpPr/>
          <p:nvPr/>
        </p:nvGrpSpPr>
        <p:grpSpPr>
          <a:xfrm>
            <a:off x="742911" y="1551983"/>
            <a:ext cx="2098623" cy="1746354"/>
            <a:chOff x="2533338" y="3657600"/>
            <a:chExt cx="2353455" cy="1920240"/>
          </a:xfrm>
        </p:grpSpPr>
        <p:sp>
          <p:nvSpPr>
            <p:cNvPr id="8" name="Rectangle 7">
              <a:extLst>
                <a:ext uri="{FF2B5EF4-FFF2-40B4-BE49-F238E27FC236}">
                  <a16:creationId xmlns:a16="http://schemas.microsoft.com/office/drawing/2014/main" id="{804130A0-B204-E9FA-35C2-1737F90C29F8}"/>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Register</a:t>
              </a:r>
            </a:p>
          </p:txBody>
        </p:sp>
        <p:sp>
          <p:nvSpPr>
            <p:cNvPr id="9" name="Rectangle 8">
              <a:extLst>
                <a:ext uri="{FF2B5EF4-FFF2-40B4-BE49-F238E27FC236}">
                  <a16:creationId xmlns:a16="http://schemas.microsoft.com/office/drawing/2014/main" id="{7F4523A7-9780-D23E-0D9B-76FA866CF810}"/>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5E1D5F2-22C6-E8AE-87C6-22BE09D57B2C}"/>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6410C083-D5A7-F85C-A8B6-AF506DBD3261}"/>
              </a:ext>
            </a:extLst>
          </p:cNvPr>
          <p:cNvGrpSpPr/>
          <p:nvPr/>
        </p:nvGrpSpPr>
        <p:grpSpPr>
          <a:xfrm>
            <a:off x="2992034" y="4068578"/>
            <a:ext cx="2085534" cy="2149341"/>
            <a:chOff x="2518471" y="3657600"/>
            <a:chExt cx="2368322" cy="2363353"/>
          </a:xfrm>
        </p:grpSpPr>
        <p:sp>
          <p:nvSpPr>
            <p:cNvPr id="13" name="Rectangle 12">
              <a:extLst>
                <a:ext uri="{FF2B5EF4-FFF2-40B4-BE49-F238E27FC236}">
                  <a16:creationId xmlns:a16="http://schemas.microsoft.com/office/drawing/2014/main" id="{9F9055F6-016B-7F02-0935-71AFB6A76C4D}"/>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Sale</a:t>
              </a:r>
            </a:p>
          </p:txBody>
        </p:sp>
        <p:sp>
          <p:nvSpPr>
            <p:cNvPr id="14" name="Rectangle 13">
              <a:extLst>
                <a:ext uri="{FF2B5EF4-FFF2-40B4-BE49-F238E27FC236}">
                  <a16:creationId xmlns:a16="http://schemas.microsoft.com/office/drawing/2014/main" id="{C153B837-3A1B-0659-8A24-7704BB971F5A}"/>
                </a:ext>
              </a:extLst>
            </p:cNvPr>
            <p:cNvSpPr/>
            <p:nvPr/>
          </p:nvSpPr>
          <p:spPr>
            <a:xfrm>
              <a:off x="2533338" y="4297680"/>
              <a:ext cx="2353455" cy="10831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date</a:t>
              </a:r>
            </a:p>
            <a:p>
              <a:r>
                <a:rPr lang="en-US" sz="2400" dirty="0" err="1">
                  <a:solidFill>
                    <a:schemeClr val="tx2"/>
                  </a:solidFill>
                  <a:latin typeface="Times New Roman" panose="02020603050405020304" pitchFamily="18" charset="0"/>
                  <a:cs typeface="Times New Roman" panose="02020603050405020304" pitchFamily="18" charset="0"/>
                </a:rPr>
                <a:t>isComplete</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6BB23DB-3CB6-FC41-364C-3B6CC44ED27B}"/>
                </a:ext>
              </a:extLst>
            </p:cNvPr>
            <p:cNvSpPr/>
            <p:nvPr/>
          </p:nvSpPr>
          <p:spPr>
            <a:xfrm>
              <a:off x="2518471" y="5380873"/>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2"/>
                </a:solidFill>
              </a:endParaRPr>
            </a:p>
          </p:txBody>
        </p:sp>
      </p:grpSp>
      <p:grpSp>
        <p:nvGrpSpPr>
          <p:cNvPr id="17" name="Group 16">
            <a:extLst>
              <a:ext uri="{FF2B5EF4-FFF2-40B4-BE49-F238E27FC236}">
                <a16:creationId xmlns:a16="http://schemas.microsoft.com/office/drawing/2014/main" id="{A59A1B8A-EB78-AAEA-B0B7-C139D933C91E}"/>
              </a:ext>
            </a:extLst>
          </p:cNvPr>
          <p:cNvGrpSpPr/>
          <p:nvPr/>
        </p:nvGrpSpPr>
        <p:grpSpPr>
          <a:xfrm>
            <a:off x="2978944" y="1551983"/>
            <a:ext cx="2098623" cy="1746353"/>
            <a:chOff x="2533338" y="3657601"/>
            <a:chExt cx="2353455" cy="1920239"/>
          </a:xfrm>
        </p:grpSpPr>
        <p:sp>
          <p:nvSpPr>
            <p:cNvPr id="18" name="Rectangle 17">
              <a:extLst>
                <a:ext uri="{FF2B5EF4-FFF2-40B4-BE49-F238E27FC236}">
                  <a16:creationId xmlns:a16="http://schemas.microsoft.com/office/drawing/2014/main" id="{90A84AED-8EFB-7362-A59B-D26DEA5AF457}"/>
                </a:ext>
              </a:extLst>
            </p:cNvPr>
            <p:cNvSpPr/>
            <p:nvPr/>
          </p:nvSpPr>
          <p:spPr>
            <a:xfrm>
              <a:off x="2533338" y="36576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ProductCatalog</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E527691-3D7D-5B92-52A2-D023E233C12D}"/>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4F3D6BE7-ACE5-113C-C728-B40FB199359A}"/>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DCD4267B-406D-1CA2-9F58-01AFDC90B4AB}"/>
              </a:ext>
            </a:extLst>
          </p:cNvPr>
          <p:cNvGrpSpPr/>
          <p:nvPr/>
        </p:nvGrpSpPr>
        <p:grpSpPr>
          <a:xfrm>
            <a:off x="5214977" y="1551983"/>
            <a:ext cx="2774080" cy="2235218"/>
            <a:chOff x="2533338" y="3657600"/>
            <a:chExt cx="2353455" cy="2457781"/>
          </a:xfrm>
        </p:grpSpPr>
        <p:sp>
          <p:nvSpPr>
            <p:cNvPr id="22" name="Rectangle 21">
              <a:extLst>
                <a:ext uri="{FF2B5EF4-FFF2-40B4-BE49-F238E27FC236}">
                  <a16:creationId xmlns:a16="http://schemas.microsoft.com/office/drawing/2014/main" id="{B73B57A5-82C2-B3D2-EEBA-AA77C3B54372}"/>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ProductDescription</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A18A303-304D-73F3-6839-D88D2DE58E17}"/>
                </a:ext>
              </a:extLst>
            </p:cNvPr>
            <p:cNvSpPr/>
            <p:nvPr/>
          </p:nvSpPr>
          <p:spPr>
            <a:xfrm>
              <a:off x="2533338" y="4297678"/>
              <a:ext cx="2353455" cy="1177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description</a:t>
              </a:r>
            </a:p>
            <a:p>
              <a:r>
                <a:rPr lang="en-US" sz="2400" dirty="0">
                  <a:solidFill>
                    <a:schemeClr val="tx2"/>
                  </a:solidFill>
                  <a:latin typeface="Times New Roman" panose="02020603050405020304" pitchFamily="18" charset="0"/>
                  <a:cs typeface="Times New Roman" panose="02020603050405020304" pitchFamily="18" charset="0"/>
                </a:rPr>
                <a:t>price</a:t>
              </a:r>
            </a:p>
            <a:p>
              <a:r>
                <a:rPr lang="en-US" sz="2400" dirty="0" err="1">
                  <a:solidFill>
                    <a:schemeClr val="tx2"/>
                  </a:solidFill>
                  <a:latin typeface="Times New Roman" panose="02020603050405020304" pitchFamily="18" charset="0"/>
                  <a:cs typeface="Times New Roman" panose="02020603050405020304" pitchFamily="18" charset="0"/>
                </a:rPr>
                <a:t>itemID</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F49A5CEC-1CE6-5DF3-557D-FE950C81F2F4}"/>
                </a:ext>
              </a:extLst>
            </p:cNvPr>
            <p:cNvSpPr/>
            <p:nvPr/>
          </p:nvSpPr>
          <p:spPr>
            <a:xfrm>
              <a:off x="2533338" y="54753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E283552-3313-432D-B7B5-D1AB33641DEE}"/>
              </a:ext>
            </a:extLst>
          </p:cNvPr>
          <p:cNvGrpSpPr/>
          <p:nvPr/>
        </p:nvGrpSpPr>
        <p:grpSpPr>
          <a:xfrm>
            <a:off x="8126467" y="1551983"/>
            <a:ext cx="2098623" cy="1746353"/>
            <a:chOff x="2533338" y="3657601"/>
            <a:chExt cx="2353455" cy="1920239"/>
          </a:xfrm>
        </p:grpSpPr>
        <p:sp>
          <p:nvSpPr>
            <p:cNvPr id="26" name="Rectangle 25">
              <a:extLst>
                <a:ext uri="{FF2B5EF4-FFF2-40B4-BE49-F238E27FC236}">
                  <a16:creationId xmlns:a16="http://schemas.microsoft.com/office/drawing/2014/main" id="{3C2926B6-C267-41F1-E21D-924F95A6E5EC}"/>
                </a:ext>
              </a:extLst>
            </p:cNvPr>
            <p:cNvSpPr/>
            <p:nvPr/>
          </p:nvSpPr>
          <p:spPr>
            <a:xfrm>
              <a:off x="2533338" y="36576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Payment</a:t>
              </a:r>
            </a:p>
          </p:txBody>
        </p:sp>
        <p:sp>
          <p:nvSpPr>
            <p:cNvPr id="27" name="Rectangle 26">
              <a:extLst>
                <a:ext uri="{FF2B5EF4-FFF2-40B4-BE49-F238E27FC236}">
                  <a16:creationId xmlns:a16="http://schemas.microsoft.com/office/drawing/2014/main" id="{3B643372-1945-0C79-4D71-DE3ED2B754F6}"/>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amount</a:t>
              </a:r>
            </a:p>
          </p:txBody>
        </p:sp>
        <p:sp>
          <p:nvSpPr>
            <p:cNvPr id="28" name="Rectangle 27">
              <a:extLst>
                <a:ext uri="{FF2B5EF4-FFF2-40B4-BE49-F238E27FC236}">
                  <a16:creationId xmlns:a16="http://schemas.microsoft.com/office/drawing/2014/main" id="{610672B2-D072-B558-4145-2D1EA3DC9B9F}"/>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2"/>
                </a:solidFill>
              </a:endParaRPr>
            </a:p>
          </p:txBody>
        </p:sp>
      </p:grpSp>
      <p:grpSp>
        <p:nvGrpSpPr>
          <p:cNvPr id="29" name="Group 28">
            <a:extLst>
              <a:ext uri="{FF2B5EF4-FFF2-40B4-BE49-F238E27FC236}">
                <a16:creationId xmlns:a16="http://schemas.microsoft.com/office/drawing/2014/main" id="{036721CB-D7E9-53AD-D972-EDADA104AC27}"/>
              </a:ext>
            </a:extLst>
          </p:cNvPr>
          <p:cNvGrpSpPr/>
          <p:nvPr/>
        </p:nvGrpSpPr>
        <p:grpSpPr>
          <a:xfrm>
            <a:off x="742910" y="4068578"/>
            <a:ext cx="2098624" cy="1969333"/>
            <a:chOff x="2533337" y="3657600"/>
            <a:chExt cx="2353456" cy="2165421"/>
          </a:xfrm>
        </p:grpSpPr>
        <p:sp>
          <p:nvSpPr>
            <p:cNvPr id="30" name="Rectangle 29">
              <a:extLst>
                <a:ext uri="{FF2B5EF4-FFF2-40B4-BE49-F238E27FC236}">
                  <a16:creationId xmlns:a16="http://schemas.microsoft.com/office/drawing/2014/main" id="{781F6C62-D573-980D-7083-5BD8D6F79B0B}"/>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Store</a:t>
              </a:r>
            </a:p>
          </p:txBody>
        </p:sp>
        <p:sp>
          <p:nvSpPr>
            <p:cNvPr id="31" name="Rectangle 30">
              <a:extLst>
                <a:ext uri="{FF2B5EF4-FFF2-40B4-BE49-F238E27FC236}">
                  <a16:creationId xmlns:a16="http://schemas.microsoft.com/office/drawing/2014/main" id="{B5BD0ED1-DB6E-6EE8-7B72-803E3DECF5E2}"/>
                </a:ext>
              </a:extLst>
            </p:cNvPr>
            <p:cNvSpPr/>
            <p:nvPr/>
          </p:nvSpPr>
          <p:spPr>
            <a:xfrm>
              <a:off x="2533338" y="4297679"/>
              <a:ext cx="2353455" cy="8852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address</a:t>
              </a:r>
            </a:p>
            <a:p>
              <a:r>
                <a:rPr lang="en-US" sz="2400" dirty="0">
                  <a:solidFill>
                    <a:schemeClr val="tx2"/>
                  </a:solidFill>
                  <a:latin typeface="Times New Roman" panose="02020603050405020304" pitchFamily="18" charset="0"/>
                  <a:cs typeface="Times New Roman" panose="02020603050405020304" pitchFamily="18" charset="0"/>
                </a:rPr>
                <a:t>name</a:t>
              </a:r>
            </a:p>
          </p:txBody>
        </p:sp>
        <p:sp>
          <p:nvSpPr>
            <p:cNvPr id="32" name="Rectangle 31">
              <a:extLst>
                <a:ext uri="{FF2B5EF4-FFF2-40B4-BE49-F238E27FC236}">
                  <a16:creationId xmlns:a16="http://schemas.microsoft.com/office/drawing/2014/main" id="{B1B45281-5C4C-016D-CAB3-9E1FC84CC42D}"/>
                </a:ext>
              </a:extLst>
            </p:cNvPr>
            <p:cNvSpPr/>
            <p:nvPr/>
          </p:nvSpPr>
          <p:spPr>
            <a:xfrm>
              <a:off x="2533337" y="518294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DD3F3C46-C892-DCC7-4E41-17A3D192509B}"/>
              </a:ext>
            </a:extLst>
          </p:cNvPr>
          <p:cNvGrpSpPr/>
          <p:nvPr/>
        </p:nvGrpSpPr>
        <p:grpSpPr>
          <a:xfrm>
            <a:off x="5214977" y="4068578"/>
            <a:ext cx="2072442" cy="1746354"/>
            <a:chOff x="2533338" y="3657600"/>
            <a:chExt cx="2353455" cy="1920240"/>
          </a:xfrm>
        </p:grpSpPr>
        <p:sp>
          <p:nvSpPr>
            <p:cNvPr id="34" name="Rectangle 33">
              <a:extLst>
                <a:ext uri="{FF2B5EF4-FFF2-40B4-BE49-F238E27FC236}">
                  <a16:creationId xmlns:a16="http://schemas.microsoft.com/office/drawing/2014/main" id="{28401AB4-4099-D289-732E-A9770CC47DBB}"/>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SaleLineItem</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07EA43-09E9-0F62-D964-7757CD7AF726}"/>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quantity</a:t>
              </a:r>
            </a:p>
          </p:txBody>
        </p:sp>
        <p:sp>
          <p:nvSpPr>
            <p:cNvPr id="36" name="Rectangle 35">
              <a:extLst>
                <a:ext uri="{FF2B5EF4-FFF2-40B4-BE49-F238E27FC236}">
                  <a16:creationId xmlns:a16="http://schemas.microsoft.com/office/drawing/2014/main" id="{DFC359DD-8724-C076-826A-1179A9A26706}"/>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2"/>
                </a:solidFill>
              </a:endParaRPr>
            </a:p>
          </p:txBody>
        </p:sp>
      </p:grpSp>
    </p:spTree>
    <p:extLst>
      <p:ext uri="{BB962C8B-B14F-4D97-AF65-F5344CB8AC3E}">
        <p14:creationId xmlns:p14="http://schemas.microsoft.com/office/powerpoint/2010/main" val="2042150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59A1B8A-EB78-AAEA-B0B7-C139D933C91E}"/>
              </a:ext>
            </a:extLst>
          </p:cNvPr>
          <p:cNvGrpSpPr/>
          <p:nvPr/>
        </p:nvGrpSpPr>
        <p:grpSpPr>
          <a:xfrm>
            <a:off x="2978944" y="1551983"/>
            <a:ext cx="2470581" cy="1746353"/>
            <a:chOff x="2533338" y="3657601"/>
            <a:chExt cx="2353455" cy="1920239"/>
          </a:xfrm>
        </p:grpSpPr>
        <p:sp>
          <p:nvSpPr>
            <p:cNvPr id="18" name="Rectangle 17">
              <a:extLst>
                <a:ext uri="{FF2B5EF4-FFF2-40B4-BE49-F238E27FC236}">
                  <a16:creationId xmlns:a16="http://schemas.microsoft.com/office/drawing/2014/main" id="{90A84AED-8EFB-7362-A59B-D26DEA5AF457}"/>
                </a:ext>
              </a:extLst>
            </p:cNvPr>
            <p:cNvSpPr/>
            <p:nvPr/>
          </p:nvSpPr>
          <p:spPr>
            <a:xfrm>
              <a:off x="2533338" y="36576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ProductCatalog</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E527691-3D7D-5B92-52A2-D023E233C12D}"/>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400">
                <a:solidFill>
                  <a:schemeClr val="tx2"/>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4F3D6BE7-ACE5-113C-C728-B40FB199359A}"/>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err="1">
                  <a:solidFill>
                    <a:schemeClr val="tx2"/>
                  </a:solidFill>
                  <a:latin typeface="Times New Roman" panose="02020603050405020304" pitchFamily="18" charset="0"/>
                  <a:cs typeface="Times New Roman" panose="02020603050405020304" pitchFamily="18" charset="0"/>
                </a:rPr>
                <a:t>getSpecification</a:t>
              </a:r>
              <a:r>
                <a:rPr lang="en-US" sz="2400" dirty="0">
                  <a:solidFill>
                    <a:schemeClr val="tx2"/>
                  </a:solidFill>
                  <a:latin typeface="Times New Roman" panose="02020603050405020304" pitchFamily="18" charset="0"/>
                  <a:cs typeface="Times New Roman" panose="02020603050405020304" pitchFamily="18" charset="0"/>
                </a:rPr>
                <a:t>()</a:t>
              </a:r>
            </a:p>
          </p:txBody>
        </p:sp>
      </p:grpSp>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Autofit/>
          </a:bodyPr>
          <a:lstStyle/>
          <a:p>
            <a:r>
              <a:rPr lang="en-US" dirty="0"/>
              <a:t>Add methods names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grpSp>
        <p:nvGrpSpPr>
          <p:cNvPr id="11" name="Group 10">
            <a:extLst>
              <a:ext uri="{FF2B5EF4-FFF2-40B4-BE49-F238E27FC236}">
                <a16:creationId xmlns:a16="http://schemas.microsoft.com/office/drawing/2014/main" id="{A89787A7-5E07-A1F0-06BB-7C02FAE990BB}"/>
              </a:ext>
            </a:extLst>
          </p:cNvPr>
          <p:cNvGrpSpPr/>
          <p:nvPr/>
        </p:nvGrpSpPr>
        <p:grpSpPr>
          <a:xfrm>
            <a:off x="614597" y="1551982"/>
            <a:ext cx="2226937" cy="2516596"/>
            <a:chOff x="2533338" y="3657600"/>
            <a:chExt cx="2353455" cy="2278267"/>
          </a:xfrm>
        </p:grpSpPr>
        <p:sp>
          <p:nvSpPr>
            <p:cNvPr id="8" name="Rectangle 7">
              <a:extLst>
                <a:ext uri="{FF2B5EF4-FFF2-40B4-BE49-F238E27FC236}">
                  <a16:creationId xmlns:a16="http://schemas.microsoft.com/office/drawing/2014/main" id="{804130A0-B204-E9FA-35C2-1737F90C29F8}"/>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Register</a:t>
              </a:r>
            </a:p>
          </p:txBody>
        </p:sp>
        <p:sp>
          <p:nvSpPr>
            <p:cNvPr id="9" name="Rectangle 8">
              <a:extLst>
                <a:ext uri="{FF2B5EF4-FFF2-40B4-BE49-F238E27FC236}">
                  <a16:creationId xmlns:a16="http://schemas.microsoft.com/office/drawing/2014/main" id="{7F4523A7-9780-D23E-0D9B-76FA866CF810}"/>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solidFill>
                  <a:schemeClr val="tx2"/>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5E1D5F2-22C6-E8AE-87C6-22BE09D57B2C}"/>
                </a:ext>
              </a:extLst>
            </p:cNvPr>
            <p:cNvSpPr/>
            <p:nvPr/>
          </p:nvSpPr>
          <p:spPr>
            <a:xfrm>
              <a:off x="2533338" y="4937760"/>
              <a:ext cx="2353455" cy="99810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err="1">
                  <a:solidFill>
                    <a:schemeClr val="tx2"/>
                  </a:solidFill>
                  <a:latin typeface="Times New Roman" panose="02020603050405020304" pitchFamily="18" charset="0"/>
                  <a:cs typeface="Times New Roman" panose="02020603050405020304" pitchFamily="18" charset="0"/>
                </a:rPr>
                <a:t>endSale</a:t>
              </a:r>
              <a:r>
                <a:rPr lang="en-US" sz="2400" dirty="0">
                  <a:solidFill>
                    <a:schemeClr val="tx2"/>
                  </a:solidFill>
                  <a:latin typeface="Times New Roman" panose="02020603050405020304" pitchFamily="18" charset="0"/>
                  <a:cs typeface="Times New Roman" panose="02020603050405020304" pitchFamily="18" charset="0"/>
                </a:rPr>
                <a:t>()</a:t>
              </a:r>
            </a:p>
            <a:p>
              <a:r>
                <a:rPr lang="en-US" sz="2400" dirty="0" err="1">
                  <a:solidFill>
                    <a:schemeClr val="tx2"/>
                  </a:solidFill>
                  <a:latin typeface="Times New Roman" panose="02020603050405020304" pitchFamily="18" charset="0"/>
                  <a:cs typeface="Times New Roman" panose="02020603050405020304" pitchFamily="18" charset="0"/>
                </a:rPr>
                <a:t>enterItem</a:t>
              </a:r>
              <a:r>
                <a:rPr lang="en-US" sz="2400" dirty="0">
                  <a:solidFill>
                    <a:schemeClr val="tx2"/>
                  </a:solidFill>
                  <a:latin typeface="Times New Roman" panose="02020603050405020304" pitchFamily="18" charset="0"/>
                  <a:cs typeface="Times New Roman" panose="02020603050405020304" pitchFamily="18" charset="0"/>
                </a:rPr>
                <a:t>()</a:t>
              </a:r>
            </a:p>
            <a:p>
              <a:r>
                <a:rPr lang="en-US" sz="2400" dirty="0">
                  <a:solidFill>
                    <a:schemeClr val="tx2"/>
                  </a:solidFill>
                  <a:latin typeface="Times New Roman" panose="02020603050405020304" pitchFamily="18" charset="0"/>
                  <a:cs typeface="Times New Roman" panose="02020603050405020304" pitchFamily="18" charset="0"/>
                </a:rPr>
                <a:t>makePayment()</a:t>
              </a:r>
            </a:p>
          </p:txBody>
        </p:sp>
      </p:grpSp>
      <p:grpSp>
        <p:nvGrpSpPr>
          <p:cNvPr id="12" name="Group 11">
            <a:extLst>
              <a:ext uri="{FF2B5EF4-FFF2-40B4-BE49-F238E27FC236}">
                <a16:creationId xmlns:a16="http://schemas.microsoft.com/office/drawing/2014/main" id="{6410C083-D5A7-F85C-A8B6-AF506DBD3261}"/>
              </a:ext>
            </a:extLst>
          </p:cNvPr>
          <p:cNvGrpSpPr/>
          <p:nvPr/>
        </p:nvGrpSpPr>
        <p:grpSpPr>
          <a:xfrm>
            <a:off x="2916783" y="3940411"/>
            <a:ext cx="2610400" cy="2609786"/>
            <a:chOff x="2518471" y="4019389"/>
            <a:chExt cx="2368322" cy="2869645"/>
          </a:xfrm>
        </p:grpSpPr>
        <p:sp>
          <p:nvSpPr>
            <p:cNvPr id="13" name="Rectangle 12">
              <a:extLst>
                <a:ext uri="{FF2B5EF4-FFF2-40B4-BE49-F238E27FC236}">
                  <a16:creationId xmlns:a16="http://schemas.microsoft.com/office/drawing/2014/main" id="{9F9055F6-016B-7F02-0935-71AFB6A76C4D}"/>
                </a:ext>
              </a:extLst>
            </p:cNvPr>
            <p:cNvSpPr/>
            <p:nvPr/>
          </p:nvSpPr>
          <p:spPr>
            <a:xfrm>
              <a:off x="2533338" y="4019389"/>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Sale</a:t>
              </a:r>
            </a:p>
          </p:txBody>
        </p:sp>
        <p:sp>
          <p:nvSpPr>
            <p:cNvPr id="14" name="Rectangle 13">
              <a:extLst>
                <a:ext uri="{FF2B5EF4-FFF2-40B4-BE49-F238E27FC236}">
                  <a16:creationId xmlns:a16="http://schemas.microsoft.com/office/drawing/2014/main" id="{C153B837-3A1B-0659-8A24-7704BB971F5A}"/>
                </a:ext>
              </a:extLst>
            </p:cNvPr>
            <p:cNvSpPr/>
            <p:nvPr/>
          </p:nvSpPr>
          <p:spPr>
            <a:xfrm>
              <a:off x="2533338" y="4641898"/>
              <a:ext cx="2353454" cy="7389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datetime</a:t>
              </a:r>
            </a:p>
            <a:p>
              <a:r>
                <a:rPr lang="en-US" sz="2400" dirty="0" err="1">
                  <a:solidFill>
                    <a:schemeClr val="tx2"/>
                  </a:solidFill>
                  <a:latin typeface="Times New Roman" panose="02020603050405020304" pitchFamily="18" charset="0"/>
                  <a:cs typeface="Times New Roman" panose="02020603050405020304" pitchFamily="18" charset="0"/>
                </a:rPr>
                <a:t>isComplete</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6BB23DB-3CB6-FC41-364C-3B6CC44ED27B}"/>
                </a:ext>
              </a:extLst>
            </p:cNvPr>
            <p:cNvSpPr/>
            <p:nvPr/>
          </p:nvSpPr>
          <p:spPr>
            <a:xfrm>
              <a:off x="2518471" y="5380872"/>
              <a:ext cx="2353455" cy="15081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err="1">
                  <a:solidFill>
                    <a:schemeClr val="tx2"/>
                  </a:solidFill>
                  <a:latin typeface="Times New Roman" panose="02020603050405020304" pitchFamily="18" charset="0"/>
                  <a:cs typeface="Times New Roman" panose="02020603050405020304" pitchFamily="18" charset="0"/>
                </a:rPr>
                <a:t>becomeComplete</a:t>
              </a:r>
              <a:r>
                <a:rPr lang="en-US" sz="2400" dirty="0">
                  <a:solidFill>
                    <a:schemeClr val="tx2"/>
                  </a:solidFill>
                  <a:latin typeface="Times New Roman" panose="02020603050405020304" pitchFamily="18" charset="0"/>
                  <a:cs typeface="Times New Roman" panose="02020603050405020304" pitchFamily="18" charset="0"/>
                </a:rPr>
                <a:t>()</a:t>
              </a:r>
              <a:br>
                <a:rPr lang="en-US" sz="2400" dirty="0">
                  <a:solidFill>
                    <a:schemeClr val="tx2"/>
                  </a:solidFill>
                  <a:latin typeface="Times New Roman" panose="02020603050405020304" pitchFamily="18" charset="0"/>
                  <a:cs typeface="Times New Roman" panose="02020603050405020304" pitchFamily="18" charset="0"/>
                </a:rPr>
              </a:br>
              <a:r>
                <a:rPr lang="en-US" sz="2400" dirty="0" err="1">
                  <a:solidFill>
                    <a:schemeClr val="tx2"/>
                  </a:solidFill>
                  <a:latin typeface="Times New Roman" panose="02020603050405020304" pitchFamily="18" charset="0"/>
                  <a:cs typeface="Times New Roman" panose="02020603050405020304" pitchFamily="18" charset="0"/>
                </a:rPr>
                <a:t>makeLineItem</a:t>
              </a:r>
              <a:r>
                <a:rPr lang="en-US" sz="2400" dirty="0">
                  <a:solidFill>
                    <a:schemeClr val="tx2"/>
                  </a:solidFill>
                  <a:latin typeface="Times New Roman" panose="02020603050405020304" pitchFamily="18" charset="0"/>
                  <a:cs typeface="Times New Roman" panose="02020603050405020304" pitchFamily="18" charset="0"/>
                </a:rPr>
                <a:t>(…)</a:t>
              </a:r>
              <a:br>
                <a:rPr lang="en-US" sz="2400" dirty="0">
                  <a:solidFill>
                    <a:schemeClr val="tx2"/>
                  </a:solidFill>
                  <a:latin typeface="Times New Roman" panose="02020603050405020304" pitchFamily="18" charset="0"/>
                  <a:cs typeface="Times New Roman" panose="02020603050405020304" pitchFamily="18" charset="0"/>
                </a:rPr>
              </a:br>
              <a:r>
                <a:rPr lang="en-US" sz="2400" dirty="0" err="1">
                  <a:solidFill>
                    <a:schemeClr val="tx2"/>
                  </a:solidFill>
                  <a:latin typeface="Times New Roman" panose="02020603050405020304" pitchFamily="18" charset="0"/>
                  <a:cs typeface="Times New Roman" panose="02020603050405020304" pitchFamily="18" charset="0"/>
                </a:rPr>
                <a:t>getTotal</a:t>
              </a:r>
              <a:r>
                <a:rPr lang="en-US" sz="2400" dirty="0">
                  <a:solidFill>
                    <a:schemeClr val="tx2"/>
                  </a:solidFill>
                  <a:latin typeface="Times New Roman" panose="02020603050405020304" pitchFamily="18" charset="0"/>
                  <a:cs typeface="Times New Roman" panose="02020603050405020304" pitchFamily="18" charset="0"/>
                </a:rPr>
                <a:t>()</a:t>
              </a:r>
            </a:p>
          </p:txBody>
        </p:sp>
      </p:grpSp>
      <p:grpSp>
        <p:nvGrpSpPr>
          <p:cNvPr id="21" name="Group 20">
            <a:extLst>
              <a:ext uri="{FF2B5EF4-FFF2-40B4-BE49-F238E27FC236}">
                <a16:creationId xmlns:a16="http://schemas.microsoft.com/office/drawing/2014/main" id="{DCD4267B-406D-1CA2-9F58-01AFDC90B4AB}"/>
              </a:ext>
            </a:extLst>
          </p:cNvPr>
          <p:cNvGrpSpPr/>
          <p:nvPr/>
        </p:nvGrpSpPr>
        <p:grpSpPr>
          <a:xfrm>
            <a:off x="5710922" y="1551983"/>
            <a:ext cx="2774080" cy="2235218"/>
            <a:chOff x="2533338" y="3657600"/>
            <a:chExt cx="2353455" cy="2457781"/>
          </a:xfrm>
        </p:grpSpPr>
        <p:sp>
          <p:nvSpPr>
            <p:cNvPr id="22" name="Rectangle 21">
              <a:extLst>
                <a:ext uri="{FF2B5EF4-FFF2-40B4-BE49-F238E27FC236}">
                  <a16:creationId xmlns:a16="http://schemas.microsoft.com/office/drawing/2014/main" id="{B73B57A5-82C2-B3D2-EEBA-AA77C3B54372}"/>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ProductDescription</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A18A303-304D-73F3-6839-D88D2DE58E17}"/>
                </a:ext>
              </a:extLst>
            </p:cNvPr>
            <p:cNvSpPr/>
            <p:nvPr/>
          </p:nvSpPr>
          <p:spPr>
            <a:xfrm>
              <a:off x="2533338" y="4297678"/>
              <a:ext cx="2353455" cy="1177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description</a:t>
              </a:r>
            </a:p>
            <a:p>
              <a:r>
                <a:rPr lang="en-US" sz="2400" dirty="0">
                  <a:solidFill>
                    <a:schemeClr val="tx2"/>
                  </a:solidFill>
                  <a:latin typeface="Times New Roman" panose="02020603050405020304" pitchFamily="18" charset="0"/>
                  <a:cs typeface="Times New Roman" panose="02020603050405020304" pitchFamily="18" charset="0"/>
                </a:rPr>
                <a:t>price</a:t>
              </a:r>
            </a:p>
            <a:p>
              <a:r>
                <a:rPr lang="en-US" sz="2400" dirty="0" err="1">
                  <a:solidFill>
                    <a:schemeClr val="tx2"/>
                  </a:solidFill>
                  <a:latin typeface="Times New Roman" panose="02020603050405020304" pitchFamily="18" charset="0"/>
                  <a:cs typeface="Times New Roman" panose="02020603050405020304" pitchFamily="18" charset="0"/>
                </a:rPr>
                <a:t>itemID</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F49A5CEC-1CE6-5DF3-557D-FE950C81F2F4}"/>
                </a:ext>
              </a:extLst>
            </p:cNvPr>
            <p:cNvSpPr/>
            <p:nvPr/>
          </p:nvSpPr>
          <p:spPr>
            <a:xfrm>
              <a:off x="2533338" y="54753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solidFill>
                  <a:schemeClr val="tx2"/>
                </a:solidFill>
                <a:latin typeface="Times New Roman" panose="02020603050405020304" pitchFamily="18" charset="0"/>
                <a:cs typeface="Times New Roman" panose="02020603050405020304" pitchFamily="18" charset="0"/>
              </a:endParaRPr>
            </a:p>
          </p:txBody>
        </p:sp>
      </p:grpSp>
      <p:grpSp>
        <p:nvGrpSpPr>
          <p:cNvPr id="25" name="Group 24">
            <a:extLst>
              <a:ext uri="{FF2B5EF4-FFF2-40B4-BE49-F238E27FC236}">
                <a16:creationId xmlns:a16="http://schemas.microsoft.com/office/drawing/2014/main" id="{5E283552-3313-432D-B7B5-D1AB33641DEE}"/>
              </a:ext>
            </a:extLst>
          </p:cNvPr>
          <p:cNvGrpSpPr/>
          <p:nvPr/>
        </p:nvGrpSpPr>
        <p:grpSpPr>
          <a:xfrm>
            <a:off x="8730901" y="1551983"/>
            <a:ext cx="2098623" cy="1746353"/>
            <a:chOff x="2533338" y="3657601"/>
            <a:chExt cx="2353455" cy="1920239"/>
          </a:xfrm>
        </p:grpSpPr>
        <p:sp>
          <p:nvSpPr>
            <p:cNvPr id="26" name="Rectangle 25">
              <a:extLst>
                <a:ext uri="{FF2B5EF4-FFF2-40B4-BE49-F238E27FC236}">
                  <a16:creationId xmlns:a16="http://schemas.microsoft.com/office/drawing/2014/main" id="{3C2926B6-C267-41F1-E21D-924F95A6E5EC}"/>
                </a:ext>
              </a:extLst>
            </p:cNvPr>
            <p:cNvSpPr/>
            <p:nvPr/>
          </p:nvSpPr>
          <p:spPr>
            <a:xfrm>
              <a:off x="2533338" y="36576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Payment</a:t>
              </a:r>
            </a:p>
          </p:txBody>
        </p:sp>
        <p:sp>
          <p:nvSpPr>
            <p:cNvPr id="27" name="Rectangle 26">
              <a:extLst>
                <a:ext uri="{FF2B5EF4-FFF2-40B4-BE49-F238E27FC236}">
                  <a16:creationId xmlns:a16="http://schemas.microsoft.com/office/drawing/2014/main" id="{3B643372-1945-0C79-4D71-DE3ED2B754F6}"/>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amount</a:t>
              </a:r>
            </a:p>
          </p:txBody>
        </p:sp>
        <p:sp>
          <p:nvSpPr>
            <p:cNvPr id="28" name="Rectangle 27">
              <a:extLst>
                <a:ext uri="{FF2B5EF4-FFF2-40B4-BE49-F238E27FC236}">
                  <a16:creationId xmlns:a16="http://schemas.microsoft.com/office/drawing/2014/main" id="{610672B2-D072-B558-4145-2D1EA3DC9B9F}"/>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solidFill>
                  <a:schemeClr val="tx2"/>
                </a:solidFill>
                <a:latin typeface="Times New Roman" panose="02020603050405020304" pitchFamily="18" charset="0"/>
                <a:cs typeface="Times New Roman" panose="02020603050405020304" pitchFamily="18" charset="0"/>
              </a:endParaRPr>
            </a:p>
          </p:txBody>
        </p:sp>
      </p:grpSp>
      <p:grpSp>
        <p:nvGrpSpPr>
          <p:cNvPr id="29" name="Group 28">
            <a:extLst>
              <a:ext uri="{FF2B5EF4-FFF2-40B4-BE49-F238E27FC236}">
                <a16:creationId xmlns:a16="http://schemas.microsoft.com/office/drawing/2014/main" id="{036721CB-D7E9-53AD-D972-EDADA104AC27}"/>
              </a:ext>
            </a:extLst>
          </p:cNvPr>
          <p:cNvGrpSpPr/>
          <p:nvPr/>
        </p:nvGrpSpPr>
        <p:grpSpPr>
          <a:xfrm>
            <a:off x="742910" y="4321351"/>
            <a:ext cx="2098624" cy="1969333"/>
            <a:chOff x="2533337" y="3657600"/>
            <a:chExt cx="2353456" cy="2165421"/>
          </a:xfrm>
        </p:grpSpPr>
        <p:sp>
          <p:nvSpPr>
            <p:cNvPr id="30" name="Rectangle 29">
              <a:extLst>
                <a:ext uri="{FF2B5EF4-FFF2-40B4-BE49-F238E27FC236}">
                  <a16:creationId xmlns:a16="http://schemas.microsoft.com/office/drawing/2014/main" id="{781F6C62-D573-980D-7083-5BD8D6F79B0B}"/>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Store</a:t>
              </a:r>
            </a:p>
          </p:txBody>
        </p:sp>
        <p:sp>
          <p:nvSpPr>
            <p:cNvPr id="31" name="Rectangle 30">
              <a:extLst>
                <a:ext uri="{FF2B5EF4-FFF2-40B4-BE49-F238E27FC236}">
                  <a16:creationId xmlns:a16="http://schemas.microsoft.com/office/drawing/2014/main" id="{B5BD0ED1-DB6E-6EE8-7B72-803E3DECF5E2}"/>
                </a:ext>
              </a:extLst>
            </p:cNvPr>
            <p:cNvSpPr/>
            <p:nvPr/>
          </p:nvSpPr>
          <p:spPr>
            <a:xfrm>
              <a:off x="2533338" y="4297679"/>
              <a:ext cx="2353455" cy="8852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address</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name</a:t>
              </a:r>
            </a:p>
          </p:txBody>
        </p:sp>
        <p:sp>
          <p:nvSpPr>
            <p:cNvPr id="32" name="Rectangle 31">
              <a:extLst>
                <a:ext uri="{FF2B5EF4-FFF2-40B4-BE49-F238E27FC236}">
                  <a16:creationId xmlns:a16="http://schemas.microsoft.com/office/drawing/2014/main" id="{B1B45281-5C4C-016D-CAB3-9E1FC84CC42D}"/>
                </a:ext>
              </a:extLst>
            </p:cNvPr>
            <p:cNvSpPr/>
            <p:nvPr/>
          </p:nvSpPr>
          <p:spPr>
            <a:xfrm>
              <a:off x="2533337" y="518294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err="1">
                  <a:solidFill>
                    <a:schemeClr val="tx2"/>
                  </a:solidFill>
                  <a:latin typeface="Times New Roman" panose="02020603050405020304" pitchFamily="18" charset="0"/>
                  <a:cs typeface="Times New Roman" panose="02020603050405020304" pitchFamily="18" charset="0"/>
                </a:rPr>
                <a:t>addSale</a:t>
              </a:r>
              <a:r>
                <a:rPr lang="en-US" sz="2400" dirty="0">
                  <a:solidFill>
                    <a:schemeClr val="tx2"/>
                  </a:solidFill>
                  <a:latin typeface="Times New Roman" panose="02020603050405020304" pitchFamily="18" charset="0"/>
                  <a:cs typeface="Times New Roman" panose="02020603050405020304" pitchFamily="18" charset="0"/>
                </a:rPr>
                <a:t>()</a:t>
              </a:r>
            </a:p>
          </p:txBody>
        </p:sp>
      </p:grpSp>
      <p:grpSp>
        <p:nvGrpSpPr>
          <p:cNvPr id="33" name="Group 32">
            <a:extLst>
              <a:ext uri="{FF2B5EF4-FFF2-40B4-BE49-F238E27FC236}">
                <a16:creationId xmlns:a16="http://schemas.microsoft.com/office/drawing/2014/main" id="{DD3F3C46-C892-DCC7-4E41-17A3D192509B}"/>
              </a:ext>
            </a:extLst>
          </p:cNvPr>
          <p:cNvGrpSpPr/>
          <p:nvPr/>
        </p:nvGrpSpPr>
        <p:grpSpPr>
          <a:xfrm>
            <a:off x="5695425" y="4068578"/>
            <a:ext cx="2072442" cy="1746354"/>
            <a:chOff x="2533338" y="3657600"/>
            <a:chExt cx="2353455" cy="1920240"/>
          </a:xfrm>
        </p:grpSpPr>
        <p:sp>
          <p:nvSpPr>
            <p:cNvPr id="34" name="Rectangle 33">
              <a:extLst>
                <a:ext uri="{FF2B5EF4-FFF2-40B4-BE49-F238E27FC236}">
                  <a16:creationId xmlns:a16="http://schemas.microsoft.com/office/drawing/2014/main" id="{28401AB4-4099-D289-732E-A9770CC47DBB}"/>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SaleLineItem</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07EA43-09E9-0F62-D964-7757CD7AF726}"/>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quantity</a:t>
              </a:r>
            </a:p>
          </p:txBody>
        </p:sp>
        <p:sp>
          <p:nvSpPr>
            <p:cNvPr id="36" name="Rectangle 35">
              <a:extLst>
                <a:ext uri="{FF2B5EF4-FFF2-40B4-BE49-F238E27FC236}">
                  <a16:creationId xmlns:a16="http://schemas.microsoft.com/office/drawing/2014/main" id="{DFC359DD-8724-C076-826A-1179A9A26706}"/>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err="1">
                  <a:solidFill>
                    <a:schemeClr val="tx2"/>
                  </a:solidFill>
                  <a:latin typeface="Times New Roman" panose="02020603050405020304" pitchFamily="18" charset="0"/>
                  <a:cs typeface="Times New Roman" panose="02020603050405020304" pitchFamily="18" charset="0"/>
                </a:rPr>
                <a:t>getSubTotal</a:t>
              </a:r>
              <a:r>
                <a:rPr lang="en-US" sz="2400" dirty="0">
                  <a:solidFill>
                    <a:schemeClr val="tx2"/>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3343011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A59A1B8A-EB78-AAEA-B0B7-C139D933C91E}"/>
              </a:ext>
            </a:extLst>
          </p:cNvPr>
          <p:cNvGrpSpPr/>
          <p:nvPr/>
        </p:nvGrpSpPr>
        <p:grpSpPr>
          <a:xfrm>
            <a:off x="6157538" y="1551984"/>
            <a:ext cx="5175026" cy="2015342"/>
            <a:chOff x="2533338" y="3657601"/>
            <a:chExt cx="2353455" cy="2216011"/>
          </a:xfrm>
        </p:grpSpPr>
        <p:sp>
          <p:nvSpPr>
            <p:cNvPr id="18" name="Rectangle 17">
              <a:extLst>
                <a:ext uri="{FF2B5EF4-FFF2-40B4-BE49-F238E27FC236}">
                  <a16:creationId xmlns:a16="http://schemas.microsoft.com/office/drawing/2014/main" id="{90A84AED-8EFB-7362-A59B-D26DEA5AF457}"/>
                </a:ext>
              </a:extLst>
            </p:cNvPr>
            <p:cNvSpPr/>
            <p:nvPr/>
          </p:nvSpPr>
          <p:spPr>
            <a:xfrm>
              <a:off x="2533338" y="36576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ProductCatalog</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E527691-3D7D-5B92-52A2-D023E233C12D}"/>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en-US" sz="2400">
                <a:solidFill>
                  <a:schemeClr val="tx2"/>
                </a:solidFill>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4F3D6BE7-ACE5-113C-C728-B40FB199359A}"/>
                </a:ext>
              </a:extLst>
            </p:cNvPr>
            <p:cNvSpPr/>
            <p:nvPr/>
          </p:nvSpPr>
          <p:spPr>
            <a:xfrm>
              <a:off x="2533338" y="4937759"/>
              <a:ext cx="2353455" cy="9358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getDescription</a:t>
              </a:r>
              <a:r>
                <a:rPr lang="en-US" sz="2400" dirty="0">
                  <a:solidFill>
                    <a:schemeClr val="tx2"/>
                  </a:solidFill>
                  <a:latin typeface="Times New Roman" panose="02020603050405020304" pitchFamily="18" charset="0"/>
                  <a:cs typeface="Times New Roman" panose="02020603050405020304" pitchFamily="18" charset="0"/>
                </a:rPr>
                <a:t>(id : </a:t>
              </a:r>
              <a:r>
                <a:rPr lang="en-US" sz="2400" dirty="0" err="1">
                  <a:solidFill>
                    <a:schemeClr val="tx2"/>
                  </a:solidFill>
                  <a:latin typeface="Times New Roman" panose="02020603050405020304" pitchFamily="18" charset="0"/>
                  <a:cs typeface="Times New Roman" panose="02020603050405020304" pitchFamily="18" charset="0"/>
                </a:rPr>
                <a:t>itemID</a:t>
              </a:r>
              <a:r>
                <a:rPr lang="en-US" sz="2400" dirty="0">
                  <a:solidFill>
                    <a:schemeClr val="tx2"/>
                  </a:solidFill>
                  <a:latin typeface="Times New Roman" panose="02020603050405020304" pitchFamily="18" charset="0"/>
                  <a:cs typeface="Times New Roman" panose="02020603050405020304" pitchFamily="18" charset="0"/>
                </a:rPr>
                <a:t>) : +</a:t>
              </a:r>
              <a:r>
                <a:rPr lang="en-US" sz="2400" dirty="0" err="1">
                  <a:solidFill>
                    <a:schemeClr val="tx2"/>
                  </a:solidFill>
                  <a:latin typeface="Times New Roman" panose="02020603050405020304" pitchFamily="18" charset="0"/>
                  <a:cs typeface="Times New Roman" panose="02020603050405020304" pitchFamily="18" charset="0"/>
                </a:rPr>
                <a:t>ProductDescription</a:t>
              </a:r>
              <a:endParaRPr lang="en-US" sz="2400" dirty="0">
                <a:solidFill>
                  <a:schemeClr val="tx2"/>
                </a:solidFill>
                <a:latin typeface="Times New Roman" panose="02020603050405020304" pitchFamily="18" charset="0"/>
                <a:cs typeface="Times New Roman" panose="02020603050405020304" pitchFamily="18" charset="0"/>
              </a:endParaRPr>
            </a:p>
          </p:txBody>
        </p:sp>
      </p:grpSp>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Autofit/>
          </a:bodyPr>
          <a:lstStyle/>
          <a:p>
            <a:r>
              <a:rPr lang="en-US" dirty="0"/>
              <a:t>Add type information and visibility</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dirty="0"/>
              <a:t>Object Oriented Design | Lecture 14</a:t>
            </a:r>
          </a:p>
        </p:txBody>
      </p:sp>
      <p:grpSp>
        <p:nvGrpSpPr>
          <p:cNvPr id="21" name="Group 20">
            <a:extLst>
              <a:ext uri="{FF2B5EF4-FFF2-40B4-BE49-F238E27FC236}">
                <a16:creationId xmlns:a16="http://schemas.microsoft.com/office/drawing/2014/main" id="{DCD4267B-406D-1CA2-9F58-01AFDC90B4AB}"/>
              </a:ext>
            </a:extLst>
          </p:cNvPr>
          <p:cNvGrpSpPr/>
          <p:nvPr/>
        </p:nvGrpSpPr>
        <p:grpSpPr>
          <a:xfrm>
            <a:off x="1458143" y="4420256"/>
            <a:ext cx="3183160" cy="2235218"/>
            <a:chOff x="2533338" y="3657600"/>
            <a:chExt cx="2353455" cy="2457781"/>
          </a:xfrm>
        </p:grpSpPr>
        <p:sp>
          <p:nvSpPr>
            <p:cNvPr id="22" name="Rectangle 21">
              <a:extLst>
                <a:ext uri="{FF2B5EF4-FFF2-40B4-BE49-F238E27FC236}">
                  <a16:creationId xmlns:a16="http://schemas.microsoft.com/office/drawing/2014/main" id="{B73B57A5-82C2-B3D2-EEBA-AA77C3B54372}"/>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ProductDescription</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A18A303-304D-73F3-6839-D88D2DE58E17}"/>
                </a:ext>
              </a:extLst>
            </p:cNvPr>
            <p:cNvSpPr/>
            <p:nvPr/>
          </p:nvSpPr>
          <p:spPr>
            <a:xfrm>
              <a:off x="2533338" y="4297678"/>
              <a:ext cx="2353455" cy="11776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-description : text</a:t>
              </a:r>
            </a:p>
            <a:p>
              <a:r>
                <a:rPr lang="en-US" sz="2400" dirty="0">
                  <a:solidFill>
                    <a:schemeClr val="tx2"/>
                  </a:solidFill>
                  <a:latin typeface="Times New Roman" panose="02020603050405020304" pitchFamily="18" charset="0"/>
                  <a:cs typeface="Times New Roman" panose="02020603050405020304" pitchFamily="18" charset="0"/>
                </a:rPr>
                <a:t>-price : money</a:t>
              </a:r>
            </a:p>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itemID</a:t>
              </a:r>
              <a:r>
                <a:rPr lang="en-US" sz="2400" dirty="0">
                  <a:solidFill>
                    <a:schemeClr val="tx2"/>
                  </a:solidFill>
                  <a:latin typeface="Times New Roman" panose="02020603050405020304" pitchFamily="18" charset="0"/>
                  <a:cs typeface="Times New Roman" panose="02020603050405020304" pitchFamily="18" charset="0"/>
                </a:rPr>
                <a:t> : </a:t>
              </a:r>
              <a:r>
                <a:rPr lang="en-US" sz="2400" dirty="0" err="1">
                  <a:solidFill>
                    <a:schemeClr val="tx2"/>
                  </a:solidFill>
                  <a:latin typeface="Times New Roman" panose="02020603050405020304" pitchFamily="18" charset="0"/>
                  <a:cs typeface="Times New Roman" panose="02020603050405020304" pitchFamily="18" charset="0"/>
                </a:rPr>
                <a:t>itemID</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F49A5CEC-1CE6-5DF3-557D-FE950C81F2F4}"/>
                </a:ext>
              </a:extLst>
            </p:cNvPr>
            <p:cNvSpPr/>
            <p:nvPr/>
          </p:nvSpPr>
          <p:spPr>
            <a:xfrm>
              <a:off x="2533338" y="54753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solidFill>
                  <a:schemeClr val="tx2"/>
                </a:solidFill>
                <a:latin typeface="Times New Roman" panose="02020603050405020304" pitchFamily="18" charset="0"/>
                <a:cs typeface="Times New Roman" panose="02020603050405020304" pitchFamily="18" charset="0"/>
              </a:endParaRPr>
            </a:p>
          </p:txBody>
        </p:sp>
      </p:grpSp>
      <p:grpSp>
        <p:nvGrpSpPr>
          <p:cNvPr id="25" name="Group 24">
            <a:extLst>
              <a:ext uri="{FF2B5EF4-FFF2-40B4-BE49-F238E27FC236}">
                <a16:creationId xmlns:a16="http://schemas.microsoft.com/office/drawing/2014/main" id="{5E283552-3313-432D-B7B5-D1AB33641DEE}"/>
              </a:ext>
            </a:extLst>
          </p:cNvPr>
          <p:cNvGrpSpPr/>
          <p:nvPr/>
        </p:nvGrpSpPr>
        <p:grpSpPr>
          <a:xfrm>
            <a:off x="8693441" y="4373630"/>
            <a:ext cx="2444251" cy="1746353"/>
            <a:chOff x="2533338" y="3657601"/>
            <a:chExt cx="2353455" cy="1920239"/>
          </a:xfrm>
        </p:grpSpPr>
        <p:sp>
          <p:nvSpPr>
            <p:cNvPr id="26" name="Rectangle 25">
              <a:extLst>
                <a:ext uri="{FF2B5EF4-FFF2-40B4-BE49-F238E27FC236}">
                  <a16:creationId xmlns:a16="http://schemas.microsoft.com/office/drawing/2014/main" id="{3C2926B6-C267-41F1-E21D-924F95A6E5EC}"/>
                </a:ext>
              </a:extLst>
            </p:cNvPr>
            <p:cNvSpPr/>
            <p:nvPr/>
          </p:nvSpPr>
          <p:spPr>
            <a:xfrm>
              <a:off x="2533338" y="36576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Payment</a:t>
              </a:r>
            </a:p>
          </p:txBody>
        </p:sp>
        <p:sp>
          <p:nvSpPr>
            <p:cNvPr id="27" name="Rectangle 26">
              <a:extLst>
                <a:ext uri="{FF2B5EF4-FFF2-40B4-BE49-F238E27FC236}">
                  <a16:creationId xmlns:a16="http://schemas.microsoft.com/office/drawing/2014/main" id="{3B643372-1945-0C79-4D71-DE3ED2B754F6}"/>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-amount : money</a:t>
              </a:r>
            </a:p>
          </p:txBody>
        </p:sp>
        <p:sp>
          <p:nvSpPr>
            <p:cNvPr id="28" name="Rectangle 27">
              <a:extLst>
                <a:ext uri="{FF2B5EF4-FFF2-40B4-BE49-F238E27FC236}">
                  <a16:creationId xmlns:a16="http://schemas.microsoft.com/office/drawing/2014/main" id="{610672B2-D072-B558-4145-2D1EA3DC9B9F}"/>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solidFill>
                  <a:schemeClr val="tx2"/>
                </a:solidFill>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DD3F3C46-C892-DCC7-4E41-17A3D192509B}"/>
              </a:ext>
            </a:extLst>
          </p:cNvPr>
          <p:cNvGrpSpPr/>
          <p:nvPr/>
        </p:nvGrpSpPr>
        <p:grpSpPr>
          <a:xfrm>
            <a:off x="4909452" y="4399284"/>
            <a:ext cx="3410089" cy="1746354"/>
            <a:chOff x="2533338" y="3657600"/>
            <a:chExt cx="2353455" cy="1920240"/>
          </a:xfrm>
        </p:grpSpPr>
        <p:sp>
          <p:nvSpPr>
            <p:cNvPr id="34" name="Rectangle 33">
              <a:extLst>
                <a:ext uri="{FF2B5EF4-FFF2-40B4-BE49-F238E27FC236}">
                  <a16:creationId xmlns:a16="http://schemas.microsoft.com/office/drawing/2014/main" id="{28401AB4-4099-D289-732E-A9770CC47DBB}"/>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SaleLineItem</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07EA43-09E9-0F62-D964-7757CD7AF726}"/>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-quantity : integer</a:t>
              </a:r>
            </a:p>
          </p:txBody>
        </p:sp>
        <p:sp>
          <p:nvSpPr>
            <p:cNvPr id="36" name="Rectangle 35">
              <a:extLst>
                <a:ext uri="{FF2B5EF4-FFF2-40B4-BE49-F238E27FC236}">
                  <a16:creationId xmlns:a16="http://schemas.microsoft.com/office/drawing/2014/main" id="{DFC359DD-8724-C076-826A-1179A9A26706}"/>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getSubTotal</a:t>
              </a:r>
              <a:r>
                <a:rPr lang="en-US" sz="2400" dirty="0">
                  <a:solidFill>
                    <a:schemeClr val="tx2"/>
                  </a:solidFill>
                  <a:latin typeface="Times New Roman" panose="02020603050405020304" pitchFamily="18" charset="0"/>
                  <a:cs typeface="Times New Roman" panose="02020603050405020304" pitchFamily="18" charset="0"/>
                </a:rPr>
                <a:t>() : money</a:t>
              </a:r>
            </a:p>
          </p:txBody>
        </p:sp>
      </p:grpSp>
      <p:grpSp>
        <p:nvGrpSpPr>
          <p:cNvPr id="3" name="Group 2">
            <a:extLst>
              <a:ext uri="{FF2B5EF4-FFF2-40B4-BE49-F238E27FC236}">
                <a16:creationId xmlns:a16="http://schemas.microsoft.com/office/drawing/2014/main" id="{0E42D3B6-407D-6C74-1A70-38422FF3610B}"/>
              </a:ext>
            </a:extLst>
          </p:cNvPr>
          <p:cNvGrpSpPr/>
          <p:nvPr/>
        </p:nvGrpSpPr>
        <p:grpSpPr>
          <a:xfrm>
            <a:off x="657637" y="1551983"/>
            <a:ext cx="5376826" cy="2660254"/>
            <a:chOff x="2533338" y="3657600"/>
            <a:chExt cx="2353455" cy="2408320"/>
          </a:xfrm>
        </p:grpSpPr>
        <p:sp>
          <p:nvSpPr>
            <p:cNvPr id="4" name="Rectangle 3">
              <a:extLst>
                <a:ext uri="{FF2B5EF4-FFF2-40B4-BE49-F238E27FC236}">
                  <a16:creationId xmlns:a16="http://schemas.microsoft.com/office/drawing/2014/main" id="{EBAE18D8-1C1E-CD71-9CD8-99DC5C7B2E94}"/>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Register</a:t>
              </a:r>
            </a:p>
          </p:txBody>
        </p:sp>
        <p:sp>
          <p:nvSpPr>
            <p:cNvPr id="16" name="Rectangle 15">
              <a:extLst>
                <a:ext uri="{FF2B5EF4-FFF2-40B4-BE49-F238E27FC236}">
                  <a16:creationId xmlns:a16="http://schemas.microsoft.com/office/drawing/2014/main" id="{8E23D2FC-E358-BF18-71BB-F92084398652}"/>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solidFill>
                  <a:schemeClr val="tx2"/>
                </a:solidFill>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2BA8D3D9-CC87-1647-8F04-C4BE2006173E}"/>
                </a:ext>
              </a:extLst>
            </p:cNvPr>
            <p:cNvSpPr/>
            <p:nvPr/>
          </p:nvSpPr>
          <p:spPr>
            <a:xfrm>
              <a:off x="2533338" y="4937760"/>
              <a:ext cx="2353455" cy="11281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endSale</a:t>
              </a:r>
              <a:r>
                <a:rPr lang="en-US" sz="2400" dirty="0">
                  <a:solidFill>
                    <a:schemeClr val="tx2"/>
                  </a:solidFill>
                  <a:latin typeface="Times New Roman" panose="02020603050405020304" pitchFamily="18" charset="0"/>
                  <a:cs typeface="Times New Roman" panose="02020603050405020304" pitchFamily="18" charset="0"/>
                </a:rPr>
                <a:t>()</a:t>
              </a:r>
            </a:p>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enterItem</a:t>
              </a:r>
              <a:r>
                <a:rPr lang="en-US" sz="2400" dirty="0">
                  <a:solidFill>
                    <a:schemeClr val="tx2"/>
                  </a:solidFill>
                  <a:latin typeface="Times New Roman" panose="02020603050405020304" pitchFamily="18" charset="0"/>
                  <a:cs typeface="Times New Roman" panose="02020603050405020304" pitchFamily="18" charset="0"/>
                </a:rPr>
                <a:t>(id : </a:t>
              </a:r>
              <a:r>
                <a:rPr lang="en-US" sz="2400" dirty="0" err="1">
                  <a:solidFill>
                    <a:schemeClr val="tx2"/>
                  </a:solidFill>
                  <a:latin typeface="Times New Roman" panose="02020603050405020304" pitchFamily="18" charset="0"/>
                  <a:cs typeface="Times New Roman" panose="02020603050405020304" pitchFamily="18" charset="0"/>
                </a:rPr>
                <a:t>itemID</a:t>
              </a:r>
              <a:r>
                <a:rPr lang="en-US" sz="2400" dirty="0">
                  <a:solidFill>
                    <a:schemeClr val="tx2"/>
                  </a:solidFill>
                  <a:latin typeface="Times New Roman" panose="02020603050405020304" pitchFamily="18" charset="0"/>
                  <a:cs typeface="Times New Roman" panose="02020603050405020304" pitchFamily="18" charset="0"/>
                </a:rPr>
                <a:t>, qty : integer)</a:t>
              </a:r>
            </a:p>
            <a:p>
              <a:r>
                <a:rPr lang="en-US" sz="2400" dirty="0">
                  <a:solidFill>
                    <a:schemeClr val="tx2"/>
                  </a:solidFill>
                  <a:latin typeface="Times New Roman" panose="02020603050405020304" pitchFamily="18" charset="0"/>
                  <a:cs typeface="Times New Roman" panose="02020603050405020304" pitchFamily="18" charset="0"/>
                </a:rPr>
                <a:t>+makePayment(</a:t>
              </a:r>
              <a:r>
                <a:rPr lang="en-US" sz="2400" dirty="0" err="1">
                  <a:solidFill>
                    <a:schemeClr val="tx2"/>
                  </a:solidFill>
                  <a:latin typeface="Times New Roman" panose="02020603050405020304" pitchFamily="18" charset="0"/>
                  <a:cs typeface="Times New Roman" panose="02020603050405020304" pitchFamily="18" charset="0"/>
                </a:rPr>
                <a:t>cashTendered</a:t>
              </a:r>
              <a:r>
                <a:rPr lang="en-US" sz="2400" dirty="0">
                  <a:solidFill>
                    <a:schemeClr val="tx2"/>
                  </a:solidFill>
                  <a:latin typeface="Times New Roman" panose="02020603050405020304" pitchFamily="18" charset="0"/>
                  <a:cs typeface="Times New Roman" panose="02020603050405020304" pitchFamily="18" charset="0"/>
                </a:rPr>
                <a:t> : money)</a:t>
              </a:r>
            </a:p>
          </p:txBody>
        </p:sp>
      </p:grpSp>
    </p:spTree>
    <p:extLst>
      <p:ext uri="{BB962C8B-B14F-4D97-AF65-F5344CB8AC3E}">
        <p14:creationId xmlns:p14="http://schemas.microsoft.com/office/powerpoint/2010/main" val="998937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Autofit/>
          </a:bodyPr>
          <a:lstStyle/>
          <a:p>
            <a:r>
              <a:rPr lang="en-US" dirty="0"/>
              <a:t>Add type information</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grpSp>
        <p:nvGrpSpPr>
          <p:cNvPr id="12" name="Group 11">
            <a:extLst>
              <a:ext uri="{FF2B5EF4-FFF2-40B4-BE49-F238E27FC236}">
                <a16:creationId xmlns:a16="http://schemas.microsoft.com/office/drawing/2014/main" id="{6410C083-D5A7-F85C-A8B6-AF506DBD3261}"/>
              </a:ext>
            </a:extLst>
          </p:cNvPr>
          <p:cNvGrpSpPr/>
          <p:nvPr/>
        </p:nvGrpSpPr>
        <p:grpSpPr>
          <a:xfrm>
            <a:off x="3389069" y="1511863"/>
            <a:ext cx="7196328" cy="2932711"/>
            <a:chOff x="2533337" y="4001818"/>
            <a:chExt cx="2353456" cy="3224724"/>
          </a:xfrm>
        </p:grpSpPr>
        <p:sp>
          <p:nvSpPr>
            <p:cNvPr id="13" name="Rectangle 12">
              <a:extLst>
                <a:ext uri="{FF2B5EF4-FFF2-40B4-BE49-F238E27FC236}">
                  <a16:creationId xmlns:a16="http://schemas.microsoft.com/office/drawing/2014/main" id="{9F9055F6-016B-7F02-0935-71AFB6A76C4D}"/>
                </a:ext>
              </a:extLst>
            </p:cNvPr>
            <p:cNvSpPr/>
            <p:nvPr/>
          </p:nvSpPr>
          <p:spPr>
            <a:xfrm>
              <a:off x="2533338" y="4001818"/>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Sale</a:t>
              </a:r>
            </a:p>
          </p:txBody>
        </p:sp>
        <p:sp>
          <p:nvSpPr>
            <p:cNvPr id="14" name="Rectangle 13">
              <a:extLst>
                <a:ext uri="{FF2B5EF4-FFF2-40B4-BE49-F238E27FC236}">
                  <a16:creationId xmlns:a16="http://schemas.microsoft.com/office/drawing/2014/main" id="{C153B837-3A1B-0659-8A24-7704BB971F5A}"/>
                </a:ext>
              </a:extLst>
            </p:cNvPr>
            <p:cNvSpPr/>
            <p:nvPr/>
          </p:nvSpPr>
          <p:spPr>
            <a:xfrm>
              <a:off x="2533338" y="4641897"/>
              <a:ext cx="2353454" cy="10764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-date: </a:t>
              </a:r>
              <a:r>
                <a:rPr lang="en-US" sz="2400" dirty="0" err="1">
                  <a:solidFill>
                    <a:schemeClr val="tx2"/>
                  </a:solidFill>
                  <a:latin typeface="Times New Roman" panose="02020603050405020304" pitchFamily="18" charset="0"/>
                  <a:cs typeface="Times New Roman" panose="02020603050405020304" pitchFamily="18" charset="0"/>
                </a:rPr>
                <a:t>DateTime</a:t>
              </a:r>
              <a:endParaRPr lang="en-US" sz="2400" dirty="0">
                <a:solidFill>
                  <a:schemeClr val="tx2"/>
                </a:solidFill>
                <a:latin typeface="Times New Roman" panose="02020603050405020304" pitchFamily="18" charset="0"/>
                <a:cs typeface="Times New Roman" panose="02020603050405020304" pitchFamily="18" charset="0"/>
              </a:endParaRPr>
            </a:p>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isComplete:Boolean</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56BB23DB-3CB6-FC41-364C-3B6CC44ED27B}"/>
                </a:ext>
              </a:extLst>
            </p:cNvPr>
            <p:cNvSpPr/>
            <p:nvPr/>
          </p:nvSpPr>
          <p:spPr>
            <a:xfrm>
              <a:off x="2533337" y="5718380"/>
              <a:ext cx="2353455" cy="15081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becomeComplete</a:t>
              </a:r>
              <a:r>
                <a:rPr lang="en-US" sz="2400" dirty="0">
                  <a:solidFill>
                    <a:schemeClr val="tx2"/>
                  </a:solidFill>
                  <a:latin typeface="Times New Roman" panose="02020603050405020304" pitchFamily="18" charset="0"/>
                  <a:cs typeface="Times New Roman" panose="02020603050405020304" pitchFamily="18" charset="0"/>
                </a:rPr>
                <a:t>()</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makeLineItem</a:t>
              </a:r>
              <a:r>
                <a:rPr lang="en-US" sz="2400" dirty="0">
                  <a:solidFill>
                    <a:schemeClr val="tx2"/>
                  </a:solidFill>
                  <a:latin typeface="Times New Roman" panose="02020603050405020304" pitchFamily="18" charset="0"/>
                  <a:cs typeface="Times New Roman" panose="02020603050405020304" pitchFamily="18" charset="0"/>
                </a:rPr>
                <a:t>(desc : </a:t>
              </a:r>
              <a:r>
                <a:rPr lang="en-US" sz="2400" dirty="0" err="1">
                  <a:solidFill>
                    <a:schemeClr val="tx2"/>
                  </a:solidFill>
                  <a:latin typeface="Times New Roman" panose="02020603050405020304" pitchFamily="18" charset="0"/>
                  <a:cs typeface="Times New Roman" panose="02020603050405020304" pitchFamily="18" charset="0"/>
                </a:rPr>
                <a:t>ProductDescription</a:t>
              </a:r>
              <a:r>
                <a:rPr lang="en-US" sz="2400" dirty="0">
                  <a:solidFill>
                    <a:schemeClr val="tx2"/>
                  </a:solidFill>
                  <a:latin typeface="Times New Roman" panose="02020603050405020304" pitchFamily="18" charset="0"/>
                  <a:cs typeface="Times New Roman" panose="02020603050405020304" pitchFamily="18" charset="0"/>
                </a:rPr>
                <a:t>, qty : integer)</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getTotal</a:t>
              </a:r>
              <a:r>
                <a:rPr lang="en-US" sz="2400" dirty="0">
                  <a:solidFill>
                    <a:schemeClr val="tx2"/>
                  </a:solidFill>
                  <a:latin typeface="Times New Roman" panose="02020603050405020304" pitchFamily="18" charset="0"/>
                  <a:cs typeface="Times New Roman" panose="02020603050405020304" pitchFamily="18" charset="0"/>
                </a:rPr>
                <a:t>() : Money</a:t>
              </a:r>
            </a:p>
          </p:txBody>
        </p:sp>
      </p:grpSp>
      <p:grpSp>
        <p:nvGrpSpPr>
          <p:cNvPr id="8" name="Group 7">
            <a:extLst>
              <a:ext uri="{FF2B5EF4-FFF2-40B4-BE49-F238E27FC236}">
                <a16:creationId xmlns:a16="http://schemas.microsoft.com/office/drawing/2014/main" id="{A93C3D71-C38D-471C-81CE-11087995E1D4}"/>
              </a:ext>
            </a:extLst>
          </p:cNvPr>
          <p:cNvGrpSpPr/>
          <p:nvPr/>
        </p:nvGrpSpPr>
        <p:grpSpPr>
          <a:xfrm>
            <a:off x="581766" y="1511863"/>
            <a:ext cx="2582057" cy="1969333"/>
            <a:chOff x="2533337" y="3657600"/>
            <a:chExt cx="2353456" cy="2165421"/>
          </a:xfrm>
        </p:grpSpPr>
        <p:sp>
          <p:nvSpPr>
            <p:cNvPr id="9" name="Rectangle 8">
              <a:extLst>
                <a:ext uri="{FF2B5EF4-FFF2-40B4-BE49-F238E27FC236}">
                  <a16:creationId xmlns:a16="http://schemas.microsoft.com/office/drawing/2014/main" id="{41860BBF-DC8F-FE8D-F4F4-B2F3660BF330}"/>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Store</a:t>
              </a:r>
            </a:p>
          </p:txBody>
        </p:sp>
        <p:sp>
          <p:nvSpPr>
            <p:cNvPr id="10" name="Rectangle 9">
              <a:extLst>
                <a:ext uri="{FF2B5EF4-FFF2-40B4-BE49-F238E27FC236}">
                  <a16:creationId xmlns:a16="http://schemas.microsoft.com/office/drawing/2014/main" id="{6E86C6F7-ECF3-778D-8384-4724FB708668}"/>
                </a:ext>
              </a:extLst>
            </p:cNvPr>
            <p:cNvSpPr/>
            <p:nvPr/>
          </p:nvSpPr>
          <p:spPr>
            <a:xfrm>
              <a:off x="2533338" y="4297679"/>
              <a:ext cx="2353455" cy="8852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-address : string</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-name: text</a:t>
              </a:r>
            </a:p>
          </p:txBody>
        </p:sp>
        <p:sp>
          <p:nvSpPr>
            <p:cNvPr id="11" name="Rectangle 10">
              <a:extLst>
                <a:ext uri="{FF2B5EF4-FFF2-40B4-BE49-F238E27FC236}">
                  <a16:creationId xmlns:a16="http://schemas.microsoft.com/office/drawing/2014/main" id="{F4168CDE-270E-6763-DB6F-AC5A250AC7D5}"/>
                </a:ext>
              </a:extLst>
            </p:cNvPr>
            <p:cNvSpPr/>
            <p:nvPr/>
          </p:nvSpPr>
          <p:spPr>
            <a:xfrm>
              <a:off x="2533337" y="518294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addSale</a:t>
              </a:r>
              <a:r>
                <a:rPr lang="en-US" sz="2400" dirty="0">
                  <a:solidFill>
                    <a:schemeClr val="tx2"/>
                  </a:solidFill>
                  <a:latin typeface="Times New Roman" panose="02020603050405020304" pitchFamily="18" charset="0"/>
                  <a:cs typeface="Times New Roman" panose="02020603050405020304" pitchFamily="18" charset="0"/>
                </a:rPr>
                <a:t>(s: Sale)</a:t>
              </a:r>
            </a:p>
          </p:txBody>
        </p:sp>
      </p:grpSp>
    </p:spTree>
    <p:extLst>
      <p:ext uri="{BB962C8B-B14F-4D97-AF65-F5344CB8AC3E}">
        <p14:creationId xmlns:p14="http://schemas.microsoft.com/office/powerpoint/2010/main" val="3445992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Class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A class diagram describes the static structure of a system.</a:t>
            </a:r>
          </a:p>
          <a:p>
            <a:r>
              <a:rPr lang="en-US" dirty="0"/>
              <a:t>They are used for static object modelling.</a:t>
            </a:r>
          </a:p>
          <a:p>
            <a:r>
              <a:rPr lang="en-US" dirty="0"/>
              <a:t>It shows how a system is structured rather than how it behaves.</a:t>
            </a:r>
          </a:p>
          <a:p>
            <a:r>
              <a:rPr lang="en-US" dirty="0"/>
              <a:t>Class diagrams illustrates classes, interfaces, and their associations.</a:t>
            </a:r>
          </a:p>
          <a:p>
            <a:r>
              <a:rPr lang="en-US" dirty="0"/>
              <a:t>The static structure of a system comprises of several class diagrams and their dependencies.</a:t>
            </a:r>
            <a:endParaRPr lang="ne-NP" dirty="0"/>
          </a:p>
          <a:p>
            <a:r>
              <a:rPr lang="en-US" dirty="0"/>
              <a:t>Class Diagrams are created in parallel with Interaction Diagram.</a:t>
            </a:r>
            <a:endParaRPr lang="ne-NP" dirty="0"/>
          </a:p>
          <a:p>
            <a:r>
              <a:rPr lang="en-US" dirty="0"/>
              <a:t>A common modelling term for this purpose is Design Class Diagram (DCD).</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spTree>
    <p:extLst>
      <p:ext uri="{BB962C8B-B14F-4D97-AF65-F5344CB8AC3E}">
        <p14:creationId xmlns:p14="http://schemas.microsoft.com/office/powerpoint/2010/main" val="324484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Autofit/>
          </a:bodyPr>
          <a:lstStyle/>
          <a:p>
            <a:r>
              <a:rPr lang="en-US" dirty="0"/>
              <a:t>Never break attribute or operations line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grpSp>
        <p:nvGrpSpPr>
          <p:cNvPr id="4" name="Group 3">
            <a:extLst>
              <a:ext uri="{FF2B5EF4-FFF2-40B4-BE49-F238E27FC236}">
                <a16:creationId xmlns:a16="http://schemas.microsoft.com/office/drawing/2014/main" id="{4E70D57C-7F21-E35E-6243-9284966A4BC1}"/>
              </a:ext>
            </a:extLst>
          </p:cNvPr>
          <p:cNvGrpSpPr/>
          <p:nvPr/>
        </p:nvGrpSpPr>
        <p:grpSpPr>
          <a:xfrm>
            <a:off x="657637" y="1551983"/>
            <a:ext cx="3809432" cy="3754034"/>
            <a:chOff x="2533338" y="3657600"/>
            <a:chExt cx="2353455" cy="3398516"/>
          </a:xfrm>
        </p:grpSpPr>
        <p:sp>
          <p:nvSpPr>
            <p:cNvPr id="8" name="Rectangle 7">
              <a:extLst>
                <a:ext uri="{FF2B5EF4-FFF2-40B4-BE49-F238E27FC236}">
                  <a16:creationId xmlns:a16="http://schemas.microsoft.com/office/drawing/2014/main" id="{E565F3D7-898E-DD63-0DF2-56BD832E2ACF}"/>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Register</a:t>
              </a:r>
            </a:p>
          </p:txBody>
        </p:sp>
        <p:sp>
          <p:nvSpPr>
            <p:cNvPr id="9" name="Rectangle 8">
              <a:extLst>
                <a:ext uri="{FF2B5EF4-FFF2-40B4-BE49-F238E27FC236}">
                  <a16:creationId xmlns:a16="http://schemas.microsoft.com/office/drawing/2014/main" id="{C695BB70-FBB1-F2E4-C6EC-D6AA5CDBEB9F}"/>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solidFill>
                  <a:schemeClr val="tx2"/>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4029A0FF-EB93-7153-0A30-82C225E6DCFA}"/>
                </a:ext>
              </a:extLst>
            </p:cNvPr>
            <p:cNvSpPr/>
            <p:nvPr/>
          </p:nvSpPr>
          <p:spPr>
            <a:xfrm>
              <a:off x="2533338" y="4937760"/>
              <a:ext cx="2353455" cy="21183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endSale</a:t>
              </a:r>
              <a:r>
                <a:rPr lang="en-US" sz="2400" dirty="0">
                  <a:solidFill>
                    <a:schemeClr val="tx2"/>
                  </a:solidFill>
                  <a:latin typeface="Times New Roman" panose="02020603050405020304" pitchFamily="18" charset="0"/>
                  <a:cs typeface="Times New Roman" panose="02020603050405020304" pitchFamily="18" charset="0"/>
                </a:rPr>
                <a:t>()</a:t>
              </a:r>
            </a:p>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enterItem</a:t>
              </a:r>
              <a:r>
                <a:rPr lang="en-US" sz="2400" dirty="0">
                  <a:solidFill>
                    <a:schemeClr val="tx2"/>
                  </a:solidFill>
                  <a:latin typeface="Times New Roman" panose="02020603050405020304" pitchFamily="18" charset="0"/>
                  <a:cs typeface="Times New Roman" panose="02020603050405020304" pitchFamily="18" charset="0"/>
                </a:rPr>
                <a:t>(id : </a:t>
              </a:r>
              <a:r>
                <a:rPr lang="en-US" sz="2400" dirty="0" err="1">
                  <a:solidFill>
                    <a:schemeClr val="tx2"/>
                  </a:solidFill>
                  <a:latin typeface="Times New Roman" panose="02020603050405020304" pitchFamily="18" charset="0"/>
                  <a:cs typeface="Times New Roman" panose="02020603050405020304" pitchFamily="18" charset="0"/>
                </a:rPr>
                <a:t>itemID</a:t>
              </a:r>
              <a:r>
                <a:rPr lang="en-US" sz="2400" dirty="0">
                  <a:solidFill>
                    <a:schemeClr val="tx2"/>
                  </a:solidFill>
                  <a:latin typeface="Times New Roman" panose="02020603050405020304" pitchFamily="18" charset="0"/>
                  <a:cs typeface="Times New Roman" panose="02020603050405020304" pitchFamily="18" charset="0"/>
                </a:rPr>
                <a:t>, qty : integer)</a:t>
              </a:r>
            </a:p>
            <a:p>
              <a:r>
                <a:rPr lang="en-US" sz="2400" dirty="0">
                  <a:solidFill>
                    <a:schemeClr val="tx2"/>
                  </a:solidFill>
                  <a:latin typeface="Times New Roman" panose="02020603050405020304" pitchFamily="18" charset="0"/>
                  <a:cs typeface="Times New Roman" panose="02020603050405020304" pitchFamily="18" charset="0"/>
                </a:rPr>
                <a:t>+makePayment(</a:t>
              </a:r>
              <a:r>
                <a:rPr lang="en-US" sz="2400" dirty="0" err="1">
                  <a:solidFill>
                    <a:schemeClr val="tx2"/>
                  </a:solidFill>
                  <a:latin typeface="Times New Roman" panose="02020603050405020304" pitchFamily="18" charset="0"/>
                  <a:cs typeface="Times New Roman" panose="02020603050405020304" pitchFamily="18" charset="0"/>
                </a:rPr>
                <a:t>cashTendered</a:t>
              </a:r>
              <a:r>
                <a:rPr lang="en-US" sz="2400" dirty="0">
                  <a:solidFill>
                    <a:schemeClr val="tx2"/>
                  </a:solidFill>
                  <a:latin typeface="Times New Roman" panose="02020603050405020304" pitchFamily="18" charset="0"/>
                  <a:cs typeface="Times New Roman" panose="02020603050405020304" pitchFamily="18" charset="0"/>
                </a:rPr>
                <a:t> : money)</a:t>
              </a:r>
            </a:p>
          </p:txBody>
        </p:sp>
      </p:grpSp>
      <p:grpSp>
        <p:nvGrpSpPr>
          <p:cNvPr id="11" name="Group 10">
            <a:extLst>
              <a:ext uri="{FF2B5EF4-FFF2-40B4-BE49-F238E27FC236}">
                <a16:creationId xmlns:a16="http://schemas.microsoft.com/office/drawing/2014/main" id="{58DB3D92-683C-D904-98E2-F31090295C0B}"/>
              </a:ext>
            </a:extLst>
          </p:cNvPr>
          <p:cNvGrpSpPr/>
          <p:nvPr/>
        </p:nvGrpSpPr>
        <p:grpSpPr>
          <a:xfrm>
            <a:off x="7135318" y="1477032"/>
            <a:ext cx="4367834" cy="3761885"/>
            <a:chOff x="2533337" y="4001818"/>
            <a:chExt cx="2353456" cy="4136460"/>
          </a:xfrm>
        </p:grpSpPr>
        <p:sp>
          <p:nvSpPr>
            <p:cNvPr id="12" name="Rectangle 11">
              <a:extLst>
                <a:ext uri="{FF2B5EF4-FFF2-40B4-BE49-F238E27FC236}">
                  <a16:creationId xmlns:a16="http://schemas.microsoft.com/office/drawing/2014/main" id="{3280A13D-A45B-C1FC-54FF-02DE4A8CF5C4}"/>
                </a:ext>
              </a:extLst>
            </p:cNvPr>
            <p:cNvSpPr/>
            <p:nvPr/>
          </p:nvSpPr>
          <p:spPr>
            <a:xfrm>
              <a:off x="2533338" y="4001818"/>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Sale</a:t>
              </a:r>
            </a:p>
          </p:txBody>
        </p:sp>
        <p:sp>
          <p:nvSpPr>
            <p:cNvPr id="13" name="Rectangle 12">
              <a:extLst>
                <a:ext uri="{FF2B5EF4-FFF2-40B4-BE49-F238E27FC236}">
                  <a16:creationId xmlns:a16="http://schemas.microsoft.com/office/drawing/2014/main" id="{F9FA4946-2684-F3BD-4B3A-1616D5EF439B}"/>
                </a:ext>
              </a:extLst>
            </p:cNvPr>
            <p:cNvSpPr/>
            <p:nvPr/>
          </p:nvSpPr>
          <p:spPr>
            <a:xfrm>
              <a:off x="2533338" y="4641897"/>
              <a:ext cx="2353454" cy="10764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-date: </a:t>
              </a:r>
              <a:r>
                <a:rPr lang="en-US" sz="2400" dirty="0" err="1">
                  <a:solidFill>
                    <a:schemeClr val="tx2"/>
                  </a:solidFill>
                  <a:latin typeface="Times New Roman" panose="02020603050405020304" pitchFamily="18" charset="0"/>
                  <a:cs typeface="Times New Roman" panose="02020603050405020304" pitchFamily="18" charset="0"/>
                </a:rPr>
                <a:t>DateTime</a:t>
              </a:r>
              <a:endParaRPr lang="en-US" sz="2400" dirty="0">
                <a:solidFill>
                  <a:schemeClr val="tx2"/>
                </a:solidFill>
                <a:latin typeface="Times New Roman" panose="02020603050405020304" pitchFamily="18" charset="0"/>
                <a:cs typeface="Times New Roman" panose="02020603050405020304" pitchFamily="18" charset="0"/>
              </a:endParaRPr>
            </a:p>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isComplete:Boolean</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EC3B616C-9214-6741-1931-77344C9D6B9C}"/>
                </a:ext>
              </a:extLst>
            </p:cNvPr>
            <p:cNvSpPr/>
            <p:nvPr/>
          </p:nvSpPr>
          <p:spPr>
            <a:xfrm>
              <a:off x="2533337" y="5718380"/>
              <a:ext cx="2353455" cy="24198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becomeComplete</a:t>
              </a:r>
              <a:r>
                <a:rPr lang="en-US" sz="2400" dirty="0">
                  <a:solidFill>
                    <a:schemeClr val="tx2"/>
                  </a:solidFill>
                  <a:latin typeface="Times New Roman" panose="02020603050405020304" pitchFamily="18" charset="0"/>
                  <a:cs typeface="Times New Roman" panose="02020603050405020304" pitchFamily="18" charset="0"/>
                </a:rPr>
                <a:t>()</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makeLineItem</a:t>
              </a:r>
              <a:r>
                <a:rPr lang="en-US" sz="2400" dirty="0">
                  <a:solidFill>
                    <a:schemeClr val="tx2"/>
                  </a:solidFill>
                  <a:latin typeface="Times New Roman" panose="02020603050405020304" pitchFamily="18" charset="0"/>
                  <a:cs typeface="Times New Roman" panose="02020603050405020304" pitchFamily="18" charset="0"/>
                </a:rPr>
                <a:t>(desc : </a:t>
              </a:r>
              <a:r>
                <a:rPr lang="en-US" sz="2400" dirty="0" err="1">
                  <a:solidFill>
                    <a:schemeClr val="tx2"/>
                  </a:solidFill>
                  <a:latin typeface="Times New Roman" panose="02020603050405020304" pitchFamily="18" charset="0"/>
                  <a:cs typeface="Times New Roman" panose="02020603050405020304" pitchFamily="18" charset="0"/>
                </a:rPr>
                <a:t>ProductDescription</a:t>
              </a:r>
              <a:r>
                <a:rPr lang="en-US" sz="2400" dirty="0">
                  <a:solidFill>
                    <a:schemeClr val="tx2"/>
                  </a:solidFill>
                  <a:latin typeface="Times New Roman" panose="02020603050405020304" pitchFamily="18" charset="0"/>
                  <a:cs typeface="Times New Roman" panose="02020603050405020304" pitchFamily="18" charset="0"/>
                </a:rPr>
                <a:t>, qty : integer)</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getTotal</a:t>
              </a:r>
              <a:r>
                <a:rPr lang="en-US" sz="2400" dirty="0">
                  <a:solidFill>
                    <a:schemeClr val="tx2"/>
                  </a:solidFill>
                  <a:latin typeface="Times New Roman" panose="02020603050405020304" pitchFamily="18" charset="0"/>
                  <a:cs typeface="Times New Roman" panose="02020603050405020304" pitchFamily="18" charset="0"/>
                </a:rPr>
                <a:t>() : Money</a:t>
              </a:r>
            </a:p>
          </p:txBody>
        </p:sp>
      </p:grpSp>
      <p:pic>
        <p:nvPicPr>
          <p:cNvPr id="16" name="Graphic 15" descr="Badge Cross with solid fill">
            <a:extLst>
              <a:ext uri="{FF2B5EF4-FFF2-40B4-BE49-F238E27FC236}">
                <a16:creationId xmlns:a16="http://schemas.microsoft.com/office/drawing/2014/main" id="{367A4985-F337-E020-A4C7-D64C0DC2FF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3067" y="3038152"/>
            <a:ext cx="2334217" cy="2334217"/>
          </a:xfrm>
          <a:prstGeom prst="rect">
            <a:avLst/>
          </a:prstGeom>
        </p:spPr>
      </p:pic>
      <p:pic>
        <p:nvPicPr>
          <p:cNvPr id="17" name="Graphic 16" descr="Badge Cross with solid fill">
            <a:extLst>
              <a:ext uri="{FF2B5EF4-FFF2-40B4-BE49-F238E27FC236}">
                <a16:creationId xmlns:a16="http://schemas.microsoft.com/office/drawing/2014/main" id="{80CED9C1-7147-AEB0-DCA5-CDA93F1FA9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2966060"/>
            <a:ext cx="2334217" cy="2334217"/>
          </a:xfrm>
          <a:prstGeom prst="rect">
            <a:avLst/>
          </a:prstGeom>
        </p:spPr>
      </p:pic>
    </p:spTree>
    <p:extLst>
      <p:ext uri="{BB962C8B-B14F-4D97-AF65-F5344CB8AC3E}">
        <p14:creationId xmlns:p14="http://schemas.microsoft.com/office/powerpoint/2010/main" val="2287567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Autofit/>
          </a:bodyPr>
          <a:lstStyle/>
          <a:p>
            <a:r>
              <a:rPr lang="en-US" dirty="0"/>
              <a:t>Add associations and navigability</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grpSp>
        <p:nvGrpSpPr>
          <p:cNvPr id="4" name="Group 3">
            <a:extLst>
              <a:ext uri="{FF2B5EF4-FFF2-40B4-BE49-F238E27FC236}">
                <a16:creationId xmlns:a16="http://schemas.microsoft.com/office/drawing/2014/main" id="{4E70D57C-7F21-E35E-6243-9284966A4BC1}"/>
              </a:ext>
            </a:extLst>
          </p:cNvPr>
          <p:cNvGrpSpPr/>
          <p:nvPr/>
        </p:nvGrpSpPr>
        <p:grpSpPr>
          <a:xfrm>
            <a:off x="415689" y="1551983"/>
            <a:ext cx="2748136" cy="2678104"/>
            <a:chOff x="2533338" y="3657600"/>
            <a:chExt cx="2353455" cy="2424480"/>
          </a:xfrm>
        </p:grpSpPr>
        <p:sp>
          <p:nvSpPr>
            <p:cNvPr id="8" name="Rectangle 7">
              <a:extLst>
                <a:ext uri="{FF2B5EF4-FFF2-40B4-BE49-F238E27FC236}">
                  <a16:creationId xmlns:a16="http://schemas.microsoft.com/office/drawing/2014/main" id="{E565F3D7-898E-DD63-0DF2-56BD832E2ACF}"/>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Register</a:t>
              </a:r>
            </a:p>
          </p:txBody>
        </p:sp>
        <p:sp>
          <p:nvSpPr>
            <p:cNvPr id="9" name="Rectangle 8">
              <a:extLst>
                <a:ext uri="{FF2B5EF4-FFF2-40B4-BE49-F238E27FC236}">
                  <a16:creationId xmlns:a16="http://schemas.microsoft.com/office/drawing/2014/main" id="{C695BB70-FBB1-F2E4-C6EC-D6AA5CDBEB9F}"/>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400">
                <a:solidFill>
                  <a:schemeClr val="tx2"/>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4029A0FF-EB93-7153-0A30-82C225E6DCFA}"/>
                </a:ext>
              </a:extLst>
            </p:cNvPr>
            <p:cNvSpPr/>
            <p:nvPr/>
          </p:nvSpPr>
          <p:spPr>
            <a:xfrm>
              <a:off x="2533338" y="4937761"/>
              <a:ext cx="2353455" cy="11443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endSale</a:t>
              </a:r>
              <a:r>
                <a:rPr lang="en-US" sz="2400" dirty="0">
                  <a:solidFill>
                    <a:schemeClr val="tx2"/>
                  </a:solidFill>
                  <a:latin typeface="Times New Roman" panose="02020603050405020304" pitchFamily="18" charset="0"/>
                  <a:cs typeface="Times New Roman" panose="02020603050405020304" pitchFamily="18" charset="0"/>
                </a:rPr>
                <a:t>()</a:t>
              </a:r>
            </a:p>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enterItem</a:t>
              </a:r>
              <a:r>
                <a:rPr lang="en-US" sz="2400" dirty="0">
                  <a:solidFill>
                    <a:schemeClr val="tx2"/>
                  </a:solidFill>
                  <a:latin typeface="Times New Roman" panose="02020603050405020304" pitchFamily="18" charset="0"/>
                  <a:cs typeface="Times New Roman" panose="02020603050405020304" pitchFamily="18" charset="0"/>
                </a:rPr>
                <a:t>(…)</a:t>
              </a:r>
            </a:p>
            <a:p>
              <a:r>
                <a:rPr lang="en-US" sz="2400" dirty="0">
                  <a:solidFill>
                    <a:schemeClr val="tx2"/>
                  </a:solidFill>
                  <a:latin typeface="Times New Roman" panose="02020603050405020304" pitchFamily="18" charset="0"/>
                  <a:cs typeface="Times New Roman" panose="02020603050405020304" pitchFamily="18" charset="0"/>
                </a:rPr>
                <a:t>+makePayment(…)</a:t>
              </a:r>
            </a:p>
          </p:txBody>
        </p:sp>
      </p:grpSp>
      <p:grpSp>
        <p:nvGrpSpPr>
          <p:cNvPr id="11" name="Group 10">
            <a:extLst>
              <a:ext uri="{FF2B5EF4-FFF2-40B4-BE49-F238E27FC236}">
                <a16:creationId xmlns:a16="http://schemas.microsoft.com/office/drawing/2014/main" id="{58DB3D92-683C-D904-98E2-F31090295C0B}"/>
              </a:ext>
            </a:extLst>
          </p:cNvPr>
          <p:cNvGrpSpPr/>
          <p:nvPr/>
        </p:nvGrpSpPr>
        <p:grpSpPr>
          <a:xfrm>
            <a:off x="7300210" y="1477032"/>
            <a:ext cx="4202942" cy="2825144"/>
            <a:chOff x="2533337" y="4001818"/>
            <a:chExt cx="2353456" cy="3106447"/>
          </a:xfrm>
        </p:grpSpPr>
        <p:sp>
          <p:nvSpPr>
            <p:cNvPr id="12" name="Rectangle 11">
              <a:extLst>
                <a:ext uri="{FF2B5EF4-FFF2-40B4-BE49-F238E27FC236}">
                  <a16:creationId xmlns:a16="http://schemas.microsoft.com/office/drawing/2014/main" id="{3280A13D-A45B-C1FC-54FF-02DE4A8CF5C4}"/>
                </a:ext>
              </a:extLst>
            </p:cNvPr>
            <p:cNvSpPr/>
            <p:nvPr/>
          </p:nvSpPr>
          <p:spPr>
            <a:xfrm>
              <a:off x="2533338" y="4001818"/>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Sale</a:t>
              </a:r>
            </a:p>
          </p:txBody>
        </p:sp>
        <p:sp>
          <p:nvSpPr>
            <p:cNvPr id="13" name="Rectangle 12">
              <a:extLst>
                <a:ext uri="{FF2B5EF4-FFF2-40B4-BE49-F238E27FC236}">
                  <a16:creationId xmlns:a16="http://schemas.microsoft.com/office/drawing/2014/main" id="{F9FA4946-2684-F3BD-4B3A-1616D5EF439B}"/>
                </a:ext>
              </a:extLst>
            </p:cNvPr>
            <p:cNvSpPr/>
            <p:nvPr/>
          </p:nvSpPr>
          <p:spPr>
            <a:xfrm>
              <a:off x="2533338" y="4641897"/>
              <a:ext cx="2353454" cy="10764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-date: </a:t>
              </a:r>
              <a:r>
                <a:rPr lang="en-US" sz="2400" dirty="0" err="1">
                  <a:solidFill>
                    <a:schemeClr val="tx2"/>
                  </a:solidFill>
                  <a:latin typeface="Times New Roman" panose="02020603050405020304" pitchFamily="18" charset="0"/>
                  <a:cs typeface="Times New Roman" panose="02020603050405020304" pitchFamily="18" charset="0"/>
                </a:rPr>
                <a:t>DateTime</a:t>
              </a:r>
              <a:endParaRPr lang="en-US" sz="2400" dirty="0">
                <a:solidFill>
                  <a:schemeClr val="tx2"/>
                </a:solidFill>
                <a:latin typeface="Times New Roman" panose="02020603050405020304" pitchFamily="18" charset="0"/>
                <a:cs typeface="Times New Roman" panose="02020603050405020304" pitchFamily="18" charset="0"/>
              </a:endParaRPr>
            </a:p>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isComplete:Boolean</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EC3B616C-9214-6741-1931-77344C9D6B9C}"/>
                </a:ext>
              </a:extLst>
            </p:cNvPr>
            <p:cNvSpPr/>
            <p:nvPr/>
          </p:nvSpPr>
          <p:spPr>
            <a:xfrm>
              <a:off x="2533337" y="5718380"/>
              <a:ext cx="2353455" cy="13898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becomeComplete</a:t>
              </a:r>
              <a:r>
                <a:rPr lang="en-US" sz="2400" dirty="0">
                  <a:solidFill>
                    <a:schemeClr val="tx2"/>
                  </a:solidFill>
                  <a:latin typeface="Times New Roman" panose="02020603050405020304" pitchFamily="18" charset="0"/>
                  <a:cs typeface="Times New Roman" panose="02020603050405020304" pitchFamily="18" charset="0"/>
                </a:rPr>
                <a:t>()</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makeLineItem</a:t>
              </a:r>
              <a:r>
                <a:rPr lang="en-US" sz="2400" dirty="0">
                  <a:solidFill>
                    <a:schemeClr val="tx2"/>
                  </a:solidFill>
                  <a:latin typeface="Times New Roman" panose="02020603050405020304" pitchFamily="18" charset="0"/>
                  <a:cs typeface="Times New Roman" panose="02020603050405020304" pitchFamily="18" charset="0"/>
                </a:rPr>
                <a:t>(…)</a:t>
              </a:r>
              <a:br>
                <a:rPr lang="en-US" sz="2400" dirty="0">
                  <a:solidFill>
                    <a:schemeClr val="tx2"/>
                  </a:solidFill>
                  <a:latin typeface="Times New Roman" panose="02020603050405020304" pitchFamily="18" charset="0"/>
                  <a:cs typeface="Times New Roman" panose="02020603050405020304" pitchFamily="18" charset="0"/>
                </a:rPr>
              </a:br>
              <a:r>
                <a:rPr lang="en-US" sz="2400" dirty="0">
                  <a:solidFill>
                    <a:schemeClr val="tx2"/>
                  </a:solidFill>
                  <a:latin typeface="Times New Roman" panose="02020603050405020304" pitchFamily="18" charset="0"/>
                  <a:cs typeface="Times New Roman" panose="02020603050405020304" pitchFamily="18" charset="0"/>
                </a:rPr>
                <a:t>+</a:t>
              </a:r>
              <a:r>
                <a:rPr lang="en-US" sz="2400" dirty="0" err="1">
                  <a:solidFill>
                    <a:schemeClr val="tx2"/>
                  </a:solidFill>
                  <a:latin typeface="Times New Roman" panose="02020603050405020304" pitchFamily="18" charset="0"/>
                  <a:cs typeface="Times New Roman" panose="02020603050405020304" pitchFamily="18" charset="0"/>
                </a:rPr>
                <a:t>getTotal</a:t>
              </a:r>
              <a:r>
                <a:rPr lang="en-US" sz="2400" dirty="0">
                  <a:solidFill>
                    <a:schemeClr val="tx2"/>
                  </a:solidFill>
                  <a:latin typeface="Times New Roman" panose="02020603050405020304" pitchFamily="18" charset="0"/>
                  <a:cs typeface="Times New Roman" panose="02020603050405020304" pitchFamily="18" charset="0"/>
                </a:rPr>
                <a:t>() : Money</a:t>
              </a:r>
            </a:p>
          </p:txBody>
        </p:sp>
      </p:grpSp>
      <p:cxnSp>
        <p:nvCxnSpPr>
          <p:cNvPr id="15" name="Straight Arrow Connector 14">
            <a:extLst>
              <a:ext uri="{FF2B5EF4-FFF2-40B4-BE49-F238E27FC236}">
                <a16:creationId xmlns:a16="http://schemas.microsoft.com/office/drawing/2014/main" id="{EB39DD49-53BC-CBAE-0C56-664C60A0ED6F}"/>
              </a:ext>
            </a:extLst>
          </p:cNvPr>
          <p:cNvCxnSpPr>
            <a:cxnSpLocks/>
          </p:cNvCxnSpPr>
          <p:nvPr/>
        </p:nvCxnSpPr>
        <p:spPr>
          <a:xfrm flipV="1">
            <a:off x="3163824" y="2889469"/>
            <a:ext cx="4136388" cy="63891"/>
          </a:xfrm>
          <a:prstGeom prst="straightConnector1">
            <a:avLst/>
          </a:prstGeom>
          <a:ln w="571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4110BFA2-2BEC-E90D-CC86-0C29BCA93282}"/>
              </a:ext>
            </a:extLst>
          </p:cNvPr>
          <p:cNvSpPr txBox="1"/>
          <p:nvPr/>
        </p:nvSpPr>
        <p:spPr>
          <a:xfrm>
            <a:off x="3163824" y="2484742"/>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D370B7DA-2C46-01FA-19E1-9DF64BCAFB4E}"/>
              </a:ext>
            </a:extLst>
          </p:cNvPr>
          <p:cNvSpPr txBox="1"/>
          <p:nvPr/>
        </p:nvSpPr>
        <p:spPr>
          <a:xfrm>
            <a:off x="6986314" y="3022033"/>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18" name="TextBox 17">
            <a:extLst>
              <a:ext uri="{FF2B5EF4-FFF2-40B4-BE49-F238E27FC236}">
                <a16:creationId xmlns:a16="http://schemas.microsoft.com/office/drawing/2014/main" id="{A9EA9A60-2332-E946-417A-9D91D17F1392}"/>
              </a:ext>
            </a:extLst>
          </p:cNvPr>
          <p:cNvSpPr txBox="1"/>
          <p:nvPr/>
        </p:nvSpPr>
        <p:spPr>
          <a:xfrm>
            <a:off x="4618626" y="2415103"/>
            <a:ext cx="1698037"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captures</a:t>
            </a:r>
          </a:p>
        </p:txBody>
      </p:sp>
    </p:spTree>
    <p:extLst>
      <p:ext uri="{BB962C8B-B14F-4D97-AF65-F5344CB8AC3E}">
        <p14:creationId xmlns:p14="http://schemas.microsoft.com/office/powerpoint/2010/main" val="2052284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Add associations and navigability</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grpSp>
        <p:nvGrpSpPr>
          <p:cNvPr id="11" name="Group 10">
            <a:extLst>
              <a:ext uri="{FF2B5EF4-FFF2-40B4-BE49-F238E27FC236}">
                <a16:creationId xmlns:a16="http://schemas.microsoft.com/office/drawing/2014/main" id="{A89787A7-5E07-A1F0-06BB-7C02FAE990BB}"/>
              </a:ext>
            </a:extLst>
          </p:cNvPr>
          <p:cNvGrpSpPr/>
          <p:nvPr/>
        </p:nvGrpSpPr>
        <p:grpSpPr>
          <a:xfrm>
            <a:off x="1193663" y="4014656"/>
            <a:ext cx="1223999" cy="1472910"/>
            <a:chOff x="2533338" y="3657600"/>
            <a:chExt cx="2353455" cy="1920240"/>
          </a:xfrm>
        </p:grpSpPr>
        <p:sp>
          <p:nvSpPr>
            <p:cNvPr id="8" name="Rectangle 7">
              <a:extLst>
                <a:ext uri="{FF2B5EF4-FFF2-40B4-BE49-F238E27FC236}">
                  <a16:creationId xmlns:a16="http://schemas.microsoft.com/office/drawing/2014/main" id="{804130A0-B204-E9FA-35C2-1737F90C29F8}"/>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Register</a:t>
              </a:r>
            </a:p>
          </p:txBody>
        </p:sp>
        <p:sp>
          <p:nvSpPr>
            <p:cNvPr id="9" name="Rectangle 8">
              <a:extLst>
                <a:ext uri="{FF2B5EF4-FFF2-40B4-BE49-F238E27FC236}">
                  <a16:creationId xmlns:a16="http://schemas.microsoft.com/office/drawing/2014/main" id="{7F4523A7-9780-D23E-0D9B-76FA866CF810}"/>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5E1D5F2-22C6-E8AE-87C6-22BE09D57B2C}"/>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6410C083-D5A7-F85C-A8B6-AF506DBD3261}"/>
              </a:ext>
            </a:extLst>
          </p:cNvPr>
          <p:cNvGrpSpPr/>
          <p:nvPr/>
        </p:nvGrpSpPr>
        <p:grpSpPr>
          <a:xfrm>
            <a:off x="4379226" y="4053799"/>
            <a:ext cx="1027228" cy="1384843"/>
            <a:chOff x="2533338" y="3657600"/>
            <a:chExt cx="2353455" cy="1920240"/>
          </a:xfrm>
        </p:grpSpPr>
        <p:sp>
          <p:nvSpPr>
            <p:cNvPr id="13" name="Rectangle 12">
              <a:extLst>
                <a:ext uri="{FF2B5EF4-FFF2-40B4-BE49-F238E27FC236}">
                  <a16:creationId xmlns:a16="http://schemas.microsoft.com/office/drawing/2014/main" id="{9F9055F6-016B-7F02-0935-71AFB6A76C4D}"/>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Sale</a:t>
              </a:r>
            </a:p>
          </p:txBody>
        </p:sp>
        <p:sp>
          <p:nvSpPr>
            <p:cNvPr id="14" name="Rectangle 13">
              <a:extLst>
                <a:ext uri="{FF2B5EF4-FFF2-40B4-BE49-F238E27FC236}">
                  <a16:creationId xmlns:a16="http://schemas.microsoft.com/office/drawing/2014/main" id="{C153B837-3A1B-0659-8A24-7704BB971F5A}"/>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56BB23DB-3CB6-FC41-364C-3B6CC44ED27B}"/>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A59A1B8A-EB78-AAEA-B0B7-C139D933C91E}"/>
              </a:ext>
            </a:extLst>
          </p:cNvPr>
          <p:cNvGrpSpPr/>
          <p:nvPr/>
        </p:nvGrpSpPr>
        <p:grpSpPr>
          <a:xfrm>
            <a:off x="4082875" y="1983917"/>
            <a:ext cx="2098623" cy="1746353"/>
            <a:chOff x="2533338" y="3657601"/>
            <a:chExt cx="2353455" cy="1920239"/>
          </a:xfrm>
        </p:grpSpPr>
        <p:sp>
          <p:nvSpPr>
            <p:cNvPr id="18" name="Rectangle 17">
              <a:extLst>
                <a:ext uri="{FF2B5EF4-FFF2-40B4-BE49-F238E27FC236}">
                  <a16:creationId xmlns:a16="http://schemas.microsoft.com/office/drawing/2014/main" id="{90A84AED-8EFB-7362-A59B-D26DEA5AF457}"/>
                </a:ext>
              </a:extLst>
            </p:cNvPr>
            <p:cNvSpPr/>
            <p:nvPr/>
          </p:nvSpPr>
          <p:spPr>
            <a:xfrm>
              <a:off x="2533338" y="36576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ProductCatalog</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E527691-3D7D-5B92-52A2-D023E233C12D}"/>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4F3D6BE7-ACE5-113C-C728-B40FB199359A}"/>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DCD4267B-406D-1CA2-9F58-01AFDC90B4AB}"/>
              </a:ext>
            </a:extLst>
          </p:cNvPr>
          <p:cNvGrpSpPr/>
          <p:nvPr/>
        </p:nvGrpSpPr>
        <p:grpSpPr>
          <a:xfrm>
            <a:off x="7847839" y="1429453"/>
            <a:ext cx="2774080" cy="1537369"/>
            <a:chOff x="2533338" y="3657600"/>
            <a:chExt cx="2353455" cy="1920240"/>
          </a:xfrm>
        </p:grpSpPr>
        <p:sp>
          <p:nvSpPr>
            <p:cNvPr id="22" name="Rectangle 21">
              <a:extLst>
                <a:ext uri="{FF2B5EF4-FFF2-40B4-BE49-F238E27FC236}">
                  <a16:creationId xmlns:a16="http://schemas.microsoft.com/office/drawing/2014/main" id="{B73B57A5-82C2-B3D2-EEBA-AA77C3B54372}"/>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ProductDescription</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A18A303-304D-73F3-6839-D88D2DE58E17}"/>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F49A5CEC-1CE6-5DF3-557D-FE950C81F2F4}"/>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E283552-3313-432D-B7B5-D1AB33641DEE}"/>
              </a:ext>
            </a:extLst>
          </p:cNvPr>
          <p:cNvGrpSpPr/>
          <p:nvPr/>
        </p:nvGrpSpPr>
        <p:grpSpPr>
          <a:xfrm>
            <a:off x="9871674" y="4911692"/>
            <a:ext cx="1602149" cy="1221533"/>
            <a:chOff x="2533338" y="3657601"/>
            <a:chExt cx="2353455" cy="1920239"/>
          </a:xfrm>
        </p:grpSpPr>
        <p:sp>
          <p:nvSpPr>
            <p:cNvPr id="26" name="Rectangle 25">
              <a:extLst>
                <a:ext uri="{FF2B5EF4-FFF2-40B4-BE49-F238E27FC236}">
                  <a16:creationId xmlns:a16="http://schemas.microsoft.com/office/drawing/2014/main" id="{3C2926B6-C267-41F1-E21D-924F95A6E5EC}"/>
                </a:ext>
              </a:extLst>
            </p:cNvPr>
            <p:cNvSpPr/>
            <p:nvPr/>
          </p:nvSpPr>
          <p:spPr>
            <a:xfrm>
              <a:off x="2533338" y="36576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Payment</a:t>
              </a:r>
            </a:p>
          </p:txBody>
        </p:sp>
        <p:sp>
          <p:nvSpPr>
            <p:cNvPr id="27" name="Rectangle 26">
              <a:extLst>
                <a:ext uri="{FF2B5EF4-FFF2-40B4-BE49-F238E27FC236}">
                  <a16:creationId xmlns:a16="http://schemas.microsoft.com/office/drawing/2014/main" id="{3B643372-1945-0C79-4D71-DE3ED2B754F6}"/>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610672B2-D072-B558-4145-2D1EA3DC9B9F}"/>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036721CB-D7E9-53AD-D972-EDADA104AC27}"/>
              </a:ext>
            </a:extLst>
          </p:cNvPr>
          <p:cNvGrpSpPr/>
          <p:nvPr/>
        </p:nvGrpSpPr>
        <p:grpSpPr>
          <a:xfrm>
            <a:off x="1180224" y="1324962"/>
            <a:ext cx="1223999" cy="1746354"/>
            <a:chOff x="2533338" y="3657600"/>
            <a:chExt cx="2353455" cy="1920240"/>
          </a:xfrm>
        </p:grpSpPr>
        <p:sp>
          <p:nvSpPr>
            <p:cNvPr id="30" name="Rectangle 29">
              <a:extLst>
                <a:ext uri="{FF2B5EF4-FFF2-40B4-BE49-F238E27FC236}">
                  <a16:creationId xmlns:a16="http://schemas.microsoft.com/office/drawing/2014/main" id="{781F6C62-D573-980D-7083-5BD8D6F79B0B}"/>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Store</a:t>
              </a:r>
            </a:p>
          </p:txBody>
        </p:sp>
        <p:sp>
          <p:nvSpPr>
            <p:cNvPr id="31" name="Rectangle 30">
              <a:extLst>
                <a:ext uri="{FF2B5EF4-FFF2-40B4-BE49-F238E27FC236}">
                  <a16:creationId xmlns:a16="http://schemas.microsoft.com/office/drawing/2014/main" id="{B5BD0ED1-DB6E-6EE8-7B72-803E3DECF5E2}"/>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B1B45281-5C4C-016D-CAB3-9E1FC84CC42D}"/>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DD3F3C46-C892-DCC7-4E41-17A3D192509B}"/>
              </a:ext>
            </a:extLst>
          </p:cNvPr>
          <p:cNvGrpSpPr/>
          <p:nvPr/>
        </p:nvGrpSpPr>
        <p:grpSpPr>
          <a:xfrm>
            <a:off x="7440318" y="3473063"/>
            <a:ext cx="1845390" cy="1357045"/>
            <a:chOff x="2533338" y="3657600"/>
            <a:chExt cx="2353455" cy="1920240"/>
          </a:xfrm>
        </p:grpSpPr>
        <p:sp>
          <p:nvSpPr>
            <p:cNvPr id="34" name="Rectangle 33">
              <a:extLst>
                <a:ext uri="{FF2B5EF4-FFF2-40B4-BE49-F238E27FC236}">
                  <a16:creationId xmlns:a16="http://schemas.microsoft.com/office/drawing/2014/main" id="{28401AB4-4099-D289-732E-A9770CC47DBB}"/>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SaleLineItem</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07EA43-09E9-0F62-D964-7757CD7AF726}"/>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DFC359DD-8724-C076-826A-1179A9A26706}"/>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4" name="Connector: Elbow 3">
            <a:extLst>
              <a:ext uri="{FF2B5EF4-FFF2-40B4-BE49-F238E27FC236}">
                <a16:creationId xmlns:a16="http://schemas.microsoft.com/office/drawing/2014/main" id="{F54042EC-2F6B-EBEF-2FA2-57D1A52B9A0B}"/>
              </a:ext>
            </a:extLst>
          </p:cNvPr>
          <p:cNvCxnSpPr>
            <a:stCxn id="30" idx="3"/>
            <a:endCxn id="18" idx="0"/>
          </p:cNvCxnSpPr>
          <p:nvPr/>
        </p:nvCxnSpPr>
        <p:spPr>
          <a:xfrm>
            <a:off x="2404223" y="1616021"/>
            <a:ext cx="2727964" cy="367896"/>
          </a:xfrm>
          <a:prstGeom prst="bentConnector2">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411106E-BBAE-2091-17A1-408BBDFED85C}"/>
              </a:ext>
            </a:extLst>
          </p:cNvPr>
          <p:cNvCxnSpPr>
            <a:cxnSpLocks/>
            <a:stCxn id="32" idx="2"/>
            <a:endCxn id="8" idx="0"/>
          </p:cNvCxnSpPr>
          <p:nvPr/>
        </p:nvCxnSpPr>
        <p:spPr>
          <a:xfrm>
            <a:off x="1792224" y="3071316"/>
            <a:ext cx="13439" cy="94334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F883D04-25D0-3809-4156-9FD6A1784F6D}"/>
              </a:ext>
            </a:extLst>
          </p:cNvPr>
          <p:cNvCxnSpPr>
            <a:stCxn id="9" idx="3"/>
            <a:endCxn id="14" idx="1"/>
          </p:cNvCxnSpPr>
          <p:nvPr/>
        </p:nvCxnSpPr>
        <p:spPr>
          <a:xfrm flipV="1">
            <a:off x="2417662" y="4746220"/>
            <a:ext cx="1961564" cy="4891"/>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97ABFDDE-C1F6-F1FE-6764-03969FBCA43B}"/>
              </a:ext>
            </a:extLst>
          </p:cNvPr>
          <p:cNvCxnSpPr>
            <a:stCxn id="31" idx="1"/>
            <a:endCxn id="15" idx="2"/>
          </p:cNvCxnSpPr>
          <p:nvPr/>
        </p:nvCxnSpPr>
        <p:spPr>
          <a:xfrm rot="10800000" flipH="1" flipV="1">
            <a:off x="1180224" y="2198138"/>
            <a:ext cx="3712616" cy="3240503"/>
          </a:xfrm>
          <a:prstGeom prst="bentConnector4">
            <a:avLst>
              <a:gd name="adj1" fmla="val -16655"/>
              <a:gd name="adj2" fmla="val 116768"/>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FE30D057-94FD-F654-5E49-DC8FB6BB7B4E}"/>
              </a:ext>
            </a:extLst>
          </p:cNvPr>
          <p:cNvCxnSpPr>
            <a:stCxn id="14" idx="3"/>
            <a:endCxn id="28" idx="1"/>
          </p:cNvCxnSpPr>
          <p:nvPr/>
        </p:nvCxnSpPr>
        <p:spPr>
          <a:xfrm>
            <a:off x="5406454" y="4746220"/>
            <a:ext cx="4465220" cy="1183416"/>
          </a:xfrm>
          <a:prstGeom prst="bentConnector3">
            <a:avLst>
              <a:gd name="adj1" fmla="val 17772"/>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3" name="Connector: Elbow 52">
            <a:extLst>
              <a:ext uri="{FF2B5EF4-FFF2-40B4-BE49-F238E27FC236}">
                <a16:creationId xmlns:a16="http://schemas.microsoft.com/office/drawing/2014/main" id="{2782A0BF-6A3E-6AA6-4A68-D6E04FDFDFDC}"/>
              </a:ext>
            </a:extLst>
          </p:cNvPr>
          <p:cNvCxnSpPr>
            <a:cxnSpLocks/>
            <a:endCxn id="35" idx="1"/>
          </p:cNvCxnSpPr>
          <p:nvPr/>
        </p:nvCxnSpPr>
        <p:spPr>
          <a:xfrm flipV="1">
            <a:off x="5406454" y="4151585"/>
            <a:ext cx="2033864" cy="363828"/>
          </a:xfrm>
          <a:prstGeom prst="bentConnector3">
            <a:avLst>
              <a:gd name="adj1" fmla="val 40419"/>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3D6F8DB-70FB-6F69-22C1-480B91EA01CA}"/>
              </a:ext>
            </a:extLst>
          </p:cNvPr>
          <p:cNvCxnSpPr>
            <a:cxnSpLocks/>
            <a:stCxn id="18" idx="3"/>
          </p:cNvCxnSpPr>
          <p:nvPr/>
        </p:nvCxnSpPr>
        <p:spPr>
          <a:xfrm>
            <a:off x="6181498" y="2274976"/>
            <a:ext cx="1666341"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D5192C9F-9529-A018-BBFB-FEEED0564B4B}"/>
              </a:ext>
            </a:extLst>
          </p:cNvPr>
          <p:cNvCxnSpPr>
            <a:stCxn id="35" idx="3"/>
            <a:endCxn id="23" idx="3"/>
          </p:cNvCxnSpPr>
          <p:nvPr/>
        </p:nvCxnSpPr>
        <p:spPr>
          <a:xfrm flipV="1">
            <a:off x="9285708" y="2198137"/>
            <a:ext cx="1336211" cy="1953448"/>
          </a:xfrm>
          <a:prstGeom prst="bentConnector3">
            <a:avLst>
              <a:gd name="adj1" fmla="val 117108"/>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37A15579-DF0A-CB83-EFE8-5E9A3E136756}"/>
              </a:ext>
            </a:extLst>
          </p:cNvPr>
          <p:cNvSpPr txBox="1"/>
          <p:nvPr/>
        </p:nvSpPr>
        <p:spPr>
          <a:xfrm>
            <a:off x="2404123" y="1568547"/>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64" name="TextBox 63">
            <a:extLst>
              <a:ext uri="{FF2B5EF4-FFF2-40B4-BE49-F238E27FC236}">
                <a16:creationId xmlns:a16="http://schemas.microsoft.com/office/drawing/2014/main" id="{5BD50E6F-A443-8DD7-4B5C-CB47004B6616}"/>
              </a:ext>
            </a:extLst>
          </p:cNvPr>
          <p:cNvSpPr txBox="1"/>
          <p:nvPr/>
        </p:nvSpPr>
        <p:spPr>
          <a:xfrm>
            <a:off x="5175748" y="1509956"/>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65" name="TextBox 64">
            <a:extLst>
              <a:ext uri="{FF2B5EF4-FFF2-40B4-BE49-F238E27FC236}">
                <a16:creationId xmlns:a16="http://schemas.microsoft.com/office/drawing/2014/main" id="{6116A656-E8B4-82BF-0EF8-6F61220CA659}"/>
              </a:ext>
            </a:extLst>
          </p:cNvPr>
          <p:cNvSpPr txBox="1"/>
          <p:nvPr/>
        </p:nvSpPr>
        <p:spPr>
          <a:xfrm>
            <a:off x="6199805" y="2320231"/>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66" name="TextBox 65">
            <a:extLst>
              <a:ext uri="{FF2B5EF4-FFF2-40B4-BE49-F238E27FC236}">
                <a16:creationId xmlns:a16="http://schemas.microsoft.com/office/drawing/2014/main" id="{A7522B9F-7A91-78AF-1C52-71854D50BA29}"/>
              </a:ext>
            </a:extLst>
          </p:cNvPr>
          <p:cNvSpPr txBox="1"/>
          <p:nvPr/>
        </p:nvSpPr>
        <p:spPr>
          <a:xfrm>
            <a:off x="9285708" y="3637127"/>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a:t>
            </a:r>
          </a:p>
        </p:txBody>
      </p:sp>
      <p:sp>
        <p:nvSpPr>
          <p:cNvPr id="67" name="TextBox 66">
            <a:extLst>
              <a:ext uri="{FF2B5EF4-FFF2-40B4-BE49-F238E27FC236}">
                <a16:creationId xmlns:a16="http://schemas.microsoft.com/office/drawing/2014/main" id="{2DA314A7-9B5B-8675-6976-D3EEF3AC6977}"/>
              </a:ext>
            </a:extLst>
          </p:cNvPr>
          <p:cNvSpPr txBox="1"/>
          <p:nvPr/>
        </p:nvSpPr>
        <p:spPr>
          <a:xfrm>
            <a:off x="5406454" y="4017281"/>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68" name="TextBox 67">
            <a:extLst>
              <a:ext uri="{FF2B5EF4-FFF2-40B4-BE49-F238E27FC236}">
                <a16:creationId xmlns:a16="http://schemas.microsoft.com/office/drawing/2014/main" id="{09826079-92FA-B625-5901-B4E72AC9171D}"/>
              </a:ext>
            </a:extLst>
          </p:cNvPr>
          <p:cNvSpPr txBox="1"/>
          <p:nvPr/>
        </p:nvSpPr>
        <p:spPr>
          <a:xfrm>
            <a:off x="5362082" y="4707073"/>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69" name="TextBox 68">
            <a:extLst>
              <a:ext uri="{FF2B5EF4-FFF2-40B4-BE49-F238E27FC236}">
                <a16:creationId xmlns:a16="http://schemas.microsoft.com/office/drawing/2014/main" id="{FB541757-DA12-5CE4-F63F-5E3E7D01AAEB}"/>
              </a:ext>
            </a:extLst>
          </p:cNvPr>
          <p:cNvSpPr txBox="1"/>
          <p:nvPr/>
        </p:nvSpPr>
        <p:spPr>
          <a:xfrm>
            <a:off x="6516026" y="3653835"/>
            <a:ext cx="661266"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70" name="TextBox 69">
            <a:extLst>
              <a:ext uri="{FF2B5EF4-FFF2-40B4-BE49-F238E27FC236}">
                <a16:creationId xmlns:a16="http://schemas.microsoft.com/office/drawing/2014/main" id="{64356586-4D6E-D767-3B50-757B6974D980}"/>
              </a:ext>
            </a:extLst>
          </p:cNvPr>
          <p:cNvSpPr txBox="1"/>
          <p:nvPr/>
        </p:nvSpPr>
        <p:spPr>
          <a:xfrm>
            <a:off x="2424479" y="3775991"/>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cxnSp>
        <p:nvCxnSpPr>
          <p:cNvPr id="71" name="Connector: Elbow 70">
            <a:extLst>
              <a:ext uri="{FF2B5EF4-FFF2-40B4-BE49-F238E27FC236}">
                <a16:creationId xmlns:a16="http://schemas.microsoft.com/office/drawing/2014/main" id="{321C1C33-0CD8-C867-FA35-FE9A7CB627AF}"/>
              </a:ext>
            </a:extLst>
          </p:cNvPr>
          <p:cNvCxnSpPr>
            <a:cxnSpLocks/>
            <a:stCxn id="8" idx="3"/>
            <a:endCxn id="19" idx="1"/>
          </p:cNvCxnSpPr>
          <p:nvPr/>
        </p:nvCxnSpPr>
        <p:spPr>
          <a:xfrm flipV="1">
            <a:off x="2417662" y="2857093"/>
            <a:ext cx="1665213" cy="1403048"/>
          </a:xfrm>
          <a:prstGeom prst="bentConnector3">
            <a:avLst>
              <a:gd name="adj1" fmla="val 32896"/>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D7747D50-CE88-CAF3-E07D-DA9414A150E7}"/>
              </a:ext>
            </a:extLst>
          </p:cNvPr>
          <p:cNvSpPr txBox="1"/>
          <p:nvPr/>
        </p:nvSpPr>
        <p:spPr>
          <a:xfrm>
            <a:off x="3293340" y="2409683"/>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75" name="TextBox 74">
            <a:extLst>
              <a:ext uri="{FF2B5EF4-FFF2-40B4-BE49-F238E27FC236}">
                <a16:creationId xmlns:a16="http://schemas.microsoft.com/office/drawing/2014/main" id="{9729F336-6F40-FAAC-F477-471823DA6C97}"/>
              </a:ext>
            </a:extLst>
          </p:cNvPr>
          <p:cNvSpPr txBox="1"/>
          <p:nvPr/>
        </p:nvSpPr>
        <p:spPr>
          <a:xfrm>
            <a:off x="1419570" y="3584575"/>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76" name="TextBox 75">
            <a:extLst>
              <a:ext uri="{FF2B5EF4-FFF2-40B4-BE49-F238E27FC236}">
                <a16:creationId xmlns:a16="http://schemas.microsoft.com/office/drawing/2014/main" id="{38220C36-0D6E-F9BC-B2DE-7F2833B92928}"/>
              </a:ext>
            </a:extLst>
          </p:cNvPr>
          <p:cNvSpPr txBox="1"/>
          <p:nvPr/>
        </p:nvSpPr>
        <p:spPr>
          <a:xfrm>
            <a:off x="1464533" y="3002601"/>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77" name="TextBox 76">
            <a:extLst>
              <a:ext uri="{FF2B5EF4-FFF2-40B4-BE49-F238E27FC236}">
                <a16:creationId xmlns:a16="http://schemas.microsoft.com/office/drawing/2014/main" id="{1BED468C-37E6-CA7B-EF70-86EE389DD3F0}"/>
              </a:ext>
            </a:extLst>
          </p:cNvPr>
          <p:cNvSpPr txBox="1"/>
          <p:nvPr/>
        </p:nvSpPr>
        <p:spPr>
          <a:xfrm>
            <a:off x="789927" y="1736473"/>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78" name="TextBox 77">
            <a:extLst>
              <a:ext uri="{FF2B5EF4-FFF2-40B4-BE49-F238E27FC236}">
                <a16:creationId xmlns:a16="http://schemas.microsoft.com/office/drawing/2014/main" id="{FCEA37B5-BD4C-CEDC-BFF0-A767B32206E6}"/>
              </a:ext>
            </a:extLst>
          </p:cNvPr>
          <p:cNvSpPr txBox="1"/>
          <p:nvPr/>
        </p:nvSpPr>
        <p:spPr>
          <a:xfrm>
            <a:off x="4421999" y="5474513"/>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a:t>
            </a:r>
          </a:p>
        </p:txBody>
      </p:sp>
      <p:sp>
        <p:nvSpPr>
          <p:cNvPr id="79" name="TextBox 78">
            <a:extLst>
              <a:ext uri="{FF2B5EF4-FFF2-40B4-BE49-F238E27FC236}">
                <a16:creationId xmlns:a16="http://schemas.microsoft.com/office/drawing/2014/main" id="{0C65D39A-598A-F079-6717-8120769E9673}"/>
              </a:ext>
            </a:extLst>
          </p:cNvPr>
          <p:cNvSpPr txBox="1"/>
          <p:nvPr/>
        </p:nvSpPr>
        <p:spPr>
          <a:xfrm>
            <a:off x="2417662" y="4759662"/>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80" name="TextBox 79">
            <a:extLst>
              <a:ext uri="{FF2B5EF4-FFF2-40B4-BE49-F238E27FC236}">
                <a16:creationId xmlns:a16="http://schemas.microsoft.com/office/drawing/2014/main" id="{8B6B5363-7EA3-1B0D-EAC2-0C6563D2ABCC}"/>
              </a:ext>
            </a:extLst>
          </p:cNvPr>
          <p:cNvSpPr txBox="1"/>
          <p:nvPr/>
        </p:nvSpPr>
        <p:spPr>
          <a:xfrm>
            <a:off x="3965472" y="4792073"/>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81" name="TextBox 80">
            <a:extLst>
              <a:ext uri="{FF2B5EF4-FFF2-40B4-BE49-F238E27FC236}">
                <a16:creationId xmlns:a16="http://schemas.microsoft.com/office/drawing/2014/main" id="{FB865BDA-8581-1DC3-12B7-92F8F58B87FA}"/>
              </a:ext>
            </a:extLst>
          </p:cNvPr>
          <p:cNvSpPr txBox="1"/>
          <p:nvPr/>
        </p:nvSpPr>
        <p:spPr>
          <a:xfrm>
            <a:off x="9458044" y="5456497"/>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82" name="TextBox 81">
            <a:extLst>
              <a:ext uri="{FF2B5EF4-FFF2-40B4-BE49-F238E27FC236}">
                <a16:creationId xmlns:a16="http://schemas.microsoft.com/office/drawing/2014/main" id="{2B29C6A1-AFC8-7D00-0866-6F111EA1EE9C}"/>
              </a:ext>
            </a:extLst>
          </p:cNvPr>
          <p:cNvSpPr txBox="1"/>
          <p:nvPr/>
        </p:nvSpPr>
        <p:spPr>
          <a:xfrm>
            <a:off x="7232632" y="2247110"/>
            <a:ext cx="794255"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83" name="TextBox 82">
            <a:extLst>
              <a:ext uri="{FF2B5EF4-FFF2-40B4-BE49-F238E27FC236}">
                <a16:creationId xmlns:a16="http://schemas.microsoft.com/office/drawing/2014/main" id="{854D279E-3672-09BF-5B9D-22264CB495A5}"/>
              </a:ext>
            </a:extLst>
          </p:cNvPr>
          <p:cNvSpPr txBox="1"/>
          <p:nvPr/>
        </p:nvSpPr>
        <p:spPr>
          <a:xfrm>
            <a:off x="10716269" y="1726562"/>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84" name="TextBox 83">
            <a:extLst>
              <a:ext uri="{FF2B5EF4-FFF2-40B4-BE49-F238E27FC236}">
                <a16:creationId xmlns:a16="http://schemas.microsoft.com/office/drawing/2014/main" id="{EDD7A76C-E81F-2232-D0A9-0983FC8980F3}"/>
              </a:ext>
            </a:extLst>
          </p:cNvPr>
          <p:cNvSpPr txBox="1"/>
          <p:nvPr/>
        </p:nvSpPr>
        <p:spPr>
          <a:xfrm>
            <a:off x="10871431" y="2871348"/>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describes</a:t>
            </a:r>
          </a:p>
        </p:txBody>
      </p:sp>
      <p:sp>
        <p:nvSpPr>
          <p:cNvPr id="85" name="TextBox 84">
            <a:extLst>
              <a:ext uri="{FF2B5EF4-FFF2-40B4-BE49-F238E27FC236}">
                <a16:creationId xmlns:a16="http://schemas.microsoft.com/office/drawing/2014/main" id="{5A7FC55B-0847-C735-1CA6-3AD1A93FEAB3}"/>
              </a:ext>
            </a:extLst>
          </p:cNvPr>
          <p:cNvSpPr txBox="1"/>
          <p:nvPr/>
        </p:nvSpPr>
        <p:spPr>
          <a:xfrm>
            <a:off x="6431652" y="1762818"/>
            <a:ext cx="1582048"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contains</a:t>
            </a:r>
          </a:p>
        </p:txBody>
      </p:sp>
      <p:sp>
        <p:nvSpPr>
          <p:cNvPr id="86" name="TextBox 85">
            <a:extLst>
              <a:ext uri="{FF2B5EF4-FFF2-40B4-BE49-F238E27FC236}">
                <a16:creationId xmlns:a16="http://schemas.microsoft.com/office/drawing/2014/main" id="{A5EC25E3-D07D-D7C7-A065-8C11C76ACF74}"/>
              </a:ext>
            </a:extLst>
          </p:cNvPr>
          <p:cNvSpPr txBox="1"/>
          <p:nvPr/>
        </p:nvSpPr>
        <p:spPr>
          <a:xfrm>
            <a:off x="3259498" y="1203926"/>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uses</a:t>
            </a:r>
          </a:p>
        </p:txBody>
      </p:sp>
      <p:sp>
        <p:nvSpPr>
          <p:cNvPr id="87" name="TextBox 86">
            <a:extLst>
              <a:ext uri="{FF2B5EF4-FFF2-40B4-BE49-F238E27FC236}">
                <a16:creationId xmlns:a16="http://schemas.microsoft.com/office/drawing/2014/main" id="{FA7E2F66-D99F-DCBB-F827-56601D90D2BA}"/>
              </a:ext>
            </a:extLst>
          </p:cNvPr>
          <p:cNvSpPr txBox="1"/>
          <p:nvPr/>
        </p:nvSpPr>
        <p:spPr>
          <a:xfrm>
            <a:off x="2926931" y="3119209"/>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looks-in</a:t>
            </a:r>
          </a:p>
        </p:txBody>
      </p:sp>
      <p:sp>
        <p:nvSpPr>
          <p:cNvPr id="89" name="TextBox 88">
            <a:extLst>
              <a:ext uri="{FF2B5EF4-FFF2-40B4-BE49-F238E27FC236}">
                <a16:creationId xmlns:a16="http://schemas.microsoft.com/office/drawing/2014/main" id="{8DAB8834-025C-CE50-C502-15F77B04D2FF}"/>
              </a:ext>
            </a:extLst>
          </p:cNvPr>
          <p:cNvSpPr txBox="1"/>
          <p:nvPr/>
        </p:nvSpPr>
        <p:spPr>
          <a:xfrm>
            <a:off x="2900673" y="4277413"/>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captures</a:t>
            </a:r>
          </a:p>
        </p:txBody>
      </p:sp>
      <p:sp>
        <p:nvSpPr>
          <p:cNvPr id="90" name="TextBox 89">
            <a:extLst>
              <a:ext uri="{FF2B5EF4-FFF2-40B4-BE49-F238E27FC236}">
                <a16:creationId xmlns:a16="http://schemas.microsoft.com/office/drawing/2014/main" id="{EB7ED9DA-6E56-8408-752F-072BA630F1E4}"/>
              </a:ext>
            </a:extLst>
          </p:cNvPr>
          <p:cNvSpPr txBox="1"/>
          <p:nvPr/>
        </p:nvSpPr>
        <p:spPr>
          <a:xfrm>
            <a:off x="6213576" y="4145442"/>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contains</a:t>
            </a:r>
          </a:p>
        </p:txBody>
      </p:sp>
      <p:sp>
        <p:nvSpPr>
          <p:cNvPr id="91" name="TextBox 90">
            <a:extLst>
              <a:ext uri="{FF2B5EF4-FFF2-40B4-BE49-F238E27FC236}">
                <a16:creationId xmlns:a16="http://schemas.microsoft.com/office/drawing/2014/main" id="{CAE5B839-7083-68C3-B2BB-AE4E086F0A42}"/>
              </a:ext>
            </a:extLst>
          </p:cNvPr>
          <p:cNvSpPr txBox="1"/>
          <p:nvPr/>
        </p:nvSpPr>
        <p:spPr>
          <a:xfrm>
            <a:off x="6469252" y="5451992"/>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paid-by</a:t>
            </a:r>
          </a:p>
        </p:txBody>
      </p:sp>
      <p:sp>
        <p:nvSpPr>
          <p:cNvPr id="92" name="TextBox 91">
            <a:extLst>
              <a:ext uri="{FF2B5EF4-FFF2-40B4-BE49-F238E27FC236}">
                <a16:creationId xmlns:a16="http://schemas.microsoft.com/office/drawing/2014/main" id="{673F4678-934E-6899-B0D7-454C85DFB35D}"/>
              </a:ext>
            </a:extLst>
          </p:cNvPr>
          <p:cNvSpPr txBox="1"/>
          <p:nvPr/>
        </p:nvSpPr>
        <p:spPr>
          <a:xfrm>
            <a:off x="1915005" y="5502218"/>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logs</a:t>
            </a:r>
          </a:p>
        </p:txBody>
      </p:sp>
      <p:sp>
        <p:nvSpPr>
          <p:cNvPr id="93" name="TextBox 92">
            <a:extLst>
              <a:ext uri="{FF2B5EF4-FFF2-40B4-BE49-F238E27FC236}">
                <a16:creationId xmlns:a16="http://schemas.microsoft.com/office/drawing/2014/main" id="{6DDB45A9-25F6-BB64-3C0E-C9A183F1492D}"/>
              </a:ext>
            </a:extLst>
          </p:cNvPr>
          <p:cNvSpPr txBox="1"/>
          <p:nvPr/>
        </p:nvSpPr>
        <p:spPr>
          <a:xfrm>
            <a:off x="924517" y="3273364"/>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keeps</a:t>
            </a:r>
          </a:p>
        </p:txBody>
      </p:sp>
    </p:spTree>
    <p:extLst>
      <p:ext uri="{BB962C8B-B14F-4D97-AF65-F5344CB8AC3E}">
        <p14:creationId xmlns:p14="http://schemas.microsoft.com/office/powerpoint/2010/main" val="11216856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Add dependency relationship (optional) </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grpSp>
        <p:nvGrpSpPr>
          <p:cNvPr id="11" name="Group 10">
            <a:extLst>
              <a:ext uri="{FF2B5EF4-FFF2-40B4-BE49-F238E27FC236}">
                <a16:creationId xmlns:a16="http://schemas.microsoft.com/office/drawing/2014/main" id="{A89787A7-5E07-A1F0-06BB-7C02FAE990BB}"/>
              </a:ext>
            </a:extLst>
          </p:cNvPr>
          <p:cNvGrpSpPr/>
          <p:nvPr/>
        </p:nvGrpSpPr>
        <p:grpSpPr>
          <a:xfrm>
            <a:off x="1193663" y="4014656"/>
            <a:ext cx="1223999" cy="1472910"/>
            <a:chOff x="2533338" y="3657600"/>
            <a:chExt cx="2353455" cy="1920240"/>
          </a:xfrm>
        </p:grpSpPr>
        <p:sp>
          <p:nvSpPr>
            <p:cNvPr id="8" name="Rectangle 7">
              <a:extLst>
                <a:ext uri="{FF2B5EF4-FFF2-40B4-BE49-F238E27FC236}">
                  <a16:creationId xmlns:a16="http://schemas.microsoft.com/office/drawing/2014/main" id="{804130A0-B204-E9FA-35C2-1737F90C29F8}"/>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Register</a:t>
              </a:r>
            </a:p>
          </p:txBody>
        </p:sp>
        <p:sp>
          <p:nvSpPr>
            <p:cNvPr id="9" name="Rectangle 8">
              <a:extLst>
                <a:ext uri="{FF2B5EF4-FFF2-40B4-BE49-F238E27FC236}">
                  <a16:creationId xmlns:a16="http://schemas.microsoft.com/office/drawing/2014/main" id="{7F4523A7-9780-D23E-0D9B-76FA866CF810}"/>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F5E1D5F2-22C6-E8AE-87C6-22BE09D57B2C}"/>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6410C083-D5A7-F85C-A8B6-AF506DBD3261}"/>
              </a:ext>
            </a:extLst>
          </p:cNvPr>
          <p:cNvGrpSpPr/>
          <p:nvPr/>
        </p:nvGrpSpPr>
        <p:grpSpPr>
          <a:xfrm>
            <a:off x="4379226" y="4053799"/>
            <a:ext cx="1027228" cy="1384843"/>
            <a:chOff x="2533338" y="3657600"/>
            <a:chExt cx="2353455" cy="1920240"/>
          </a:xfrm>
        </p:grpSpPr>
        <p:sp>
          <p:nvSpPr>
            <p:cNvPr id="13" name="Rectangle 12">
              <a:extLst>
                <a:ext uri="{FF2B5EF4-FFF2-40B4-BE49-F238E27FC236}">
                  <a16:creationId xmlns:a16="http://schemas.microsoft.com/office/drawing/2014/main" id="{9F9055F6-016B-7F02-0935-71AFB6A76C4D}"/>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Sale</a:t>
              </a:r>
            </a:p>
          </p:txBody>
        </p:sp>
        <p:sp>
          <p:nvSpPr>
            <p:cNvPr id="14" name="Rectangle 13">
              <a:extLst>
                <a:ext uri="{FF2B5EF4-FFF2-40B4-BE49-F238E27FC236}">
                  <a16:creationId xmlns:a16="http://schemas.microsoft.com/office/drawing/2014/main" id="{C153B837-3A1B-0659-8A24-7704BB971F5A}"/>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56BB23DB-3CB6-FC41-364C-3B6CC44ED27B}"/>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A59A1B8A-EB78-AAEA-B0B7-C139D933C91E}"/>
              </a:ext>
            </a:extLst>
          </p:cNvPr>
          <p:cNvGrpSpPr/>
          <p:nvPr/>
        </p:nvGrpSpPr>
        <p:grpSpPr>
          <a:xfrm>
            <a:off x="4082875" y="1983917"/>
            <a:ext cx="2098623" cy="1746353"/>
            <a:chOff x="2533338" y="3657601"/>
            <a:chExt cx="2353455" cy="1920239"/>
          </a:xfrm>
        </p:grpSpPr>
        <p:sp>
          <p:nvSpPr>
            <p:cNvPr id="18" name="Rectangle 17">
              <a:extLst>
                <a:ext uri="{FF2B5EF4-FFF2-40B4-BE49-F238E27FC236}">
                  <a16:creationId xmlns:a16="http://schemas.microsoft.com/office/drawing/2014/main" id="{90A84AED-8EFB-7362-A59B-D26DEA5AF457}"/>
                </a:ext>
              </a:extLst>
            </p:cNvPr>
            <p:cNvSpPr/>
            <p:nvPr/>
          </p:nvSpPr>
          <p:spPr>
            <a:xfrm>
              <a:off x="2533338" y="36576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ProductCatalog</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5E527691-3D7D-5B92-52A2-D023E233C12D}"/>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4F3D6BE7-ACE5-113C-C728-B40FB199359A}"/>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DCD4267B-406D-1CA2-9F58-01AFDC90B4AB}"/>
              </a:ext>
            </a:extLst>
          </p:cNvPr>
          <p:cNvGrpSpPr/>
          <p:nvPr/>
        </p:nvGrpSpPr>
        <p:grpSpPr>
          <a:xfrm>
            <a:off x="7847839" y="1429453"/>
            <a:ext cx="2774080" cy="1537369"/>
            <a:chOff x="2533338" y="3657600"/>
            <a:chExt cx="2353455" cy="1920240"/>
          </a:xfrm>
        </p:grpSpPr>
        <p:sp>
          <p:nvSpPr>
            <p:cNvPr id="22" name="Rectangle 21">
              <a:extLst>
                <a:ext uri="{FF2B5EF4-FFF2-40B4-BE49-F238E27FC236}">
                  <a16:creationId xmlns:a16="http://schemas.microsoft.com/office/drawing/2014/main" id="{B73B57A5-82C2-B3D2-EEBA-AA77C3B54372}"/>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ProductDescription</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0A18A303-304D-73F3-6839-D88D2DE58E17}"/>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F49A5CEC-1CE6-5DF3-557D-FE950C81F2F4}"/>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5E283552-3313-432D-B7B5-D1AB33641DEE}"/>
              </a:ext>
            </a:extLst>
          </p:cNvPr>
          <p:cNvGrpSpPr/>
          <p:nvPr/>
        </p:nvGrpSpPr>
        <p:grpSpPr>
          <a:xfrm>
            <a:off x="9871674" y="4911692"/>
            <a:ext cx="1602149" cy="1221533"/>
            <a:chOff x="2533338" y="3657601"/>
            <a:chExt cx="2353455" cy="1920239"/>
          </a:xfrm>
        </p:grpSpPr>
        <p:sp>
          <p:nvSpPr>
            <p:cNvPr id="26" name="Rectangle 25">
              <a:extLst>
                <a:ext uri="{FF2B5EF4-FFF2-40B4-BE49-F238E27FC236}">
                  <a16:creationId xmlns:a16="http://schemas.microsoft.com/office/drawing/2014/main" id="{3C2926B6-C267-41F1-E21D-924F95A6E5EC}"/>
                </a:ext>
              </a:extLst>
            </p:cNvPr>
            <p:cNvSpPr/>
            <p:nvPr/>
          </p:nvSpPr>
          <p:spPr>
            <a:xfrm>
              <a:off x="2533338" y="3657601"/>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Payment</a:t>
              </a:r>
            </a:p>
          </p:txBody>
        </p:sp>
        <p:sp>
          <p:nvSpPr>
            <p:cNvPr id="27" name="Rectangle 26">
              <a:extLst>
                <a:ext uri="{FF2B5EF4-FFF2-40B4-BE49-F238E27FC236}">
                  <a16:creationId xmlns:a16="http://schemas.microsoft.com/office/drawing/2014/main" id="{3B643372-1945-0C79-4D71-DE3ED2B754F6}"/>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610672B2-D072-B558-4145-2D1EA3DC9B9F}"/>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036721CB-D7E9-53AD-D972-EDADA104AC27}"/>
              </a:ext>
            </a:extLst>
          </p:cNvPr>
          <p:cNvGrpSpPr/>
          <p:nvPr/>
        </p:nvGrpSpPr>
        <p:grpSpPr>
          <a:xfrm>
            <a:off x="1180224" y="1324962"/>
            <a:ext cx="1223999" cy="1746354"/>
            <a:chOff x="2533338" y="3657600"/>
            <a:chExt cx="2353455" cy="1920240"/>
          </a:xfrm>
        </p:grpSpPr>
        <p:sp>
          <p:nvSpPr>
            <p:cNvPr id="30" name="Rectangle 29">
              <a:extLst>
                <a:ext uri="{FF2B5EF4-FFF2-40B4-BE49-F238E27FC236}">
                  <a16:creationId xmlns:a16="http://schemas.microsoft.com/office/drawing/2014/main" id="{781F6C62-D573-980D-7083-5BD8D6F79B0B}"/>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schemeClr val="tx2"/>
                  </a:solidFill>
                  <a:latin typeface="Times New Roman" panose="02020603050405020304" pitchFamily="18" charset="0"/>
                  <a:cs typeface="Times New Roman" panose="02020603050405020304" pitchFamily="18" charset="0"/>
                </a:rPr>
                <a:t>Store</a:t>
              </a:r>
            </a:p>
          </p:txBody>
        </p:sp>
        <p:sp>
          <p:nvSpPr>
            <p:cNvPr id="31" name="Rectangle 30">
              <a:extLst>
                <a:ext uri="{FF2B5EF4-FFF2-40B4-BE49-F238E27FC236}">
                  <a16:creationId xmlns:a16="http://schemas.microsoft.com/office/drawing/2014/main" id="{B5BD0ED1-DB6E-6EE8-7B72-803E3DECF5E2}"/>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B1B45281-5C4C-016D-CAB3-9E1FC84CC42D}"/>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DD3F3C46-C892-DCC7-4E41-17A3D192509B}"/>
              </a:ext>
            </a:extLst>
          </p:cNvPr>
          <p:cNvGrpSpPr/>
          <p:nvPr/>
        </p:nvGrpSpPr>
        <p:grpSpPr>
          <a:xfrm>
            <a:off x="7440318" y="3473063"/>
            <a:ext cx="1845390" cy="1357045"/>
            <a:chOff x="2533338" y="3657600"/>
            <a:chExt cx="2353455" cy="1920240"/>
          </a:xfrm>
        </p:grpSpPr>
        <p:sp>
          <p:nvSpPr>
            <p:cNvPr id="34" name="Rectangle 33">
              <a:extLst>
                <a:ext uri="{FF2B5EF4-FFF2-40B4-BE49-F238E27FC236}">
                  <a16:creationId xmlns:a16="http://schemas.microsoft.com/office/drawing/2014/main" id="{28401AB4-4099-D289-732E-A9770CC47DBB}"/>
                </a:ext>
              </a:extLst>
            </p:cNvPr>
            <p:cNvSpPr/>
            <p:nvPr/>
          </p:nvSpPr>
          <p:spPr>
            <a:xfrm>
              <a:off x="2533338" y="365760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err="1">
                  <a:solidFill>
                    <a:schemeClr val="tx2"/>
                  </a:solidFill>
                  <a:latin typeface="Times New Roman" panose="02020603050405020304" pitchFamily="18" charset="0"/>
                  <a:cs typeface="Times New Roman" panose="02020603050405020304" pitchFamily="18" charset="0"/>
                </a:rPr>
                <a:t>SaleLineItem</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4907EA43-09E9-0F62-D964-7757CD7AF726}"/>
                </a:ext>
              </a:extLst>
            </p:cNvPr>
            <p:cNvSpPr/>
            <p:nvPr/>
          </p:nvSpPr>
          <p:spPr>
            <a:xfrm>
              <a:off x="2533338" y="429768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DFC359DD-8724-C076-826A-1179A9A26706}"/>
                </a:ext>
              </a:extLst>
            </p:cNvPr>
            <p:cNvSpPr/>
            <p:nvPr/>
          </p:nvSpPr>
          <p:spPr>
            <a:xfrm>
              <a:off x="2533338" y="4937760"/>
              <a:ext cx="2353455" cy="6400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4" name="Connector: Elbow 3">
            <a:extLst>
              <a:ext uri="{FF2B5EF4-FFF2-40B4-BE49-F238E27FC236}">
                <a16:creationId xmlns:a16="http://schemas.microsoft.com/office/drawing/2014/main" id="{F54042EC-2F6B-EBEF-2FA2-57D1A52B9A0B}"/>
              </a:ext>
            </a:extLst>
          </p:cNvPr>
          <p:cNvCxnSpPr>
            <a:stCxn id="30" idx="3"/>
            <a:endCxn id="18" idx="0"/>
          </p:cNvCxnSpPr>
          <p:nvPr/>
        </p:nvCxnSpPr>
        <p:spPr>
          <a:xfrm>
            <a:off x="2404223" y="1616021"/>
            <a:ext cx="2727964" cy="367896"/>
          </a:xfrm>
          <a:prstGeom prst="bentConnector2">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A411106E-BBAE-2091-17A1-408BBDFED85C}"/>
              </a:ext>
            </a:extLst>
          </p:cNvPr>
          <p:cNvCxnSpPr>
            <a:cxnSpLocks/>
            <a:stCxn id="32" idx="2"/>
            <a:endCxn id="8" idx="0"/>
          </p:cNvCxnSpPr>
          <p:nvPr/>
        </p:nvCxnSpPr>
        <p:spPr>
          <a:xfrm>
            <a:off x="1792224" y="3071316"/>
            <a:ext cx="13439" cy="94334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F883D04-25D0-3809-4156-9FD6A1784F6D}"/>
              </a:ext>
            </a:extLst>
          </p:cNvPr>
          <p:cNvCxnSpPr>
            <a:stCxn id="9" idx="3"/>
            <a:endCxn id="14" idx="1"/>
          </p:cNvCxnSpPr>
          <p:nvPr/>
        </p:nvCxnSpPr>
        <p:spPr>
          <a:xfrm flipV="1">
            <a:off x="2417662" y="4746220"/>
            <a:ext cx="1961564" cy="4891"/>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97ABFDDE-C1F6-F1FE-6764-03969FBCA43B}"/>
              </a:ext>
            </a:extLst>
          </p:cNvPr>
          <p:cNvCxnSpPr>
            <a:stCxn id="31" idx="1"/>
            <a:endCxn id="15" idx="2"/>
          </p:cNvCxnSpPr>
          <p:nvPr/>
        </p:nvCxnSpPr>
        <p:spPr>
          <a:xfrm rot="10800000" flipH="1" flipV="1">
            <a:off x="1180224" y="2198138"/>
            <a:ext cx="3712616" cy="3240503"/>
          </a:xfrm>
          <a:prstGeom prst="bentConnector4">
            <a:avLst>
              <a:gd name="adj1" fmla="val -16655"/>
              <a:gd name="adj2" fmla="val 116768"/>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FE30D057-94FD-F654-5E49-DC8FB6BB7B4E}"/>
              </a:ext>
            </a:extLst>
          </p:cNvPr>
          <p:cNvCxnSpPr>
            <a:stCxn id="14" idx="3"/>
            <a:endCxn id="28" idx="1"/>
          </p:cNvCxnSpPr>
          <p:nvPr/>
        </p:nvCxnSpPr>
        <p:spPr>
          <a:xfrm>
            <a:off x="5406454" y="4746220"/>
            <a:ext cx="4465220" cy="1183416"/>
          </a:xfrm>
          <a:prstGeom prst="bentConnector3">
            <a:avLst>
              <a:gd name="adj1" fmla="val 17772"/>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3" name="Connector: Elbow 52">
            <a:extLst>
              <a:ext uri="{FF2B5EF4-FFF2-40B4-BE49-F238E27FC236}">
                <a16:creationId xmlns:a16="http://schemas.microsoft.com/office/drawing/2014/main" id="{2782A0BF-6A3E-6AA6-4A68-D6E04FDFDFDC}"/>
              </a:ext>
            </a:extLst>
          </p:cNvPr>
          <p:cNvCxnSpPr>
            <a:cxnSpLocks/>
            <a:endCxn id="35" idx="1"/>
          </p:cNvCxnSpPr>
          <p:nvPr/>
        </p:nvCxnSpPr>
        <p:spPr>
          <a:xfrm flipV="1">
            <a:off x="5406454" y="4151585"/>
            <a:ext cx="2033864" cy="363828"/>
          </a:xfrm>
          <a:prstGeom prst="bentConnector3">
            <a:avLst>
              <a:gd name="adj1" fmla="val 40419"/>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3D6F8DB-70FB-6F69-22C1-480B91EA01CA}"/>
              </a:ext>
            </a:extLst>
          </p:cNvPr>
          <p:cNvCxnSpPr>
            <a:cxnSpLocks/>
            <a:stCxn id="18" idx="3"/>
          </p:cNvCxnSpPr>
          <p:nvPr/>
        </p:nvCxnSpPr>
        <p:spPr>
          <a:xfrm>
            <a:off x="6181498" y="2274976"/>
            <a:ext cx="1666341" cy="0"/>
          </a:xfrm>
          <a:prstGeom prst="straightConnector1">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D5192C9F-9529-A018-BBFB-FEEED0564B4B}"/>
              </a:ext>
            </a:extLst>
          </p:cNvPr>
          <p:cNvCxnSpPr>
            <a:stCxn id="35" idx="3"/>
            <a:endCxn id="23" idx="3"/>
          </p:cNvCxnSpPr>
          <p:nvPr/>
        </p:nvCxnSpPr>
        <p:spPr>
          <a:xfrm flipV="1">
            <a:off x="9285708" y="2198137"/>
            <a:ext cx="1336211" cy="1953448"/>
          </a:xfrm>
          <a:prstGeom prst="bentConnector3">
            <a:avLst>
              <a:gd name="adj1" fmla="val 117108"/>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63" name="TextBox 62">
            <a:extLst>
              <a:ext uri="{FF2B5EF4-FFF2-40B4-BE49-F238E27FC236}">
                <a16:creationId xmlns:a16="http://schemas.microsoft.com/office/drawing/2014/main" id="{37A15579-DF0A-CB83-EFE8-5E9A3E136756}"/>
              </a:ext>
            </a:extLst>
          </p:cNvPr>
          <p:cNvSpPr txBox="1"/>
          <p:nvPr/>
        </p:nvSpPr>
        <p:spPr>
          <a:xfrm>
            <a:off x="2404123" y="1568547"/>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64" name="TextBox 63">
            <a:extLst>
              <a:ext uri="{FF2B5EF4-FFF2-40B4-BE49-F238E27FC236}">
                <a16:creationId xmlns:a16="http://schemas.microsoft.com/office/drawing/2014/main" id="{5BD50E6F-A443-8DD7-4B5C-CB47004B6616}"/>
              </a:ext>
            </a:extLst>
          </p:cNvPr>
          <p:cNvSpPr txBox="1"/>
          <p:nvPr/>
        </p:nvSpPr>
        <p:spPr>
          <a:xfrm>
            <a:off x="5175748" y="1509956"/>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65" name="TextBox 64">
            <a:extLst>
              <a:ext uri="{FF2B5EF4-FFF2-40B4-BE49-F238E27FC236}">
                <a16:creationId xmlns:a16="http://schemas.microsoft.com/office/drawing/2014/main" id="{6116A656-E8B4-82BF-0EF8-6F61220CA659}"/>
              </a:ext>
            </a:extLst>
          </p:cNvPr>
          <p:cNvSpPr txBox="1"/>
          <p:nvPr/>
        </p:nvSpPr>
        <p:spPr>
          <a:xfrm>
            <a:off x="6199805" y="2320231"/>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66" name="TextBox 65">
            <a:extLst>
              <a:ext uri="{FF2B5EF4-FFF2-40B4-BE49-F238E27FC236}">
                <a16:creationId xmlns:a16="http://schemas.microsoft.com/office/drawing/2014/main" id="{A7522B9F-7A91-78AF-1C52-71854D50BA29}"/>
              </a:ext>
            </a:extLst>
          </p:cNvPr>
          <p:cNvSpPr txBox="1"/>
          <p:nvPr/>
        </p:nvSpPr>
        <p:spPr>
          <a:xfrm>
            <a:off x="9285708" y="3637127"/>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a:t>
            </a:r>
          </a:p>
        </p:txBody>
      </p:sp>
      <p:sp>
        <p:nvSpPr>
          <p:cNvPr id="67" name="TextBox 66">
            <a:extLst>
              <a:ext uri="{FF2B5EF4-FFF2-40B4-BE49-F238E27FC236}">
                <a16:creationId xmlns:a16="http://schemas.microsoft.com/office/drawing/2014/main" id="{2DA314A7-9B5B-8675-6976-D3EEF3AC6977}"/>
              </a:ext>
            </a:extLst>
          </p:cNvPr>
          <p:cNvSpPr txBox="1"/>
          <p:nvPr/>
        </p:nvSpPr>
        <p:spPr>
          <a:xfrm>
            <a:off x="5406454" y="4017281"/>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68" name="TextBox 67">
            <a:extLst>
              <a:ext uri="{FF2B5EF4-FFF2-40B4-BE49-F238E27FC236}">
                <a16:creationId xmlns:a16="http://schemas.microsoft.com/office/drawing/2014/main" id="{09826079-92FA-B625-5901-B4E72AC9171D}"/>
              </a:ext>
            </a:extLst>
          </p:cNvPr>
          <p:cNvSpPr txBox="1"/>
          <p:nvPr/>
        </p:nvSpPr>
        <p:spPr>
          <a:xfrm>
            <a:off x="5362082" y="4707073"/>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69" name="TextBox 68">
            <a:extLst>
              <a:ext uri="{FF2B5EF4-FFF2-40B4-BE49-F238E27FC236}">
                <a16:creationId xmlns:a16="http://schemas.microsoft.com/office/drawing/2014/main" id="{FB541757-DA12-5CE4-F63F-5E3E7D01AAEB}"/>
              </a:ext>
            </a:extLst>
          </p:cNvPr>
          <p:cNvSpPr txBox="1"/>
          <p:nvPr/>
        </p:nvSpPr>
        <p:spPr>
          <a:xfrm>
            <a:off x="6516026" y="3653835"/>
            <a:ext cx="661266"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70" name="TextBox 69">
            <a:extLst>
              <a:ext uri="{FF2B5EF4-FFF2-40B4-BE49-F238E27FC236}">
                <a16:creationId xmlns:a16="http://schemas.microsoft.com/office/drawing/2014/main" id="{64356586-4D6E-D767-3B50-757B6974D980}"/>
              </a:ext>
            </a:extLst>
          </p:cNvPr>
          <p:cNvSpPr txBox="1"/>
          <p:nvPr/>
        </p:nvSpPr>
        <p:spPr>
          <a:xfrm>
            <a:off x="2424479" y="3775991"/>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cxnSp>
        <p:nvCxnSpPr>
          <p:cNvPr id="71" name="Connector: Elbow 70">
            <a:extLst>
              <a:ext uri="{FF2B5EF4-FFF2-40B4-BE49-F238E27FC236}">
                <a16:creationId xmlns:a16="http://schemas.microsoft.com/office/drawing/2014/main" id="{321C1C33-0CD8-C867-FA35-FE9A7CB627AF}"/>
              </a:ext>
            </a:extLst>
          </p:cNvPr>
          <p:cNvCxnSpPr>
            <a:cxnSpLocks/>
            <a:stCxn id="8" idx="3"/>
            <a:endCxn id="19" idx="1"/>
          </p:cNvCxnSpPr>
          <p:nvPr/>
        </p:nvCxnSpPr>
        <p:spPr>
          <a:xfrm flipV="1">
            <a:off x="2417662" y="2857093"/>
            <a:ext cx="1665213" cy="1403048"/>
          </a:xfrm>
          <a:prstGeom prst="bentConnector3">
            <a:avLst>
              <a:gd name="adj1" fmla="val 32896"/>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D7747D50-CE88-CAF3-E07D-DA9414A150E7}"/>
              </a:ext>
            </a:extLst>
          </p:cNvPr>
          <p:cNvSpPr txBox="1"/>
          <p:nvPr/>
        </p:nvSpPr>
        <p:spPr>
          <a:xfrm>
            <a:off x="3293340" y="2409683"/>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75" name="TextBox 74">
            <a:extLst>
              <a:ext uri="{FF2B5EF4-FFF2-40B4-BE49-F238E27FC236}">
                <a16:creationId xmlns:a16="http://schemas.microsoft.com/office/drawing/2014/main" id="{9729F336-6F40-FAAC-F477-471823DA6C97}"/>
              </a:ext>
            </a:extLst>
          </p:cNvPr>
          <p:cNvSpPr txBox="1"/>
          <p:nvPr/>
        </p:nvSpPr>
        <p:spPr>
          <a:xfrm>
            <a:off x="1419570" y="3584575"/>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76" name="TextBox 75">
            <a:extLst>
              <a:ext uri="{FF2B5EF4-FFF2-40B4-BE49-F238E27FC236}">
                <a16:creationId xmlns:a16="http://schemas.microsoft.com/office/drawing/2014/main" id="{38220C36-0D6E-F9BC-B2DE-7F2833B92928}"/>
              </a:ext>
            </a:extLst>
          </p:cNvPr>
          <p:cNvSpPr txBox="1"/>
          <p:nvPr/>
        </p:nvSpPr>
        <p:spPr>
          <a:xfrm>
            <a:off x="1464533" y="3002601"/>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77" name="TextBox 76">
            <a:extLst>
              <a:ext uri="{FF2B5EF4-FFF2-40B4-BE49-F238E27FC236}">
                <a16:creationId xmlns:a16="http://schemas.microsoft.com/office/drawing/2014/main" id="{1BED468C-37E6-CA7B-EF70-86EE389DD3F0}"/>
              </a:ext>
            </a:extLst>
          </p:cNvPr>
          <p:cNvSpPr txBox="1"/>
          <p:nvPr/>
        </p:nvSpPr>
        <p:spPr>
          <a:xfrm>
            <a:off x="789927" y="1736473"/>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78" name="TextBox 77">
            <a:extLst>
              <a:ext uri="{FF2B5EF4-FFF2-40B4-BE49-F238E27FC236}">
                <a16:creationId xmlns:a16="http://schemas.microsoft.com/office/drawing/2014/main" id="{FCEA37B5-BD4C-CEDC-BFF0-A767B32206E6}"/>
              </a:ext>
            </a:extLst>
          </p:cNvPr>
          <p:cNvSpPr txBox="1"/>
          <p:nvPr/>
        </p:nvSpPr>
        <p:spPr>
          <a:xfrm>
            <a:off x="4421999" y="5474513"/>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a:t>
            </a:r>
          </a:p>
        </p:txBody>
      </p:sp>
      <p:sp>
        <p:nvSpPr>
          <p:cNvPr id="79" name="TextBox 78">
            <a:extLst>
              <a:ext uri="{FF2B5EF4-FFF2-40B4-BE49-F238E27FC236}">
                <a16:creationId xmlns:a16="http://schemas.microsoft.com/office/drawing/2014/main" id="{0C65D39A-598A-F079-6717-8120769E9673}"/>
              </a:ext>
            </a:extLst>
          </p:cNvPr>
          <p:cNvSpPr txBox="1"/>
          <p:nvPr/>
        </p:nvSpPr>
        <p:spPr>
          <a:xfrm>
            <a:off x="2417662" y="4759662"/>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80" name="TextBox 79">
            <a:extLst>
              <a:ext uri="{FF2B5EF4-FFF2-40B4-BE49-F238E27FC236}">
                <a16:creationId xmlns:a16="http://schemas.microsoft.com/office/drawing/2014/main" id="{8B6B5363-7EA3-1B0D-EAC2-0C6563D2ABCC}"/>
              </a:ext>
            </a:extLst>
          </p:cNvPr>
          <p:cNvSpPr txBox="1"/>
          <p:nvPr/>
        </p:nvSpPr>
        <p:spPr>
          <a:xfrm>
            <a:off x="3965472" y="4792073"/>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81" name="TextBox 80">
            <a:extLst>
              <a:ext uri="{FF2B5EF4-FFF2-40B4-BE49-F238E27FC236}">
                <a16:creationId xmlns:a16="http://schemas.microsoft.com/office/drawing/2014/main" id="{FB865BDA-8581-1DC3-12B7-92F8F58B87FA}"/>
              </a:ext>
            </a:extLst>
          </p:cNvPr>
          <p:cNvSpPr txBox="1"/>
          <p:nvPr/>
        </p:nvSpPr>
        <p:spPr>
          <a:xfrm>
            <a:off x="9458044" y="5456497"/>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82" name="TextBox 81">
            <a:extLst>
              <a:ext uri="{FF2B5EF4-FFF2-40B4-BE49-F238E27FC236}">
                <a16:creationId xmlns:a16="http://schemas.microsoft.com/office/drawing/2014/main" id="{2B29C6A1-AFC8-7D00-0866-6F111EA1EE9C}"/>
              </a:ext>
            </a:extLst>
          </p:cNvPr>
          <p:cNvSpPr txBox="1"/>
          <p:nvPr/>
        </p:nvSpPr>
        <p:spPr>
          <a:xfrm>
            <a:off x="7232632" y="2247110"/>
            <a:ext cx="794255"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83" name="TextBox 82">
            <a:extLst>
              <a:ext uri="{FF2B5EF4-FFF2-40B4-BE49-F238E27FC236}">
                <a16:creationId xmlns:a16="http://schemas.microsoft.com/office/drawing/2014/main" id="{854D279E-3672-09BF-5B9D-22264CB495A5}"/>
              </a:ext>
            </a:extLst>
          </p:cNvPr>
          <p:cNvSpPr txBox="1"/>
          <p:nvPr/>
        </p:nvSpPr>
        <p:spPr>
          <a:xfrm>
            <a:off x="10716269" y="1726562"/>
            <a:ext cx="313894"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1</a:t>
            </a:r>
          </a:p>
        </p:txBody>
      </p:sp>
      <p:sp>
        <p:nvSpPr>
          <p:cNvPr id="84" name="TextBox 83">
            <a:extLst>
              <a:ext uri="{FF2B5EF4-FFF2-40B4-BE49-F238E27FC236}">
                <a16:creationId xmlns:a16="http://schemas.microsoft.com/office/drawing/2014/main" id="{EDD7A76C-E81F-2232-D0A9-0983FC8980F3}"/>
              </a:ext>
            </a:extLst>
          </p:cNvPr>
          <p:cNvSpPr txBox="1"/>
          <p:nvPr/>
        </p:nvSpPr>
        <p:spPr>
          <a:xfrm>
            <a:off x="10871431" y="2871348"/>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describes</a:t>
            </a:r>
          </a:p>
        </p:txBody>
      </p:sp>
      <p:sp>
        <p:nvSpPr>
          <p:cNvPr id="85" name="TextBox 84">
            <a:extLst>
              <a:ext uri="{FF2B5EF4-FFF2-40B4-BE49-F238E27FC236}">
                <a16:creationId xmlns:a16="http://schemas.microsoft.com/office/drawing/2014/main" id="{5A7FC55B-0847-C735-1CA6-3AD1A93FEAB3}"/>
              </a:ext>
            </a:extLst>
          </p:cNvPr>
          <p:cNvSpPr txBox="1"/>
          <p:nvPr/>
        </p:nvSpPr>
        <p:spPr>
          <a:xfrm>
            <a:off x="6431652" y="1762818"/>
            <a:ext cx="1582048"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contains</a:t>
            </a:r>
          </a:p>
        </p:txBody>
      </p:sp>
      <p:sp>
        <p:nvSpPr>
          <p:cNvPr id="86" name="TextBox 85">
            <a:extLst>
              <a:ext uri="{FF2B5EF4-FFF2-40B4-BE49-F238E27FC236}">
                <a16:creationId xmlns:a16="http://schemas.microsoft.com/office/drawing/2014/main" id="{A5EC25E3-D07D-D7C7-A065-8C11C76ACF74}"/>
              </a:ext>
            </a:extLst>
          </p:cNvPr>
          <p:cNvSpPr txBox="1"/>
          <p:nvPr/>
        </p:nvSpPr>
        <p:spPr>
          <a:xfrm>
            <a:off x="3259498" y="1203926"/>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uses</a:t>
            </a:r>
          </a:p>
        </p:txBody>
      </p:sp>
      <p:sp>
        <p:nvSpPr>
          <p:cNvPr id="87" name="TextBox 86">
            <a:extLst>
              <a:ext uri="{FF2B5EF4-FFF2-40B4-BE49-F238E27FC236}">
                <a16:creationId xmlns:a16="http://schemas.microsoft.com/office/drawing/2014/main" id="{FA7E2F66-D99F-DCBB-F827-56601D90D2BA}"/>
              </a:ext>
            </a:extLst>
          </p:cNvPr>
          <p:cNvSpPr txBox="1"/>
          <p:nvPr/>
        </p:nvSpPr>
        <p:spPr>
          <a:xfrm>
            <a:off x="2926931" y="3119209"/>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looks-in</a:t>
            </a:r>
          </a:p>
        </p:txBody>
      </p:sp>
      <p:sp>
        <p:nvSpPr>
          <p:cNvPr id="89" name="TextBox 88">
            <a:extLst>
              <a:ext uri="{FF2B5EF4-FFF2-40B4-BE49-F238E27FC236}">
                <a16:creationId xmlns:a16="http://schemas.microsoft.com/office/drawing/2014/main" id="{8DAB8834-025C-CE50-C502-15F77B04D2FF}"/>
              </a:ext>
            </a:extLst>
          </p:cNvPr>
          <p:cNvSpPr txBox="1"/>
          <p:nvPr/>
        </p:nvSpPr>
        <p:spPr>
          <a:xfrm>
            <a:off x="2900673" y="4277413"/>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captures</a:t>
            </a:r>
          </a:p>
        </p:txBody>
      </p:sp>
      <p:sp>
        <p:nvSpPr>
          <p:cNvPr id="90" name="TextBox 89">
            <a:extLst>
              <a:ext uri="{FF2B5EF4-FFF2-40B4-BE49-F238E27FC236}">
                <a16:creationId xmlns:a16="http://schemas.microsoft.com/office/drawing/2014/main" id="{EB7ED9DA-6E56-8408-752F-072BA630F1E4}"/>
              </a:ext>
            </a:extLst>
          </p:cNvPr>
          <p:cNvSpPr txBox="1"/>
          <p:nvPr/>
        </p:nvSpPr>
        <p:spPr>
          <a:xfrm>
            <a:off x="6213576" y="4145442"/>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contains</a:t>
            </a:r>
          </a:p>
        </p:txBody>
      </p:sp>
      <p:sp>
        <p:nvSpPr>
          <p:cNvPr id="91" name="TextBox 90">
            <a:extLst>
              <a:ext uri="{FF2B5EF4-FFF2-40B4-BE49-F238E27FC236}">
                <a16:creationId xmlns:a16="http://schemas.microsoft.com/office/drawing/2014/main" id="{CAE5B839-7083-68C3-B2BB-AE4E086F0A42}"/>
              </a:ext>
            </a:extLst>
          </p:cNvPr>
          <p:cNvSpPr txBox="1"/>
          <p:nvPr/>
        </p:nvSpPr>
        <p:spPr>
          <a:xfrm>
            <a:off x="6469252" y="5451992"/>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paid-by</a:t>
            </a:r>
          </a:p>
        </p:txBody>
      </p:sp>
      <p:sp>
        <p:nvSpPr>
          <p:cNvPr id="92" name="TextBox 91">
            <a:extLst>
              <a:ext uri="{FF2B5EF4-FFF2-40B4-BE49-F238E27FC236}">
                <a16:creationId xmlns:a16="http://schemas.microsoft.com/office/drawing/2014/main" id="{673F4678-934E-6899-B0D7-454C85DFB35D}"/>
              </a:ext>
            </a:extLst>
          </p:cNvPr>
          <p:cNvSpPr txBox="1"/>
          <p:nvPr/>
        </p:nvSpPr>
        <p:spPr>
          <a:xfrm>
            <a:off x="1915005" y="5502218"/>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logs</a:t>
            </a:r>
          </a:p>
        </p:txBody>
      </p:sp>
      <p:sp>
        <p:nvSpPr>
          <p:cNvPr id="93" name="TextBox 92">
            <a:extLst>
              <a:ext uri="{FF2B5EF4-FFF2-40B4-BE49-F238E27FC236}">
                <a16:creationId xmlns:a16="http://schemas.microsoft.com/office/drawing/2014/main" id="{6DDB45A9-25F6-BB64-3C0E-C9A183F1492D}"/>
              </a:ext>
            </a:extLst>
          </p:cNvPr>
          <p:cNvSpPr txBox="1"/>
          <p:nvPr/>
        </p:nvSpPr>
        <p:spPr>
          <a:xfrm>
            <a:off x="924517" y="3273364"/>
            <a:ext cx="1533320" cy="461665"/>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keeps</a:t>
            </a:r>
          </a:p>
        </p:txBody>
      </p:sp>
      <p:cxnSp>
        <p:nvCxnSpPr>
          <p:cNvPr id="16" name="Connector: Curved 15">
            <a:extLst>
              <a:ext uri="{FF2B5EF4-FFF2-40B4-BE49-F238E27FC236}">
                <a16:creationId xmlns:a16="http://schemas.microsoft.com/office/drawing/2014/main" id="{4FA9F072-0D8B-3603-A30E-B7887AFED734}"/>
              </a:ext>
            </a:extLst>
          </p:cNvPr>
          <p:cNvCxnSpPr>
            <a:cxnSpLocks/>
            <a:endCxn id="14" idx="3"/>
          </p:cNvCxnSpPr>
          <p:nvPr/>
        </p:nvCxnSpPr>
        <p:spPr>
          <a:xfrm rot="10800000" flipV="1">
            <a:off x="5406455" y="2781896"/>
            <a:ext cx="2441385" cy="1964324"/>
          </a:xfrm>
          <a:prstGeom prst="curvedConnector3">
            <a:avLst>
              <a:gd name="adj1" fmla="val 61666"/>
            </a:avLst>
          </a:prstGeom>
          <a:ln w="381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45" name="Connector: Curved 44">
            <a:extLst>
              <a:ext uri="{FF2B5EF4-FFF2-40B4-BE49-F238E27FC236}">
                <a16:creationId xmlns:a16="http://schemas.microsoft.com/office/drawing/2014/main" id="{66BAAEA1-04EC-2B28-EEC8-AF8D6853E193}"/>
              </a:ext>
            </a:extLst>
          </p:cNvPr>
          <p:cNvCxnSpPr>
            <a:cxnSpLocks/>
            <a:stCxn id="22" idx="1"/>
          </p:cNvCxnSpPr>
          <p:nvPr/>
        </p:nvCxnSpPr>
        <p:spPr>
          <a:xfrm rot="10800000" flipV="1">
            <a:off x="2390431" y="1685681"/>
            <a:ext cx="5457409" cy="2829730"/>
          </a:xfrm>
          <a:prstGeom prst="curvedConnector3">
            <a:avLst>
              <a:gd name="adj1" fmla="val 93948"/>
            </a:avLst>
          </a:prstGeom>
          <a:ln w="38100">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2406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2700-FC40-C689-2161-8095AEA5E7AB}"/>
              </a:ext>
            </a:extLst>
          </p:cNvPr>
          <p:cNvSpPr>
            <a:spLocks noGrp="1"/>
          </p:cNvSpPr>
          <p:nvPr>
            <p:ph type="title"/>
          </p:nvPr>
        </p:nvSpPr>
        <p:spPr/>
        <p:txBody>
          <a:bodyPr/>
          <a:lstStyle/>
          <a:p>
            <a:r>
              <a:rPr lang="en-US" dirty="0"/>
              <a:t>Practical	</a:t>
            </a:r>
          </a:p>
        </p:txBody>
      </p:sp>
      <p:sp>
        <p:nvSpPr>
          <p:cNvPr id="3" name="Content Placeholder 2">
            <a:extLst>
              <a:ext uri="{FF2B5EF4-FFF2-40B4-BE49-F238E27FC236}">
                <a16:creationId xmlns:a16="http://schemas.microsoft.com/office/drawing/2014/main" id="{83B47005-714D-BFFD-1953-C2ED4D564905}"/>
              </a:ext>
            </a:extLst>
          </p:cNvPr>
          <p:cNvSpPr>
            <a:spLocks noGrp="1"/>
          </p:cNvSpPr>
          <p:nvPr>
            <p:ph idx="1"/>
          </p:nvPr>
        </p:nvSpPr>
        <p:spPr/>
        <p:txBody>
          <a:bodyPr/>
          <a:lstStyle/>
          <a:p>
            <a:r>
              <a:rPr lang="en-US" dirty="0"/>
              <a:t> Customers can open Savings, Current, or Loan Accounts based on their minimum balance and interest rate. These accounts can add as many customers as possible. All these accounts can deposit money, withdraw money, and add or remove loans. Accounts belong to their specific branch and city where the Bank can manage its branches. Prepare a class diagram representing the above scenario.</a:t>
            </a:r>
          </a:p>
        </p:txBody>
      </p:sp>
      <p:sp>
        <p:nvSpPr>
          <p:cNvPr id="4" name="Slide Number Placeholder 3">
            <a:extLst>
              <a:ext uri="{FF2B5EF4-FFF2-40B4-BE49-F238E27FC236}">
                <a16:creationId xmlns:a16="http://schemas.microsoft.com/office/drawing/2014/main" id="{E84A89EA-D22F-81D6-17FB-F500D609191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5" name="Date Placeholder 4">
            <a:extLst>
              <a:ext uri="{FF2B5EF4-FFF2-40B4-BE49-F238E27FC236}">
                <a16:creationId xmlns:a16="http://schemas.microsoft.com/office/drawing/2014/main" id="{CDE7D709-BCFA-C1DF-82BB-145B2EBC46FC}"/>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02/06/2024 - 02/07/2024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6" name="Footer Placeholder 5">
            <a:extLst>
              <a:ext uri="{FF2B5EF4-FFF2-40B4-BE49-F238E27FC236}">
                <a16:creationId xmlns:a16="http://schemas.microsoft.com/office/drawing/2014/main" id="{4DD7D017-F1B7-8959-D3EC-4A420F7C917B}"/>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181432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72700-FC40-C689-2161-8095AEA5E7AB}"/>
              </a:ext>
            </a:extLst>
          </p:cNvPr>
          <p:cNvSpPr>
            <a:spLocks noGrp="1"/>
          </p:cNvSpPr>
          <p:nvPr>
            <p:ph type="title"/>
          </p:nvPr>
        </p:nvSpPr>
        <p:spPr/>
        <p:txBody>
          <a:bodyPr/>
          <a:lstStyle/>
          <a:p>
            <a:r>
              <a:rPr lang="en-US" dirty="0"/>
              <a:t>Practical	</a:t>
            </a:r>
          </a:p>
        </p:txBody>
      </p:sp>
      <p:sp>
        <p:nvSpPr>
          <p:cNvPr id="3" name="Content Placeholder 2">
            <a:extLst>
              <a:ext uri="{FF2B5EF4-FFF2-40B4-BE49-F238E27FC236}">
                <a16:creationId xmlns:a16="http://schemas.microsoft.com/office/drawing/2014/main" id="{83B47005-714D-BFFD-1953-C2ED4D564905}"/>
              </a:ext>
            </a:extLst>
          </p:cNvPr>
          <p:cNvSpPr>
            <a:spLocks noGrp="1"/>
          </p:cNvSpPr>
          <p:nvPr>
            <p:ph idx="1"/>
          </p:nvPr>
        </p:nvSpPr>
        <p:spPr/>
        <p:txBody>
          <a:bodyPr/>
          <a:lstStyle/>
          <a:p>
            <a:r>
              <a:rPr lang="en-US" dirty="0"/>
              <a:t>Classes</a:t>
            </a:r>
          </a:p>
          <a:p>
            <a:r>
              <a:rPr lang="en-US" dirty="0"/>
              <a:t>Bank</a:t>
            </a:r>
          </a:p>
          <a:p>
            <a:r>
              <a:rPr lang="en-US" dirty="0"/>
              <a:t>Branch</a:t>
            </a:r>
          </a:p>
          <a:p>
            <a:r>
              <a:rPr lang="en-US" dirty="0"/>
              <a:t>Account</a:t>
            </a:r>
          </a:p>
          <a:p>
            <a:r>
              <a:rPr lang="en-US" dirty="0"/>
              <a:t>Loan Account, Saving Account, Saving Account</a:t>
            </a:r>
          </a:p>
          <a:p>
            <a:r>
              <a:rPr lang="en-US" dirty="0"/>
              <a:t>Customer</a:t>
            </a:r>
          </a:p>
        </p:txBody>
      </p:sp>
      <p:sp>
        <p:nvSpPr>
          <p:cNvPr id="4" name="Slide Number Placeholder 3">
            <a:extLst>
              <a:ext uri="{FF2B5EF4-FFF2-40B4-BE49-F238E27FC236}">
                <a16:creationId xmlns:a16="http://schemas.microsoft.com/office/drawing/2014/main" id="{E84A89EA-D22F-81D6-17FB-F500D609191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5" name="Date Placeholder 4">
            <a:extLst>
              <a:ext uri="{FF2B5EF4-FFF2-40B4-BE49-F238E27FC236}">
                <a16:creationId xmlns:a16="http://schemas.microsoft.com/office/drawing/2014/main" id="{CDE7D709-BCFA-C1DF-82BB-145B2EBC46FC}"/>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02/06/2024 - 02/07/2024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6" name="Footer Placeholder 5">
            <a:extLst>
              <a:ext uri="{FF2B5EF4-FFF2-40B4-BE49-F238E27FC236}">
                <a16:creationId xmlns:a16="http://schemas.microsoft.com/office/drawing/2014/main" id="{4DD7D017-F1B7-8959-D3EC-4A420F7C917B}"/>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406906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0F9C6-849E-7DE2-8051-216812B7B69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3" name="Footer Placeholder 2">
            <a:extLst>
              <a:ext uri="{FF2B5EF4-FFF2-40B4-BE49-F238E27FC236}">
                <a16:creationId xmlns:a16="http://schemas.microsoft.com/office/drawing/2014/main" id="{9992C9EB-1FD1-54FB-4A9A-D9267F7613AC}"/>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550712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119D-D5EB-6964-C4E8-823993C32E3E}"/>
              </a:ext>
            </a:extLst>
          </p:cNvPr>
          <p:cNvSpPr>
            <a:spLocks noGrp="1"/>
          </p:cNvSpPr>
          <p:nvPr>
            <p:ph type="ctrTitle"/>
          </p:nvPr>
        </p:nvSpPr>
        <p:spPr/>
        <p:txBody>
          <a:bodyPr/>
          <a:lstStyle/>
          <a:p>
            <a:r>
              <a:rPr lang="en-US" dirty="0"/>
              <a:t>PREVIEW FOR LECTURE 15</a:t>
            </a:r>
          </a:p>
        </p:txBody>
      </p:sp>
      <p:sp>
        <p:nvSpPr>
          <p:cNvPr id="3" name="Subtitle 2">
            <a:extLst>
              <a:ext uri="{FF2B5EF4-FFF2-40B4-BE49-F238E27FC236}">
                <a16:creationId xmlns:a16="http://schemas.microsoft.com/office/drawing/2014/main" id="{87DABF75-D51D-51D4-49B5-8E63F86B8523}"/>
              </a:ext>
            </a:extLst>
          </p:cNvPr>
          <p:cNvSpPr>
            <a:spLocks noGrp="1"/>
          </p:cNvSpPr>
          <p:nvPr>
            <p:ph type="subTitle" idx="1"/>
          </p:nvPr>
        </p:nvSpPr>
        <p:spPr/>
        <p:txBody>
          <a:bodyPr/>
          <a:lstStyle/>
          <a:p>
            <a:r>
              <a:rPr lang="en-US" dirty="0"/>
              <a:t>IMPLEMENTATION</a:t>
            </a:r>
          </a:p>
          <a:p>
            <a:endParaRPr lang="en-US" dirty="0"/>
          </a:p>
        </p:txBody>
      </p:sp>
      <p:sp>
        <p:nvSpPr>
          <p:cNvPr id="4" name="Date Placeholder 3">
            <a:extLst>
              <a:ext uri="{FF2B5EF4-FFF2-40B4-BE49-F238E27FC236}">
                <a16:creationId xmlns:a16="http://schemas.microsoft.com/office/drawing/2014/main" id="{08EEB664-4D22-7C06-3C26-D856980FDC7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02/06/2024 - 02/07/2024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5" name="Slide Number Placeholder 4">
            <a:extLst>
              <a:ext uri="{FF2B5EF4-FFF2-40B4-BE49-F238E27FC236}">
                <a16:creationId xmlns:a16="http://schemas.microsoft.com/office/drawing/2014/main" id="{A2F9F2D8-00AF-8890-24D2-C6DBBBA2C7FE}"/>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6" name="Footer Placeholder 5">
            <a:extLst>
              <a:ext uri="{FF2B5EF4-FFF2-40B4-BE49-F238E27FC236}">
                <a16:creationId xmlns:a16="http://schemas.microsoft.com/office/drawing/2014/main" id="{17FACECC-7E25-CF21-3881-3376DBB9C387}"/>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14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04172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Design Class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Typical information includes:</a:t>
            </a:r>
          </a:p>
          <a:p>
            <a:pPr lvl="1"/>
            <a:r>
              <a:rPr lang="en-US" dirty="0"/>
              <a:t>Classes, Associations and Attributes with type information</a:t>
            </a:r>
          </a:p>
          <a:p>
            <a:pPr lvl="1"/>
            <a:r>
              <a:rPr lang="en-US" dirty="0"/>
              <a:t>Interfaces, with their operations and constants</a:t>
            </a:r>
          </a:p>
          <a:p>
            <a:pPr lvl="1"/>
            <a:r>
              <a:rPr lang="en-US" dirty="0"/>
              <a:t>Methods</a:t>
            </a:r>
          </a:p>
          <a:p>
            <a:pPr lvl="1"/>
            <a:r>
              <a:rPr lang="en-US" dirty="0"/>
              <a:t>Navigability</a:t>
            </a:r>
          </a:p>
          <a:p>
            <a:pPr lvl="1"/>
            <a:r>
              <a:rPr lang="en-US" dirty="0"/>
              <a:t>Dependencies</a:t>
            </a:r>
          </a:p>
          <a:p>
            <a:r>
              <a:rPr lang="en-US" dirty="0"/>
              <a:t>Conceptual classes in the Domain Model show real-world concepts, where as Design classes in the DCDs show definitions for software classes.</a:t>
            </a:r>
          </a:p>
          <a:p>
            <a:r>
              <a:rPr lang="en-US" dirty="0"/>
              <a:t>During analysis -&gt; emphasize domain concepts.</a:t>
            </a:r>
          </a:p>
          <a:p>
            <a:r>
              <a:rPr lang="en-US" dirty="0"/>
              <a:t>During design -&gt; shift to software artifacts.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spTree>
    <p:extLst>
      <p:ext uri="{BB962C8B-B14F-4D97-AF65-F5344CB8AC3E}">
        <p14:creationId xmlns:p14="http://schemas.microsoft.com/office/powerpoint/2010/main" val="152444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6"/>
            <a:ext cx="10823640" cy="1092200"/>
          </a:xfrm>
        </p:spPr>
        <p:txBody>
          <a:bodyPr>
            <a:normAutofit/>
          </a:bodyPr>
          <a:lstStyle/>
          <a:p>
            <a:r>
              <a:rPr lang="en-US" dirty="0"/>
              <a:t>Design Class Diagram</a:t>
            </a:r>
          </a:p>
        </p:txBody>
      </p:sp>
      <p:sp>
        <p:nvSpPr>
          <p:cNvPr id="17" name="Content Placeholder 16">
            <a:extLst>
              <a:ext uri="{FF2B5EF4-FFF2-40B4-BE49-F238E27FC236}">
                <a16:creationId xmlns:a16="http://schemas.microsoft.com/office/drawing/2014/main" id="{4EA19ACC-34EA-1C8C-9EFD-7AF346EAC209}"/>
              </a:ext>
            </a:extLst>
          </p:cNvPr>
          <p:cNvSpPr>
            <a:spLocks noGrp="1"/>
          </p:cNvSpPr>
          <p:nvPr>
            <p:ph sz="half" idx="1"/>
          </p:nvPr>
        </p:nvSpPr>
        <p:spPr/>
        <p:txBody>
          <a:bodyPr/>
          <a:lstStyle/>
          <a:p>
            <a:endParaRPr lang="en-US"/>
          </a:p>
        </p:txBody>
      </p:sp>
      <p:sp>
        <p:nvSpPr>
          <p:cNvPr id="18" name="Content Placeholder 17">
            <a:extLst>
              <a:ext uri="{FF2B5EF4-FFF2-40B4-BE49-F238E27FC236}">
                <a16:creationId xmlns:a16="http://schemas.microsoft.com/office/drawing/2014/main" id="{B66ECBB9-6188-71A1-C84F-24AA7FE100B0}"/>
              </a:ext>
            </a:extLst>
          </p:cNvPr>
          <p:cNvSpPr>
            <a:spLocks noGrp="1"/>
          </p:cNvSpPr>
          <p:nvPr>
            <p:ph sz="half" idx="2"/>
          </p:nvPr>
        </p:nvSpPr>
        <p:spPr/>
        <p:txBody>
          <a:bodyPr/>
          <a:lstStyle/>
          <a:p>
            <a:endParaRPr lang="en-US"/>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3"/>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pic>
        <p:nvPicPr>
          <p:cNvPr id="1026" name="Picture 2">
            <a:extLst>
              <a:ext uri="{FF2B5EF4-FFF2-40B4-BE49-F238E27FC236}">
                <a16:creationId xmlns:a16="http://schemas.microsoft.com/office/drawing/2014/main" id="{E7A42109-5EE9-2B16-50F7-5D46D1409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255" y="1454046"/>
            <a:ext cx="11190122" cy="476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194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Making Design Class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Identify all the classes participating in the software solution. This should be done by analyzing the interaction diagram.</a:t>
            </a:r>
          </a:p>
          <a:p>
            <a:r>
              <a:rPr lang="en-US" dirty="0"/>
              <a:t>Draw them in a class diagram</a:t>
            </a:r>
          </a:p>
          <a:p>
            <a:r>
              <a:rPr lang="en-US" dirty="0"/>
              <a:t>Duplicate the attributes from the associated concepts in the conceptual model</a:t>
            </a:r>
          </a:p>
          <a:p>
            <a:r>
              <a:rPr lang="en-US" dirty="0"/>
              <a:t>Add methods names by analyzing the interaction diagrams</a:t>
            </a:r>
          </a:p>
          <a:p>
            <a:r>
              <a:rPr lang="en-US" dirty="0"/>
              <a:t>Add type information to the attributes and methods</a:t>
            </a:r>
          </a:p>
          <a:p>
            <a:r>
              <a:rPr lang="en-US" dirty="0"/>
              <a:t>Add the associations necessary to support the required attribute visibility</a:t>
            </a:r>
          </a:p>
          <a:p>
            <a:r>
              <a:rPr lang="en-US" dirty="0"/>
              <a:t>Add navigability arrow to the association to indicate direction of attribute visibility</a:t>
            </a:r>
          </a:p>
          <a:p>
            <a:r>
              <a:rPr lang="en-US" dirty="0"/>
              <a:t>Add dependency relationship line to indicate non-attribute visibility</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spTree>
    <p:extLst>
      <p:ext uri="{BB962C8B-B14F-4D97-AF65-F5344CB8AC3E}">
        <p14:creationId xmlns:p14="http://schemas.microsoft.com/office/powerpoint/2010/main" val="184407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693C19-9F47-442B-8884-4A3CF24D4C87}"/>
              </a:ext>
            </a:extLst>
          </p:cNvPr>
          <p:cNvPicPr>
            <a:picLocks noChangeAspect="1"/>
          </p:cNvPicPr>
          <p:nvPr/>
        </p:nvPicPr>
        <p:blipFill>
          <a:blip r:embed="rId3"/>
          <a:stretch>
            <a:fillRect/>
          </a:stretch>
        </p:blipFill>
        <p:spPr>
          <a:xfrm>
            <a:off x="0" y="1716372"/>
            <a:ext cx="8102040" cy="3425254"/>
          </a:xfrm>
          <a:prstGeom prst="rect">
            <a:avLst/>
          </a:prstGeom>
        </p:spPr>
      </p:pic>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a:t>Design Class Diagram</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7740869" y="1557338"/>
            <a:ext cx="3489106" cy="4475162"/>
          </a:xfrm>
        </p:spPr>
        <p:txBody>
          <a:bodyPr vert="horz" lIns="91440" tIns="45720" rIns="91440" bIns="45720" rtlCol="0" anchor="t">
            <a:noAutofit/>
          </a:bodyPr>
          <a:lstStyle/>
          <a:p>
            <a:r>
              <a:rPr lang="en-US"/>
              <a:t>Attributes – Structural features</a:t>
            </a:r>
          </a:p>
          <a:p>
            <a:r>
              <a:rPr lang="en-US"/>
              <a:t>Operations – Behavioral features</a:t>
            </a:r>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spTree>
    <p:extLst>
      <p:ext uri="{BB962C8B-B14F-4D97-AF65-F5344CB8AC3E}">
        <p14:creationId xmlns:p14="http://schemas.microsoft.com/office/powerpoint/2010/main" val="276264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a:t>Design Class Diagram</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a:t>A class notation consists of three parts:</a:t>
            </a:r>
          </a:p>
          <a:p>
            <a:r>
              <a:rPr lang="en-US"/>
              <a:t>Class Name: The name of the class appears in the first partition.</a:t>
            </a:r>
          </a:p>
          <a:p>
            <a:r>
              <a:rPr lang="en-US"/>
              <a:t>Class Attributes: Attributes are shown in the second partition.</a:t>
            </a:r>
          </a:p>
          <a:p>
            <a:pPr lvl="1"/>
            <a:r>
              <a:rPr lang="en-US"/>
              <a:t>The attribute type is shown after the colon.</a:t>
            </a:r>
          </a:p>
          <a:p>
            <a:pPr lvl="1"/>
            <a:r>
              <a:rPr lang="en-US"/>
              <a:t>Attributes map onto member variables (data members) in code.</a:t>
            </a:r>
          </a:p>
          <a:p>
            <a:r>
              <a:rPr lang="en-US"/>
              <a:t>Class Operations or Methods: Operations are shown in the third partition.</a:t>
            </a:r>
          </a:p>
          <a:p>
            <a:pPr lvl="1"/>
            <a:r>
              <a:rPr lang="en-US"/>
              <a:t>They are services the class provides.</a:t>
            </a:r>
          </a:p>
          <a:p>
            <a:pPr lvl="1"/>
            <a:r>
              <a:rPr lang="en-US"/>
              <a:t>The return type of a method is shown after the colon at the end of the method signature.</a:t>
            </a:r>
          </a:p>
          <a:p>
            <a:pPr lvl="1"/>
            <a:r>
              <a:rPr lang="en-US"/>
              <a:t>The return type of method parameters is shown after the colon following the parameter name.</a:t>
            </a:r>
          </a:p>
          <a:p>
            <a:pPr lvl="1"/>
            <a:r>
              <a:rPr lang="en-US"/>
              <a:t>Operations map onto class methods in code.</a:t>
            </a:r>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8</a:t>
            </a:fld>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sp>
        <p:nvSpPr>
          <p:cNvPr id="22" name="Date Placeholder 21">
            <a:extLst>
              <a:ext uri="{FF2B5EF4-FFF2-40B4-BE49-F238E27FC236}">
                <a16:creationId xmlns:a16="http://schemas.microsoft.com/office/drawing/2014/main" id="{FC80FF26-5657-0D57-E3BF-A36FE71B653A}"/>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02/06/2024 - 02/07/2024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71616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a:t>Design Class Diagram</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The bottom most section of a Class box is for showing the signatures of operations.</a:t>
            </a:r>
          </a:p>
          <a:p>
            <a:r>
              <a:rPr lang="en-US" dirty="0"/>
              <a:t>The syntax of an operation: </a:t>
            </a:r>
          </a:p>
          <a:p>
            <a:r>
              <a:rPr lang="en-US" dirty="0"/>
              <a:t>visibility name (parameter list) : return-type {property-string}</a:t>
            </a:r>
          </a:p>
          <a:p>
            <a:r>
              <a:rPr lang="en-US" dirty="0"/>
              <a:t>The property string contains additional information, such as exceptions that may be raised if the operation is abstract etc.</a:t>
            </a:r>
          </a:p>
          <a:p>
            <a:pPr marL="0" indent="0">
              <a:buNone/>
            </a:pPr>
            <a:r>
              <a:rPr lang="en-US" i="1" dirty="0"/>
              <a:t>+</a:t>
            </a:r>
            <a:r>
              <a:rPr lang="en-US" i="1" dirty="0" err="1"/>
              <a:t>getPlayer</a:t>
            </a:r>
            <a:r>
              <a:rPr lang="en-US" i="1" dirty="0"/>
              <a:t> ( </a:t>
            </a:r>
            <a:r>
              <a:rPr lang="en-US" i="1" dirty="0" err="1"/>
              <a:t>name:String</a:t>
            </a:r>
            <a:r>
              <a:rPr lang="en-US" i="1" dirty="0"/>
              <a:t> ):Player {exception </a:t>
            </a:r>
            <a:r>
              <a:rPr lang="en-US" i="1" dirty="0" err="1"/>
              <a:t>IOException</a:t>
            </a:r>
            <a:r>
              <a:rPr lang="en-US" i="1" dirty="0"/>
              <a:t>}</a:t>
            </a:r>
          </a:p>
          <a:p>
            <a:pPr marL="0" indent="0">
              <a:buNone/>
            </a:pPr>
            <a:r>
              <a:rPr lang="en-US" i="1" dirty="0"/>
              <a:t>public Player </a:t>
            </a:r>
            <a:r>
              <a:rPr lang="en-US" i="1" dirty="0" err="1"/>
              <a:t>getPlayer</a:t>
            </a:r>
            <a:r>
              <a:rPr lang="en-US" i="1" dirty="0"/>
              <a:t>(String name) throws </a:t>
            </a:r>
            <a:r>
              <a:rPr lang="en-US" i="1" dirty="0" err="1"/>
              <a:t>IOException</a:t>
            </a:r>
            <a:endParaRPr lang="en-US" i="1" dirty="0"/>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02/06/2024 - 02/07/2024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Design | Lecture 14</a:t>
            </a:r>
            <a:endParaRPr lang="en-US" dirty="0"/>
          </a:p>
        </p:txBody>
      </p:sp>
    </p:spTree>
    <p:extLst>
      <p:ext uri="{BB962C8B-B14F-4D97-AF65-F5344CB8AC3E}">
        <p14:creationId xmlns:p14="http://schemas.microsoft.com/office/powerpoint/2010/main" val="3792513734"/>
      </p:ext>
    </p:extLst>
  </p:cSld>
  <p:clrMapOvr>
    <a:masterClrMapping/>
  </p:clrMapOvr>
</p:sld>
</file>

<file path=ppt/theme/theme1.xml><?xml version="1.0" encoding="utf-8"?>
<a:theme xmlns:a="http://schemas.openxmlformats.org/drawingml/2006/main" name="1_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4E27A5-29EC-44AC-A353-55638DDBC56C}">
  <ds:schemaRefs>
    <ds:schemaRef ds:uri="http://schemas.microsoft.com/sharepoint/v3/contenttype/forms"/>
  </ds:schemaRefs>
</ds:datastoreItem>
</file>

<file path=customXml/itemProps2.xml><?xml version="1.0" encoding="utf-8"?>
<ds:datastoreItem xmlns:ds="http://schemas.openxmlformats.org/officeDocument/2006/customXml" ds:itemID="{289259C4-AC71-4849-BC68-7545A45536D3}">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customXml/itemProps3.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4816</TotalTime>
  <Words>2386</Words>
  <Application>Microsoft Office PowerPoint</Application>
  <PresentationFormat>Widescreen</PresentationFormat>
  <Paragraphs>468</Paragraphs>
  <Slides>37</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Dante</vt:lpstr>
      <vt:lpstr>Helvetica Neue Medium</vt:lpstr>
      <vt:lpstr>Nunito</vt:lpstr>
      <vt:lpstr>Painting With Chocolate</vt:lpstr>
      <vt:lpstr>Rustic Story</vt:lpstr>
      <vt:lpstr>Times New Roman</vt:lpstr>
      <vt:lpstr>Wingdings 2</vt:lpstr>
      <vt:lpstr>1_OffsetVTI</vt:lpstr>
      <vt:lpstr>PowerPoint Presentation</vt:lpstr>
      <vt:lpstr>Lesson 3: Object Oriented Design (10hrs)</vt:lpstr>
      <vt:lpstr>Class Diagram</vt:lpstr>
      <vt:lpstr>Design Class Diagram</vt:lpstr>
      <vt:lpstr>Design Class Diagram</vt:lpstr>
      <vt:lpstr>Making Design Class Diagram</vt:lpstr>
      <vt:lpstr>Design Class Diagram</vt:lpstr>
      <vt:lpstr>Design Class Diagram</vt:lpstr>
      <vt:lpstr>Design Class Diagram</vt:lpstr>
      <vt:lpstr>Design Class Diagram</vt:lpstr>
      <vt:lpstr>Design Class Diagram - Assignment</vt:lpstr>
      <vt:lpstr>Class Diagram Relationship Types</vt:lpstr>
      <vt:lpstr>Association</vt:lpstr>
      <vt:lpstr>Association</vt:lpstr>
      <vt:lpstr>Aggregation</vt:lpstr>
      <vt:lpstr>Aggregation</vt:lpstr>
      <vt:lpstr>Composition</vt:lpstr>
      <vt:lpstr>Inheritance (Generalization/Specialization)</vt:lpstr>
      <vt:lpstr>Dependency</vt:lpstr>
      <vt:lpstr>Dependency</vt:lpstr>
      <vt:lpstr>Visibility of Class Attributes and Operations</vt:lpstr>
      <vt:lpstr>Making Design Class Diagram</vt:lpstr>
      <vt:lpstr>Identify all the classes</vt:lpstr>
      <vt:lpstr>Identify all the classes</vt:lpstr>
      <vt:lpstr>Draw them in a class diagram</vt:lpstr>
      <vt:lpstr>Duplicate attributes from domain model</vt:lpstr>
      <vt:lpstr>Add methods names</vt:lpstr>
      <vt:lpstr>Add type information and visibility</vt:lpstr>
      <vt:lpstr>Add type information</vt:lpstr>
      <vt:lpstr>Never break attribute or operations line</vt:lpstr>
      <vt:lpstr>Add associations and navigability</vt:lpstr>
      <vt:lpstr>Add associations and navigability</vt:lpstr>
      <vt:lpstr>Add dependency relationship (optional) </vt:lpstr>
      <vt:lpstr>Practical </vt:lpstr>
      <vt:lpstr>Practical </vt:lpstr>
      <vt:lpstr>PowerPoint Presentation</vt:lpstr>
      <vt:lpstr>PREVIEW FOR LECTURE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with UML</dc:title>
  <dc:creator>Shiva Kunwar</dc:creator>
  <cp:lastModifiedBy>Shiva Kunwar</cp:lastModifiedBy>
  <cp:revision>314</cp:revision>
  <dcterms:created xsi:type="dcterms:W3CDTF">2023-12-21T15:41:48Z</dcterms:created>
  <dcterms:modified xsi:type="dcterms:W3CDTF">2024-07-12T07:24:15Z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