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26"/>
  </p:notesMasterIdLst>
  <p:sldIdLst>
    <p:sldId id="461" r:id="rId5"/>
    <p:sldId id="258" r:id="rId6"/>
    <p:sldId id="443" r:id="rId7"/>
    <p:sldId id="450" r:id="rId8"/>
    <p:sldId id="444" r:id="rId9"/>
    <p:sldId id="447" r:id="rId10"/>
    <p:sldId id="451" r:id="rId11"/>
    <p:sldId id="455" r:id="rId12"/>
    <p:sldId id="448" r:id="rId13"/>
    <p:sldId id="454" r:id="rId14"/>
    <p:sldId id="456" r:id="rId15"/>
    <p:sldId id="445" r:id="rId16"/>
    <p:sldId id="457" r:id="rId17"/>
    <p:sldId id="458" r:id="rId18"/>
    <p:sldId id="446" r:id="rId19"/>
    <p:sldId id="452" r:id="rId20"/>
    <p:sldId id="453" r:id="rId21"/>
    <p:sldId id="459" r:id="rId22"/>
    <p:sldId id="460" r:id="rId23"/>
    <p:sldId id="462" r:id="rId24"/>
    <p:sldId id="46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A2BC-1ADC-4120-B5E7-41DB4F4952A8}" v="84" dt="2023-12-23T16:15:44.242"/>
    <p1510:client id="{94C3F7BA-9B91-402F-A46D-9E14CBB31D3D}" v="6" dt="2023-12-23T16:27:5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9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F3811824-3441-450A-BE8B-1E1E11206BDE}"/>
    <pc:docChg chg="undo custSel addSld delSld modSld">
      <pc:chgData name="Shiva Kunwar" userId="aebf2261f0d6e09f" providerId="LiveId" clId="{F3811824-3441-450A-BE8B-1E1E11206BDE}" dt="2023-12-22T15:43:25.860" v="2058" actId="113"/>
      <pc:docMkLst>
        <pc:docMk/>
      </pc:docMkLst>
      <pc:sldChg chg="addSp modSp mod">
        <pc:chgData name="Shiva Kunwar" userId="aebf2261f0d6e09f" providerId="LiveId" clId="{F3811824-3441-450A-BE8B-1E1E11206BDE}" dt="2023-12-21T16:17:53.165" v="297" actId="1037"/>
        <pc:sldMkLst>
          <pc:docMk/>
          <pc:sldMk cId="513983598" sldId="256"/>
        </pc:sldMkLst>
        <pc:spChg chg="mod">
          <ac:chgData name="Shiva Kunwar" userId="aebf2261f0d6e09f" providerId="LiveId" clId="{F3811824-3441-450A-BE8B-1E1E11206BDE}" dt="2023-12-21T16:17:19.150" v="272" actId="1076"/>
          <ac:spMkLst>
            <pc:docMk/>
            <pc:sldMk cId="513983598" sldId="256"/>
            <ac:spMk id="3" creationId="{27F56970-010C-D66F-1469-B2F0870F24F8}"/>
          </ac:spMkLst>
        </pc:spChg>
        <pc:spChg chg="add mod">
          <ac:chgData name="Shiva Kunwar" userId="aebf2261f0d6e09f" providerId="LiveId" clId="{F3811824-3441-450A-BE8B-1E1E11206BDE}" dt="2023-12-21T16:17:53.165" v="297" actId="1037"/>
          <ac:spMkLst>
            <pc:docMk/>
            <pc:sldMk cId="513983598" sldId="256"/>
            <ac:spMk id="11" creationId="{966A9420-2EAA-2BB1-E08B-25BFB498717E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03433059" sldId="257"/>
        </pc:sldMkLst>
      </pc:sldChg>
      <pc:sldChg chg="modSp mod">
        <pc:chgData name="Shiva Kunwar" userId="aebf2261f0d6e09f" providerId="LiveId" clId="{F3811824-3441-450A-BE8B-1E1E11206BDE}" dt="2023-12-22T15:43:25.860" v="2058" actId="113"/>
        <pc:sldMkLst>
          <pc:docMk/>
          <pc:sldMk cId="399910915" sldId="258"/>
        </pc:sldMkLst>
        <pc:spChg chg="mod">
          <ac:chgData name="Shiva Kunwar" userId="aebf2261f0d6e09f" providerId="LiveId" clId="{F3811824-3441-450A-BE8B-1E1E11206BDE}" dt="2023-12-22T15:43:25.860" v="205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10.293" v="448"/>
          <ac:spMkLst>
            <pc:docMk/>
            <pc:sldMk cId="399910915" sldId="258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283349337" sldId="259"/>
        </pc:sldMkLst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87347244" sldId="260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648360811" sldId="261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592143716" sldId="262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1658221180" sldId="263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4179328529" sldId="264"/>
        </pc:sldMkLst>
      </pc:sldChg>
      <pc:sldChg chg="addSp delSp modSp mod setBg">
        <pc:chgData name="Shiva Kunwar" userId="aebf2261f0d6e09f" providerId="LiveId" clId="{F3811824-3441-450A-BE8B-1E1E11206BDE}" dt="2023-12-21T17:27:20.374" v="1690" actId="404"/>
        <pc:sldMkLst>
          <pc:docMk/>
          <pc:sldMk cId="4033552605" sldId="265"/>
        </pc:sldMkLst>
        <pc:spChg chg="mod">
          <ac:chgData name="Shiva Kunwar" userId="aebf2261f0d6e09f" providerId="LiveId" clId="{F3811824-3441-450A-BE8B-1E1E11206BDE}" dt="2023-12-21T16:15:20.892" v="88" actId="2711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27:20.374" v="1690" actId="404"/>
          <ac:spMkLst>
            <pc:docMk/>
            <pc:sldMk cId="4033552605" sldId="265"/>
            <ac:spMk id="3" creationId="{73F96AC3-CB6B-911F-8FF9-F5D96FBB5261}"/>
          </ac:spMkLst>
        </pc:spChg>
        <pc:spChg chg="del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4" creationId="{09BE8126-100B-E0F3-732C-A543D76DC582}"/>
          </ac:spMkLst>
        </pc:spChg>
        <pc:spChg chg="mo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F3811824-3441-450A-BE8B-1E1E11206BDE}" dt="2023-12-21T16:21:44.713" v="442"/>
          <ac:spMkLst>
            <pc:docMk/>
            <pc:sldMk cId="4033552605" sldId="265"/>
            <ac:spMk id="6" creationId="{CDF5B250-01D0-AFD6-9942-1BAFA5AD4538}"/>
          </ac:spMkLst>
        </pc:spChg>
        <pc:spChg chg="mod or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7" creationId="{BFE1FD33-ADFF-561E-437A-B83C3E503579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9" creationId="{5E789A05-76D0-47F6-AD3C-AF9057326156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0" creationId="{05C5A40C-F9AD-4C93-97FA-358B169FE27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1" creationId="{7AABA2F9-823C-4214-A440-604B5DB2FFD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3" creationId="{29B92431-B474-487C-98A7-621A5D059219}"/>
          </ac:spMkLst>
        </pc:sp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5" creationId="{18BED632-3F93-4C38-BB9D-D6B36E10763E}"/>
          </ac:cxnSpMkLst>
        </pc:cxn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7" creationId="{30D2A0D4-02A1-4D54-B25A-DF0DD9DD07C0}"/>
          </ac:cxnSpMkLst>
        </pc:cxnChg>
      </pc:sldChg>
      <pc:sldChg chg="del">
        <pc:chgData name="Shiva Kunwar" userId="aebf2261f0d6e09f" providerId="LiveId" clId="{F3811824-3441-450A-BE8B-1E1E11206BDE}" dt="2023-12-21T16:13:15.217" v="1" actId="47"/>
        <pc:sldMkLst>
          <pc:docMk/>
          <pc:sldMk cId="3651330708" sldId="266"/>
        </pc:sldMkLst>
      </pc:sldChg>
      <pc:sldChg chg="modSp add mod">
        <pc:chgData name="Shiva Kunwar" userId="aebf2261f0d6e09f" providerId="LiveId" clId="{F3811824-3441-450A-BE8B-1E1E11206BDE}" dt="2023-12-21T17:43:05.353" v="2057" actId="12"/>
        <pc:sldMkLst>
          <pc:docMk/>
          <pc:sldMk cId="3771641337" sldId="266"/>
        </pc:sldMkLst>
        <pc:spChg chg="mod">
          <ac:chgData name="Shiva Kunwar" userId="aebf2261f0d6e09f" providerId="LiveId" clId="{F3811824-3441-450A-BE8B-1E1E11206BDE}" dt="2023-12-21T16:15:48.539" v="127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43:05.353" v="2057" actId="1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F3811824-3441-450A-BE8B-1E1E11206BDE}" dt="2023-12-21T16:21:39.263" v="441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add mod modNotesTx">
        <pc:chgData name="Shiva Kunwar" userId="aebf2261f0d6e09f" providerId="LiveId" clId="{F3811824-3441-450A-BE8B-1E1E11206BDE}" dt="2023-12-21T17:06:24.815" v="1536" actId="20577"/>
        <pc:sldMkLst>
          <pc:docMk/>
          <pc:sldMk cId="1600105505" sldId="267"/>
        </pc:sldMkLst>
        <pc:spChg chg="mod">
          <ac:chgData name="Shiva Kunwar" userId="aebf2261f0d6e09f" providerId="LiveId" clId="{F3811824-3441-450A-BE8B-1E1E11206BDE}" dt="2023-12-21T16:19:16.839" v="3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06:24.815" v="1536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6.694" v="44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12.850" v="0" actId="47"/>
        <pc:sldMkLst>
          <pc:docMk/>
          <pc:sldMk cId="2400080457" sldId="267"/>
        </pc:sldMkLst>
      </pc:sldChg>
      <pc:sldChg chg="modSp add mod modNotesTx">
        <pc:chgData name="Shiva Kunwar" userId="aebf2261f0d6e09f" providerId="LiveId" clId="{F3811824-3441-450A-BE8B-1E1E11206BDE}" dt="2023-12-21T17:15:20.226" v="1651" actId="403"/>
        <pc:sldMkLst>
          <pc:docMk/>
          <pc:sldMk cId="660821032" sldId="268"/>
        </pc:sldMkLst>
        <pc:spChg chg="mod">
          <ac:chgData name="Shiva Kunwar" userId="aebf2261f0d6e09f" providerId="LiveId" clId="{F3811824-3441-450A-BE8B-1E1E11206BDE}" dt="2023-12-21T17:00:13.660" v="1414" actId="20577"/>
          <ac:spMkLst>
            <pc:docMk/>
            <pc:sldMk cId="660821032" sldId="268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5:20.226" v="1651" actId="403"/>
          <ac:spMkLst>
            <pc:docMk/>
            <pc:sldMk cId="660821032" sldId="26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2.377" v="446"/>
          <ac:spMkLst>
            <pc:docMk/>
            <pc:sldMk cId="660821032" sldId="268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37:13.532" v="1925"/>
        <pc:sldMkLst>
          <pc:docMk/>
          <pc:sldMk cId="93153752" sldId="269"/>
        </pc:sldMkLst>
        <pc:spChg chg="mod">
          <ac:chgData name="Shiva Kunwar" userId="aebf2261f0d6e09f" providerId="LiveId" clId="{F3811824-3441-450A-BE8B-1E1E11206BDE}" dt="2023-12-21T16:19:36.092" v="348" actId="20577"/>
          <ac:spMkLst>
            <pc:docMk/>
            <pc:sldMk cId="93153752" sldId="269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37:13.532" v="1925"/>
          <ac:spMkLst>
            <pc:docMk/>
            <pc:sldMk cId="93153752" sldId="269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6.211" v="445"/>
          <ac:spMkLst>
            <pc:docMk/>
            <pc:sldMk cId="93153752" sldId="269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6:41:54.906" v="608" actId="20577"/>
        <pc:sldMkLst>
          <pc:docMk/>
          <pc:sldMk cId="394631926" sldId="270"/>
        </pc:sldMkLst>
        <pc:spChg chg="mod">
          <ac:chgData name="Shiva Kunwar" userId="aebf2261f0d6e09f" providerId="LiveId" clId="{F3811824-3441-450A-BE8B-1E1E11206BDE}" dt="2023-12-21T16:41:54.906" v="608" actId="20577"/>
          <ac:spMkLst>
            <pc:docMk/>
            <pc:sldMk cId="394631926" sldId="270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1:47.990" v="599" actId="113"/>
          <ac:spMkLst>
            <pc:docMk/>
            <pc:sldMk cId="394631926" sldId="270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2.578" v="444"/>
          <ac:spMkLst>
            <pc:docMk/>
            <pc:sldMk cId="394631926" sldId="270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11:23.127" v="1638" actId="20577"/>
        <pc:sldMkLst>
          <pc:docMk/>
          <pc:sldMk cId="2020265371" sldId="271"/>
        </pc:sldMkLst>
        <pc:spChg chg="mod">
          <ac:chgData name="Shiva Kunwar" userId="aebf2261f0d6e09f" providerId="LiveId" clId="{F3811824-3441-450A-BE8B-1E1E11206BDE}" dt="2023-12-21T16:19:57.204" v="403" actId="20577"/>
          <ac:spMkLst>
            <pc:docMk/>
            <pc:sldMk cId="2020265371" sldId="271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1:23.127" v="1638" actId="20577"/>
          <ac:spMkLst>
            <pc:docMk/>
            <pc:sldMk cId="2020265371" sldId="271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48.245" v="443"/>
          <ac:spMkLst>
            <pc:docMk/>
            <pc:sldMk cId="2020265371" sldId="271"/>
            <ac:spMk id="6" creationId="{23D46E95-7705-1A6D-2CEE-5890E3B6E781}"/>
          </ac:spMkLst>
        </pc:spChg>
      </pc:sldChg>
      <pc:sldChg chg="modSp add del mod">
        <pc:chgData name="Shiva Kunwar" userId="aebf2261f0d6e09f" providerId="LiveId" clId="{F3811824-3441-450A-BE8B-1E1E11206BDE}" dt="2023-12-21T17:29:40.013" v="1694" actId="47"/>
        <pc:sldMkLst>
          <pc:docMk/>
          <pc:sldMk cId="3376154745" sldId="272"/>
        </pc:sldMkLst>
        <pc:spChg chg="mod">
          <ac:chgData name="Shiva Kunwar" userId="aebf2261f0d6e09f" providerId="LiveId" clId="{F3811824-3441-450A-BE8B-1E1E11206BDE}" dt="2023-12-21T16:58:06.754" v="1396" actId="20577"/>
          <ac:spMkLst>
            <pc:docMk/>
            <pc:sldMk cId="3376154745" sldId="272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6:13.923" v="627" actId="20577"/>
        <pc:sldMkLst>
          <pc:docMk/>
          <pc:sldMk cId="2253161650" sldId="273"/>
        </pc:sldMkLst>
        <pc:spChg chg="mod">
          <ac:chgData name="Shiva Kunwar" userId="aebf2261f0d6e09f" providerId="LiveId" clId="{F3811824-3441-450A-BE8B-1E1E11206BDE}" dt="2023-12-21T16:45:48.461" v="619" actId="20577"/>
          <ac:spMkLst>
            <pc:docMk/>
            <pc:sldMk cId="2253161650" sldId="273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6:13.923" v="627" actId="20577"/>
          <ac:spMkLst>
            <pc:docMk/>
            <pc:sldMk cId="2253161650" sldId="273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24.662" v="640" actId="113"/>
        <pc:sldMkLst>
          <pc:docMk/>
          <pc:sldMk cId="3468023329" sldId="274"/>
        </pc:sldMkLst>
        <pc:spChg chg="mod">
          <ac:chgData name="Shiva Kunwar" userId="aebf2261f0d6e09f" providerId="LiveId" clId="{F3811824-3441-450A-BE8B-1E1E11206BDE}" dt="2023-12-21T16:48:24.662" v="640" actId="113"/>
          <ac:spMkLst>
            <pc:docMk/>
            <pc:sldMk cId="3468023329" sldId="274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43.127" v="646" actId="113"/>
        <pc:sldMkLst>
          <pc:docMk/>
          <pc:sldMk cId="1732684722" sldId="275"/>
        </pc:sldMkLst>
        <pc:spChg chg="mod">
          <ac:chgData name="Shiva Kunwar" userId="aebf2261f0d6e09f" providerId="LiveId" clId="{F3811824-3441-450A-BE8B-1E1E11206BDE}" dt="2023-12-21T16:48:43.127" v="646" actId="113"/>
          <ac:spMkLst>
            <pc:docMk/>
            <pc:sldMk cId="1732684722" sldId="275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7:26.372" v="1395" actId="20577"/>
        <pc:sldMkLst>
          <pc:docMk/>
          <pc:sldMk cId="3544414768" sldId="276"/>
        </pc:sldMkLst>
        <pc:spChg chg="mod">
          <ac:chgData name="Shiva Kunwar" userId="aebf2261f0d6e09f" providerId="LiveId" clId="{F3811824-3441-450A-BE8B-1E1E11206BDE}" dt="2023-12-21T16:48:59.703" v="665" actId="20577"/>
          <ac:spMkLst>
            <pc:docMk/>
            <pc:sldMk cId="3544414768" sldId="276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7:26.372" v="1395" actId="20577"/>
          <ac:spMkLst>
            <pc:docMk/>
            <pc:sldMk cId="3544414768" sldId="276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5:17.799" v="1191" actId="20577"/>
        <pc:sldMkLst>
          <pc:docMk/>
          <pc:sldMk cId="1931651220" sldId="277"/>
        </pc:sldMkLst>
        <pc:spChg chg="mod">
          <ac:chgData name="Shiva Kunwar" userId="aebf2261f0d6e09f" providerId="LiveId" clId="{F3811824-3441-450A-BE8B-1E1E11206BDE}" dt="2023-12-21T16:52:11.430" v="788" actId="20577"/>
          <ac:spMkLst>
            <pc:docMk/>
            <pc:sldMk cId="1931651220" sldId="27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5:17.799" v="1191" actId="20577"/>
          <ac:spMkLst>
            <pc:docMk/>
            <pc:sldMk cId="1931651220" sldId="277"/>
            <ac:spMk id="3" creationId="{EA41DC63-DCE7-5ABF-7367-A046B49BC6A7}"/>
          </ac:spMkLst>
        </pc:spChg>
      </pc:sldChg>
      <pc:sldChg chg="modSp new mod">
        <pc:chgData name="Shiva Kunwar" userId="aebf2261f0d6e09f" providerId="LiveId" clId="{F3811824-3441-450A-BE8B-1E1E11206BDE}" dt="2023-12-21T17:39:14.642" v="1968" actId="11"/>
        <pc:sldMkLst>
          <pc:docMk/>
          <pc:sldMk cId="2356649918" sldId="278"/>
        </pc:sldMkLst>
        <pc:spChg chg="mod">
          <ac:chgData name="Shiva Kunwar" userId="aebf2261f0d6e09f" providerId="LiveId" clId="{F3811824-3441-450A-BE8B-1E1E11206BDE}" dt="2023-12-21T17:29:30.447" v="1692"/>
          <ac:spMkLst>
            <pc:docMk/>
            <pc:sldMk cId="2356649918" sldId="278"/>
            <ac:spMk id="2" creationId="{AD37A67C-225E-1859-D1DE-DA33715F7F15}"/>
          </ac:spMkLst>
        </pc:spChg>
        <pc:spChg chg="mod">
          <ac:chgData name="Shiva Kunwar" userId="aebf2261f0d6e09f" providerId="LiveId" clId="{F3811824-3441-450A-BE8B-1E1E11206BDE}" dt="2023-12-21T17:38:46.758" v="1960" actId="12"/>
          <ac:spMkLst>
            <pc:docMk/>
            <pc:sldMk cId="2356649918" sldId="278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14.642" v="1968" actId="11"/>
          <ac:spMkLst>
            <pc:docMk/>
            <pc:sldMk cId="2356649918" sldId="278"/>
            <ac:spMk id="4" creationId="{C554B894-2071-8FC6-314C-964F8B8BFCE4}"/>
          </ac:spMkLst>
        </pc:spChg>
        <pc:spChg chg="mod">
          <ac:chgData name="Shiva Kunwar" userId="aebf2261f0d6e09f" providerId="LiveId" clId="{F3811824-3441-450A-BE8B-1E1E11206BDE}" dt="2023-12-21T17:29:44.963" v="1704" actId="20577"/>
          <ac:spMkLst>
            <pc:docMk/>
            <pc:sldMk cId="2356649918" sldId="278"/>
            <ac:spMk id="5" creationId="{897CBF68-3B61-04C4-36A7-42C996315BAF}"/>
          </ac:spMkLst>
        </pc:spChg>
        <pc:spChg chg="mod">
          <ac:chgData name="Shiva Kunwar" userId="aebf2261f0d6e09f" providerId="LiveId" clId="{F3811824-3441-450A-BE8B-1E1E11206BDE}" dt="2023-12-21T17:29:37.731" v="1693"/>
          <ac:spMkLst>
            <pc:docMk/>
            <pc:sldMk cId="2356649918" sldId="278"/>
            <ac:spMk id="6" creationId="{25FE7534-FFCF-B787-0DB7-57771551A007}"/>
          </ac:spMkLst>
        </pc:spChg>
      </pc:sldChg>
      <pc:sldChg chg="modSp add mod">
        <pc:chgData name="Shiva Kunwar" userId="aebf2261f0d6e09f" providerId="LiveId" clId="{F3811824-3441-450A-BE8B-1E1E11206BDE}" dt="2023-12-21T17:39:45.319" v="1974" actId="11"/>
        <pc:sldMkLst>
          <pc:docMk/>
          <pc:sldMk cId="648691045" sldId="279"/>
        </pc:sldMkLst>
        <pc:spChg chg="mod">
          <ac:chgData name="Shiva Kunwar" userId="aebf2261f0d6e09f" providerId="LiveId" clId="{F3811824-3441-450A-BE8B-1E1E11206BDE}" dt="2023-12-21T17:39:30.970" v="1971" actId="11"/>
          <ac:spMkLst>
            <pc:docMk/>
            <pc:sldMk cId="648691045" sldId="279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45.319" v="1974" actId="11"/>
          <ac:spMkLst>
            <pc:docMk/>
            <pc:sldMk cId="648691045" sldId="279"/>
            <ac:spMk id="4" creationId="{C554B894-2071-8FC6-314C-964F8B8BFCE4}"/>
          </ac:spMkLst>
        </pc:spChg>
      </pc:sldChg>
      <pc:sldChg chg="modSp add mod">
        <pc:chgData name="Shiva Kunwar" userId="aebf2261f0d6e09f" providerId="LiveId" clId="{F3811824-3441-450A-BE8B-1E1E11206BDE}" dt="2023-12-21T17:42:24.242" v="2054" actId="255"/>
        <pc:sldMkLst>
          <pc:docMk/>
          <pc:sldMk cId="4221170188" sldId="280"/>
        </pc:sldMkLst>
        <pc:spChg chg="mod">
          <ac:chgData name="Shiva Kunwar" userId="aebf2261f0d6e09f" providerId="LiveId" clId="{F3811824-3441-450A-BE8B-1E1E11206BDE}" dt="2023-12-21T17:42:20.490" v="2053" actId="255"/>
          <ac:spMkLst>
            <pc:docMk/>
            <pc:sldMk cId="4221170188" sldId="280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42:24.242" v="2054" actId="255"/>
          <ac:spMkLst>
            <pc:docMk/>
            <pc:sldMk cId="4221170188" sldId="280"/>
            <ac:spMk id="4" creationId="{C554B894-2071-8FC6-314C-964F8B8BFCE4}"/>
          </ac:spMkLst>
        </pc:spChg>
      </pc:sldChg>
    </pc:docChg>
  </pc:docChgLst>
  <pc:docChgLst>
    <pc:chgData name="Shiva Kunwar" userId="aebf2261f0d6e09f" providerId="Windows Live" clId="Web-{792FA2BC-1ADC-4120-B5E7-41DB4F4952A8}"/>
    <pc:docChg chg="delSld modSld">
      <pc:chgData name="Shiva Kunwar" userId="aebf2261f0d6e09f" providerId="Windows Live" clId="Web-{792FA2BC-1ADC-4120-B5E7-41DB4F4952A8}" dt="2023-12-23T16:15:44.242" v="81"/>
      <pc:docMkLst>
        <pc:docMk/>
      </pc:docMkLst>
      <pc:sldChg chg="addSp delSp modSp">
        <pc:chgData name="Shiva Kunwar" userId="aebf2261f0d6e09f" providerId="Windows Live" clId="Web-{792FA2BC-1ADC-4120-B5E7-41DB4F4952A8}" dt="2023-12-23T16:15:44.242" v="81"/>
        <pc:sldMkLst>
          <pc:docMk/>
          <pc:sldMk cId="513983598" sldId="256"/>
        </pc:sldMkLst>
        <pc:spChg chg="mod">
          <ac:chgData name="Shiva Kunwar" userId="aebf2261f0d6e09f" providerId="Windows Live" clId="Web-{792FA2BC-1ADC-4120-B5E7-41DB4F4952A8}" dt="2023-12-23T16:14:06.676" v="71" actId="14100"/>
          <ac:spMkLst>
            <pc:docMk/>
            <pc:sldMk cId="513983598" sldId="256"/>
            <ac:spMk id="2" creationId="{CDBD1EEA-542C-DBA5-0F03-47421732BFEB}"/>
          </ac:spMkLst>
        </pc:spChg>
        <pc:spChg chg="add del mod">
          <ac:chgData name="Shiva Kunwar" userId="aebf2261f0d6e09f" providerId="Windows Live" clId="Web-{792FA2BC-1ADC-4120-B5E7-41DB4F4952A8}" dt="2023-12-23T16:15:40.117" v="79"/>
          <ac:spMkLst>
            <pc:docMk/>
            <pc:sldMk cId="513983598" sldId="256"/>
            <ac:spMk id="6" creationId="{9910DD32-74A6-48EF-B4E5-CFEF56BCF534}"/>
          </ac:spMkLst>
        </pc:spChg>
        <pc:picChg chg="add del mod">
          <ac:chgData name="Shiva Kunwar" userId="aebf2261f0d6e09f" providerId="Windows Live" clId="Web-{792FA2BC-1ADC-4120-B5E7-41DB4F4952A8}" dt="2023-12-23T16:15:44.242" v="81"/>
          <ac:picMkLst>
            <pc:docMk/>
            <pc:sldMk cId="513983598" sldId="256"/>
            <ac:picMk id="4" creationId="{E290207C-003B-8846-6467-980F2A7ACA36}"/>
          </ac:picMkLst>
        </pc:picChg>
        <pc:picChg chg="add del">
          <ac:chgData name="Shiva Kunwar" userId="aebf2261f0d6e09f" providerId="Windows Live" clId="Web-{792FA2BC-1ADC-4120-B5E7-41DB4F4952A8}" dt="2023-12-23T16:15:40.117" v="79"/>
          <ac:picMkLst>
            <pc:docMk/>
            <pc:sldMk cId="513983598" sldId="256"/>
            <ac:picMk id="10" creationId="{50D749EE-7F5D-607E-7CF3-5F30BC3F342B}"/>
          </ac:picMkLst>
        </pc:picChg>
      </pc:sldChg>
      <pc:sldChg chg="modSp">
        <pc:chgData name="Shiva Kunwar" userId="aebf2261f0d6e09f" providerId="Windows Live" clId="Web-{792FA2BC-1ADC-4120-B5E7-41DB4F4952A8}" dt="2023-12-23T16:13:18.002" v="21" actId="20577"/>
        <pc:sldMkLst>
          <pc:docMk/>
          <pc:sldMk cId="1600105505" sldId="267"/>
        </pc:sldMkLst>
        <pc:spChg chg="mod">
          <ac:chgData name="Shiva Kunwar" userId="aebf2261f0d6e09f" providerId="Windows Live" clId="Web-{792FA2BC-1ADC-4120-B5E7-41DB4F4952A8}" dt="2023-12-23T16:13:13.846" v="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Windows Live" clId="Web-{792FA2BC-1ADC-4120-B5E7-41DB4F4952A8}" dt="2023-12-23T16:13:07.580" v="12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Windows Live" clId="Web-{792FA2BC-1ADC-4120-B5E7-41DB4F4952A8}" dt="2023-12-23T16:13:18.002" v="21" actId="2057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Windows Live" clId="Web-{792FA2BC-1ADC-4120-B5E7-41DB4F4952A8}" dt="2023-12-23T16:13:03.767" v="11"/>
        <pc:sldMkLst>
          <pc:docMk/>
          <pc:sldMk cId="660821032" sldId="268"/>
        </pc:sldMkLst>
      </pc:sldChg>
      <pc:sldChg chg="del">
        <pc:chgData name="Shiva Kunwar" userId="aebf2261f0d6e09f" providerId="Windows Live" clId="Web-{792FA2BC-1ADC-4120-B5E7-41DB4F4952A8}" dt="2023-12-23T16:13:03.767" v="10"/>
        <pc:sldMkLst>
          <pc:docMk/>
          <pc:sldMk cId="93153752" sldId="269"/>
        </pc:sldMkLst>
      </pc:sldChg>
      <pc:sldChg chg="del">
        <pc:chgData name="Shiva Kunwar" userId="aebf2261f0d6e09f" providerId="Windows Live" clId="Web-{792FA2BC-1ADC-4120-B5E7-41DB4F4952A8}" dt="2023-12-23T16:13:03.752" v="9"/>
        <pc:sldMkLst>
          <pc:docMk/>
          <pc:sldMk cId="394631926" sldId="270"/>
        </pc:sldMkLst>
      </pc:sldChg>
      <pc:sldChg chg="del">
        <pc:chgData name="Shiva Kunwar" userId="aebf2261f0d6e09f" providerId="Windows Live" clId="Web-{792FA2BC-1ADC-4120-B5E7-41DB4F4952A8}" dt="2023-12-23T16:13:03.752" v="0"/>
        <pc:sldMkLst>
          <pc:docMk/>
          <pc:sldMk cId="2020265371" sldId="271"/>
        </pc:sldMkLst>
      </pc:sldChg>
      <pc:sldChg chg="del">
        <pc:chgData name="Shiva Kunwar" userId="aebf2261f0d6e09f" providerId="Windows Live" clId="Web-{792FA2BC-1ADC-4120-B5E7-41DB4F4952A8}" dt="2023-12-23T16:13:03.752" v="8"/>
        <pc:sldMkLst>
          <pc:docMk/>
          <pc:sldMk cId="2253161650" sldId="273"/>
        </pc:sldMkLst>
      </pc:sldChg>
      <pc:sldChg chg="del">
        <pc:chgData name="Shiva Kunwar" userId="aebf2261f0d6e09f" providerId="Windows Live" clId="Web-{792FA2BC-1ADC-4120-B5E7-41DB4F4952A8}" dt="2023-12-23T16:13:03.752" v="7"/>
        <pc:sldMkLst>
          <pc:docMk/>
          <pc:sldMk cId="3468023329" sldId="274"/>
        </pc:sldMkLst>
      </pc:sldChg>
      <pc:sldChg chg="del">
        <pc:chgData name="Shiva Kunwar" userId="aebf2261f0d6e09f" providerId="Windows Live" clId="Web-{792FA2BC-1ADC-4120-B5E7-41DB4F4952A8}" dt="2023-12-23T16:13:03.752" v="6"/>
        <pc:sldMkLst>
          <pc:docMk/>
          <pc:sldMk cId="1732684722" sldId="275"/>
        </pc:sldMkLst>
      </pc:sldChg>
      <pc:sldChg chg="del">
        <pc:chgData name="Shiva Kunwar" userId="aebf2261f0d6e09f" providerId="Windows Live" clId="Web-{792FA2BC-1ADC-4120-B5E7-41DB4F4952A8}" dt="2023-12-23T16:13:03.752" v="5"/>
        <pc:sldMkLst>
          <pc:docMk/>
          <pc:sldMk cId="3544414768" sldId="276"/>
        </pc:sldMkLst>
      </pc:sldChg>
      <pc:sldChg chg="del">
        <pc:chgData name="Shiva Kunwar" userId="aebf2261f0d6e09f" providerId="Windows Live" clId="Web-{792FA2BC-1ADC-4120-B5E7-41DB4F4952A8}" dt="2023-12-23T16:13:03.752" v="4"/>
        <pc:sldMkLst>
          <pc:docMk/>
          <pc:sldMk cId="1931651220" sldId="277"/>
        </pc:sldMkLst>
      </pc:sldChg>
      <pc:sldChg chg="del">
        <pc:chgData name="Shiva Kunwar" userId="aebf2261f0d6e09f" providerId="Windows Live" clId="Web-{792FA2BC-1ADC-4120-B5E7-41DB4F4952A8}" dt="2023-12-23T16:13:03.752" v="3"/>
        <pc:sldMkLst>
          <pc:docMk/>
          <pc:sldMk cId="2356649918" sldId="278"/>
        </pc:sldMkLst>
      </pc:sldChg>
      <pc:sldChg chg="del">
        <pc:chgData name="Shiva Kunwar" userId="aebf2261f0d6e09f" providerId="Windows Live" clId="Web-{792FA2BC-1ADC-4120-B5E7-41DB4F4952A8}" dt="2023-12-23T16:13:03.752" v="2"/>
        <pc:sldMkLst>
          <pc:docMk/>
          <pc:sldMk cId="648691045" sldId="279"/>
        </pc:sldMkLst>
      </pc:sldChg>
      <pc:sldChg chg="del">
        <pc:chgData name="Shiva Kunwar" userId="aebf2261f0d6e09f" providerId="Windows Live" clId="Web-{792FA2BC-1ADC-4120-B5E7-41DB4F4952A8}" dt="2023-12-23T16:13:03.752" v="1"/>
        <pc:sldMkLst>
          <pc:docMk/>
          <pc:sldMk cId="4221170188" sldId="280"/>
        </pc:sldMkLst>
      </pc:sldChg>
    </pc:docChg>
  </pc:docChgLst>
  <pc:docChgLst>
    <pc:chgData name="Shiva Kunwar" userId="aebf2261f0d6e09f" providerId="LiveId" clId="{94C3F7BA-9B91-402F-A46D-9E14CBB31D3D}"/>
    <pc:docChg chg="undo custSel modSld">
      <pc:chgData name="Shiva Kunwar" userId="aebf2261f0d6e09f" providerId="LiveId" clId="{94C3F7BA-9B91-402F-A46D-9E14CBB31D3D}" dt="2023-12-23T16:28:05.746" v="83" actId="20577"/>
      <pc:docMkLst>
        <pc:docMk/>
      </pc:docMkLst>
      <pc:sldChg chg="modSp mod">
        <pc:chgData name="Shiva Kunwar" userId="aebf2261f0d6e09f" providerId="LiveId" clId="{94C3F7BA-9B91-402F-A46D-9E14CBB31D3D}" dt="2023-12-23T16:19:13.758" v="2" actId="14100"/>
        <pc:sldMkLst>
          <pc:docMk/>
          <pc:sldMk cId="513983598" sldId="256"/>
        </pc:sldMkLst>
        <pc:spChg chg="mod">
          <ac:chgData name="Shiva Kunwar" userId="aebf2261f0d6e09f" providerId="LiveId" clId="{94C3F7BA-9B91-402F-A46D-9E14CBB31D3D}" dt="2023-12-23T16:19:13.758" v="2" actId="14100"/>
          <ac:spMkLst>
            <pc:docMk/>
            <pc:sldMk cId="513983598" sldId="256"/>
            <ac:spMk id="2" creationId="{CDBD1EEA-542C-DBA5-0F03-47421732BFEB}"/>
          </ac:spMkLst>
        </pc:spChg>
      </pc:sldChg>
      <pc:sldChg chg="modSp mod modNotesTx">
        <pc:chgData name="Shiva Kunwar" userId="aebf2261f0d6e09f" providerId="LiveId" clId="{94C3F7BA-9B91-402F-A46D-9E14CBB31D3D}" dt="2023-12-23T16:24:58.737" v="74" actId="20577"/>
        <pc:sldMkLst>
          <pc:docMk/>
          <pc:sldMk cId="399910915" sldId="258"/>
        </pc:sldMkLst>
        <pc:spChg chg="mod">
          <ac:chgData name="Shiva Kunwar" userId="aebf2261f0d6e09f" providerId="LiveId" clId="{94C3F7BA-9B91-402F-A46D-9E14CBB31D3D}" dt="2023-12-23T16:22:22.128" v="9" actId="20577"/>
          <ac:spMkLst>
            <pc:docMk/>
            <pc:sldMk cId="399910915" sldId="258"/>
            <ac:spMk id="2" creationId="{CDC45947-56A6-3D94-CC1B-440530BE2E79}"/>
          </ac:spMkLst>
        </pc:spChg>
        <pc:spChg chg="mod">
          <ac:chgData name="Shiva Kunwar" userId="aebf2261f0d6e09f" providerId="LiveId" clId="{94C3F7BA-9B91-402F-A46D-9E14CBB31D3D}" dt="2023-12-23T16:24:25.283" v="6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94C3F7BA-9B91-402F-A46D-9E14CBB31D3D}" dt="2023-12-23T16:24:58.737" v="74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19.432" v="26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addSp delSp modSp mod">
        <pc:chgData name="Shiva Kunwar" userId="aebf2261f0d6e09f" providerId="LiveId" clId="{94C3F7BA-9B91-402F-A46D-9E14CBB31D3D}" dt="2023-12-23T16:28:05.746" v="83" actId="20577"/>
        <pc:sldMkLst>
          <pc:docMk/>
          <pc:sldMk cId="4033552605" sldId="265"/>
        </pc:sldMkLst>
        <pc:spChg chg="mod">
          <ac:chgData name="Shiva Kunwar" userId="aebf2261f0d6e09f" providerId="LiveId" clId="{94C3F7BA-9B91-402F-A46D-9E14CBB31D3D}" dt="2023-12-23T16:28:05.746" v="83" actId="20577"/>
          <ac:spMkLst>
            <pc:docMk/>
            <pc:sldMk cId="4033552605" sldId="265"/>
            <ac:spMk id="3" creationId="{73F96AC3-CB6B-911F-8FF9-F5D96FBB5261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4" creationId="{D8EFDD86-AB97-178F-D625-31503B67C1FF}"/>
          </ac:spMkLst>
        </pc:spChg>
        <pc:spChg chg="mod">
          <ac:chgData name="Shiva Kunwar" userId="aebf2261f0d6e09f" providerId="LiveId" clId="{94C3F7BA-9B91-402F-A46D-9E14CBB31D3D}" dt="2023-12-23T16:25:04.534" v="7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27.775" v="28"/>
          <ac:spMkLst>
            <pc:docMk/>
            <pc:sldMk cId="4033552605" sldId="265"/>
            <ac:spMk id="6" creationId="{CDF5B250-01D0-AFD6-9942-1BAFA5AD4538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8" creationId="{624B3456-1214-FC0B-9C78-0D794E42ABAB}"/>
          </ac:spMkLst>
        </pc:spChg>
      </pc:sldChg>
      <pc:sldChg chg="modSp mod">
        <pc:chgData name="Shiva Kunwar" userId="aebf2261f0d6e09f" providerId="LiveId" clId="{94C3F7BA-9B91-402F-A46D-9E14CBB31D3D}" dt="2023-12-23T16:25:07.216" v="77"/>
        <pc:sldMkLst>
          <pc:docMk/>
          <pc:sldMk cId="3771641337" sldId="266"/>
        </pc:sldMkLst>
        <pc:spChg chg="mod">
          <ac:chgData name="Shiva Kunwar" userId="aebf2261f0d6e09f" providerId="LiveId" clId="{94C3F7BA-9B91-402F-A46D-9E14CBB31D3D}" dt="2023-12-23T16:24:36.612" v="7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94C3F7BA-9B91-402F-A46D-9E14CBB31D3D}" dt="2023-12-23T16:25:07.216" v="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30.473" v="29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94C3F7BA-9B91-402F-A46D-9E14CBB31D3D}" dt="2023-12-23T16:25:02.595" v="75"/>
        <pc:sldMkLst>
          <pc:docMk/>
          <pc:sldMk cId="1600105505" sldId="267"/>
        </pc:sldMkLst>
        <pc:spChg chg="mod">
          <ac:chgData name="Shiva Kunwar" userId="aebf2261f0d6e09f" providerId="LiveId" clId="{94C3F7BA-9B91-402F-A46D-9E14CBB31D3D}" dt="2023-12-23T16:25:02.595" v="75"/>
          <ac:spMkLst>
            <pc:docMk/>
            <pc:sldMk cId="1600105505" sldId="267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25.326" v="27"/>
          <ac:spMkLst>
            <pc:docMk/>
            <pc:sldMk cId="1600105505" sldId="267"/>
            <ac:spMk id="6" creationId="{23D46E95-7705-1A6D-2CEE-5890E3B6E7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75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37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44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13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42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1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83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12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5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8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9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2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1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60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97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board with text and symbols&#10;&#10;Description automatically generated">
            <a:extLst>
              <a:ext uri="{FF2B5EF4-FFF2-40B4-BE49-F238E27FC236}">
                <a16:creationId xmlns:a16="http://schemas.microsoft.com/office/drawing/2014/main" id="{AFF0473D-2E57-2648-E32E-450E943AB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5" y="-348215"/>
            <a:ext cx="12192000" cy="6128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>
            <a:off x="4565" y="3957637"/>
            <a:ext cx="12188952" cy="292351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168B0E-20F4-FF12-470C-B3F22AE76A4A}"/>
              </a:ext>
            </a:extLst>
          </p:cNvPr>
          <p:cNvSpPr txBox="1">
            <a:spLocks/>
          </p:cNvSpPr>
          <p:nvPr userDrawn="1"/>
        </p:nvSpPr>
        <p:spPr>
          <a:xfrm>
            <a:off x="471438" y="3994372"/>
            <a:ext cx="11249125" cy="16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n-ea"/>
                <a:cs typeface="+mn-cs"/>
              </a:rPr>
              <a:t>Object Oriented Analysis and Design using Unified Modeling Language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512E-D1AA-93FA-023F-C6BA65C969D9}"/>
              </a:ext>
            </a:extLst>
          </p:cNvPr>
          <p:cNvSpPr txBox="1">
            <a:spLocks/>
          </p:cNvSpPr>
          <p:nvPr userDrawn="1"/>
        </p:nvSpPr>
        <p:spPr>
          <a:xfrm>
            <a:off x="4426694" y="5645148"/>
            <a:ext cx="3338613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Er. Shiva Kunwar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Lecturer, GU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D64FA39-764F-48F2-BC12-23BF568D0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" y="4890719"/>
            <a:ext cx="1771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7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3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D6447A-E0A5-D5E3-7EB2-2297DA88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35769-B39A-15A5-EC52-031D6D03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69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938" y="1623695"/>
            <a:ext cx="4886326" cy="440831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266D39-DF6E-28EF-BD7E-A78963D02A0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47EDD0-3BC8-0011-A82F-9BC71B02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130125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681" y="1681163"/>
            <a:ext cx="5022581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681" y="2505075"/>
            <a:ext cx="5022581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6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B06FA59B-F748-A66F-AED3-CDE52A33B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B10A37-CE30-2616-3A11-DF476CAAD116}"/>
              </a:ext>
            </a:extLst>
          </p:cNvPr>
          <p:cNvSpPr txBox="1">
            <a:spLocks/>
          </p:cNvSpPr>
          <p:nvPr userDrawn="1"/>
        </p:nvSpPr>
        <p:spPr>
          <a:xfrm>
            <a:off x="6020439" y="3157538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  <a:hlinkClick r:id="rId3"/>
              </a:rPr>
              <a:t>SHIVA.KUNWAR@HOTMAIL.COM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+977-9819123654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B28A9A-9B7C-76D2-0955-EE14BC236DD0}"/>
              </a:ext>
            </a:extLst>
          </p:cNvPr>
          <p:cNvSpPr txBox="1">
            <a:spLocks/>
          </p:cNvSpPr>
          <p:nvPr userDrawn="1"/>
        </p:nvSpPr>
        <p:spPr>
          <a:xfrm>
            <a:off x="6020438" y="4614862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Google Classroom: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mc3sagw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DB58B-0388-1F5D-6AF3-2E8B785B8816}"/>
              </a:ext>
            </a:extLst>
          </p:cNvPr>
          <p:cNvSpPr txBox="1">
            <a:spLocks/>
          </p:cNvSpPr>
          <p:nvPr userDrawn="1"/>
        </p:nvSpPr>
        <p:spPr>
          <a:xfrm>
            <a:off x="6020437" y="1700214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j-ea"/>
                <a:cs typeface="+mj-cs"/>
              </a:rPr>
              <a:t>END OF LECTURE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7A647B-F5A3-27E8-1292-B4EBF91E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67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view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25517"/>
            <a:ext cx="9144000" cy="965318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76443"/>
            <a:ext cx="9144000" cy="2709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2E26F7-71E8-E9E0-9639-980BD4690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188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565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31D73-6FE4-4E4B-8D0B-E55FABBF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524" y="4294290"/>
            <a:ext cx="12188952" cy="2586866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A9F4D9-AE67-4B73-8B27-FD437564D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4476329"/>
            <a:ext cx="6467547" cy="1558680"/>
          </a:xfrm>
        </p:spPr>
        <p:txBody>
          <a:bodyPr anchor="ctr" anchorCtr="0">
            <a:normAutofit/>
          </a:bodyPr>
          <a:lstStyle/>
          <a:p>
            <a:pPr algn="l">
              <a:lnSpc>
                <a:spcPts val="5800"/>
              </a:lnSpc>
            </a:pPr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8" name="Subtitle 24">
            <a:extLst>
              <a:ext uri="{FF2B5EF4-FFF2-40B4-BE49-F238E27FC236}">
                <a16:creationId xmlns:a16="http://schemas.microsoft.com/office/drawing/2014/main" id="{2A23FDD6-741A-4F02-B44B-70D85FCF5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96924" y="4476328"/>
            <a:ext cx="4046957" cy="1558673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algn="l">
              <a:lnSpc>
                <a:spcPts val="3200"/>
              </a:lnSpc>
            </a:pPr>
            <a:r>
              <a:rPr lang="en-US" sz="2200"/>
              <a:t>Click to edit Master subtitle style</a:t>
            </a:r>
            <a:endParaRPr lang="en-US" sz="2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42B78C-790E-4881-96BA-169A876C67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271133"/>
          </a:xfrm>
          <a:solidFill>
            <a:schemeClr val="accent3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99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5" y="681037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546233"/>
            <a:ext cx="10823638" cy="455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84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2"/>
          </a:solidFill>
          <a:latin typeface="Painting With Chocolat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unito" pitchFamily="2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Nunito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Nunito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Nunito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598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Changes, CASE Tools, and</a:t>
            </a:r>
            <a:br>
              <a:rPr lang="en-US" dirty="0"/>
            </a:br>
            <a:r>
              <a:rPr lang="en-US" dirty="0"/>
              <a:t>Reverse-Engineering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663908"/>
            <a:ext cx="10543033" cy="466194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It is desirable for the diagrams generated during design to be semi-automatically updated to reflect changes in the subsequent coding work.</a:t>
            </a:r>
          </a:p>
          <a:p>
            <a:r>
              <a:rPr lang="en-US" dirty="0"/>
              <a:t>Ideally this should be done with a CASE tool (like Rational Rose) that can read source code and automatically generate, for example, package, class, and sequence diagrams.</a:t>
            </a:r>
          </a:p>
          <a:p>
            <a:r>
              <a:rPr lang="en-US" dirty="0"/>
              <a:t>This is an aspect of reverse-engineering—the activity of generating diagrams from source (or sometimes, executable) code.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46610-59BD-A315-32AD-3DC11B7DB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27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Mapping Design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It involves the implementation of object-oriented design into the object-oriented programming code.</a:t>
            </a:r>
          </a:p>
          <a:p>
            <a:r>
              <a:rPr lang="en-US" dirty="0"/>
              <a:t>It requires writing code for:</a:t>
            </a:r>
          </a:p>
          <a:p>
            <a:pPr>
              <a:buFont typeface="+mj-lt"/>
              <a:buAutoNum type="alphaLcParenR"/>
            </a:pPr>
            <a:r>
              <a:rPr lang="en-US" dirty="0"/>
              <a:t>Class and interface definitions</a:t>
            </a:r>
          </a:p>
          <a:p>
            <a:pPr>
              <a:buFont typeface="+mj-lt"/>
              <a:buAutoNum type="alphaLcParenR"/>
            </a:pPr>
            <a:r>
              <a:rPr lang="en-US" dirty="0"/>
              <a:t>Method definitions</a:t>
            </a:r>
          </a:p>
          <a:p>
            <a:r>
              <a:rPr lang="en-US" dirty="0"/>
              <a:t>Class definitions are created by mapping design class diagrams to code.</a:t>
            </a:r>
          </a:p>
          <a:p>
            <a:r>
              <a:rPr lang="en-US" dirty="0"/>
              <a:t>Method definitions are created by mapping interaction diagrams to code.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DC89A-3C76-9C3B-E258-54C1A1FF9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5798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Class Definitions from DCDs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Defining a Class with Methods and Simple Attributes</a:t>
            </a:r>
          </a:p>
          <a:p>
            <a:pPr marL="0" indent="0">
              <a:buNone/>
            </a:pPr>
            <a:r>
              <a:rPr lang="en-US" i="1" dirty="0"/>
              <a:t>public class </a:t>
            </a:r>
            <a:r>
              <a:rPr lang="en-US" i="1" dirty="0" err="1"/>
              <a:t>SaleLineItem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	private int quantity;</a:t>
            </a:r>
          </a:p>
          <a:p>
            <a:pPr marL="0" indent="0">
              <a:buNone/>
            </a:pPr>
            <a:r>
              <a:rPr lang="en-US" i="1" dirty="0"/>
              <a:t>	private </a:t>
            </a:r>
            <a:r>
              <a:rPr lang="en-US" i="1" dirty="0" err="1"/>
              <a:t>ProductDescription</a:t>
            </a:r>
            <a:r>
              <a:rPr lang="en-US" i="1" dirty="0"/>
              <a:t> description;</a:t>
            </a:r>
          </a:p>
          <a:p>
            <a:pPr marL="0" indent="0">
              <a:buNone/>
            </a:pPr>
            <a:r>
              <a:rPr lang="en-US" i="1" dirty="0"/>
              <a:t>	public Money </a:t>
            </a:r>
            <a:r>
              <a:rPr lang="en-US" i="1" dirty="0" err="1"/>
              <a:t>getSubTotal</a:t>
            </a:r>
            <a:r>
              <a:rPr lang="en-US" i="1" dirty="0"/>
              <a:t>() {…}</a:t>
            </a:r>
          </a:p>
          <a:p>
            <a:pPr marL="0" indent="0">
              <a:buNone/>
            </a:pPr>
            <a:r>
              <a:rPr lang="en-US" i="1" dirty="0"/>
              <a:t>	public </a:t>
            </a:r>
            <a:r>
              <a:rPr lang="en-US" i="1" dirty="0" err="1"/>
              <a:t>SaleLineItem</a:t>
            </a:r>
            <a:r>
              <a:rPr lang="en-US" i="1" dirty="0"/>
              <a:t>(</a:t>
            </a:r>
            <a:r>
              <a:rPr lang="en-US" i="1" dirty="0" err="1"/>
              <a:t>ProductDescription</a:t>
            </a:r>
            <a:r>
              <a:rPr lang="en-US" i="1" dirty="0"/>
              <a:t> description, int quantity) {…}</a:t>
            </a:r>
            <a:br>
              <a:rPr lang="en-US" i="1" dirty="0"/>
            </a:br>
            <a:r>
              <a:rPr lang="en-US" i="1" dirty="0"/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F93A74-3135-15F6-314C-084FFA4D0037}"/>
              </a:ext>
            </a:extLst>
          </p:cNvPr>
          <p:cNvGrpSpPr/>
          <p:nvPr/>
        </p:nvGrpSpPr>
        <p:grpSpPr>
          <a:xfrm>
            <a:off x="1071971" y="4848024"/>
            <a:ext cx="3183160" cy="1194622"/>
            <a:chOff x="2533338" y="3657600"/>
            <a:chExt cx="2353455" cy="19202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7D0AC6-2B96-11B9-DA3D-77A0CD47C8A9}"/>
                </a:ext>
              </a:extLst>
            </p:cNvPr>
            <p:cNvSpPr/>
            <p:nvPr/>
          </p:nvSpPr>
          <p:spPr>
            <a:xfrm>
              <a:off x="2533338" y="365760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SaleLineItem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E874BA-BB71-BC93-7D34-E0DE84FD918F}"/>
                </a:ext>
              </a:extLst>
            </p:cNvPr>
            <p:cNvSpPr/>
            <p:nvPr/>
          </p:nvSpPr>
          <p:spPr>
            <a:xfrm>
              <a:off x="2533338" y="429768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-quantity : integer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213D63-8D9F-F8F2-E73A-3FA243083D5B}"/>
                </a:ext>
              </a:extLst>
            </p:cNvPr>
            <p:cNvSpPr/>
            <p:nvPr/>
          </p:nvSpPr>
          <p:spPr>
            <a:xfrm>
              <a:off x="2533338" y="493776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getSubTotal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: money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0528B7B-8F14-5E1B-CB6B-FB30955D0553}"/>
              </a:ext>
            </a:extLst>
          </p:cNvPr>
          <p:cNvGrpSpPr/>
          <p:nvPr/>
        </p:nvGrpSpPr>
        <p:grpSpPr>
          <a:xfrm>
            <a:off x="7365492" y="4519577"/>
            <a:ext cx="3183160" cy="1806273"/>
            <a:chOff x="2533338" y="3829474"/>
            <a:chExt cx="2353455" cy="20710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F55F2F-5CE9-1078-47E1-F9A4B82D69C8}"/>
                </a:ext>
              </a:extLst>
            </p:cNvPr>
            <p:cNvSpPr/>
            <p:nvPr/>
          </p:nvSpPr>
          <p:spPr>
            <a:xfrm>
              <a:off x="2533338" y="3829474"/>
              <a:ext cx="2353455" cy="4682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ProductDescription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901397-3995-4CBF-5297-E3524E495E65}"/>
                </a:ext>
              </a:extLst>
            </p:cNvPr>
            <p:cNvSpPr/>
            <p:nvPr/>
          </p:nvSpPr>
          <p:spPr>
            <a:xfrm>
              <a:off x="2533338" y="4297678"/>
              <a:ext cx="2353455" cy="117762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-description : text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-price : money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itemID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itemID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F198D3-7CAF-B08D-74C2-EACEEF5D598B}"/>
                </a:ext>
              </a:extLst>
            </p:cNvPr>
            <p:cNvSpPr/>
            <p:nvPr/>
          </p:nvSpPr>
          <p:spPr>
            <a:xfrm>
              <a:off x="2533338" y="5475301"/>
              <a:ext cx="2353455" cy="42519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CDD58-9C7C-EBC8-F859-0C1F019ACE8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255131" y="5441468"/>
            <a:ext cx="3110361" cy="38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C23E0AA-EE86-0311-7390-9FEBC40786BD}"/>
              </a:ext>
            </a:extLst>
          </p:cNvPr>
          <p:cNvSpPr txBox="1"/>
          <p:nvPr/>
        </p:nvSpPr>
        <p:spPr>
          <a:xfrm>
            <a:off x="4255131" y="5561181"/>
            <a:ext cx="31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EEE8C4-3102-5946-AEA1-2A7A9368BFF8}"/>
              </a:ext>
            </a:extLst>
          </p:cNvPr>
          <p:cNvSpPr txBox="1"/>
          <p:nvPr/>
        </p:nvSpPr>
        <p:spPr>
          <a:xfrm>
            <a:off x="7001043" y="5496707"/>
            <a:ext cx="31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6ECBA-1F74-754D-D144-8C18139EDD31}"/>
              </a:ext>
            </a:extLst>
          </p:cNvPr>
          <p:cNvSpPr txBox="1"/>
          <p:nvPr/>
        </p:nvSpPr>
        <p:spPr>
          <a:xfrm>
            <a:off x="5080051" y="5431649"/>
            <a:ext cx="1533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18557-02E7-765F-D383-3E0B9046A991}"/>
              </a:ext>
            </a:extLst>
          </p:cNvPr>
          <p:cNvSpPr txBox="1"/>
          <p:nvPr/>
        </p:nvSpPr>
        <p:spPr>
          <a:xfrm>
            <a:off x="5814414" y="4954117"/>
            <a:ext cx="181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2B36964C-5954-EE93-1791-DB707A9608D1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H="1">
            <a:off x="1071970" y="2256188"/>
            <a:ext cx="1086975" cy="2790941"/>
          </a:xfrm>
          <a:prstGeom prst="curvedConnector4">
            <a:avLst>
              <a:gd name="adj1" fmla="val -95500"/>
              <a:gd name="adj2" fmla="val 922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038331FC-C720-E80A-6C7D-7754E4FD06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4306" y="3477193"/>
            <a:ext cx="2585804" cy="1267720"/>
          </a:xfrm>
          <a:prstGeom prst="curvedConnector3">
            <a:avLst>
              <a:gd name="adj1" fmla="val 4710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51B480E-2DDA-3B46-2B42-430A50853F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02124" y="4450545"/>
            <a:ext cx="1882762" cy="587686"/>
          </a:xfrm>
          <a:prstGeom prst="curvedConnector3">
            <a:avLst>
              <a:gd name="adj1" fmla="val 316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718ADAFF-5201-5BAA-5837-EF3AA55E8B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89270" y="3674848"/>
            <a:ext cx="1809208" cy="1055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DD52E65-D02E-A907-256C-566220E4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648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44444E-6 L 1.04167E-6 -0.28425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Class Definitions from DCDs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Defining a Class with Methods and Simple Attributes</a:t>
            </a:r>
          </a:p>
          <a:p>
            <a:pPr marL="0" indent="0">
              <a:buNone/>
            </a:pPr>
            <a:r>
              <a:rPr lang="en-US" i="1" dirty="0"/>
              <a:t>	public </a:t>
            </a:r>
            <a:r>
              <a:rPr lang="en-US" i="1" dirty="0" err="1"/>
              <a:t>SaleLineItem</a:t>
            </a:r>
            <a:r>
              <a:rPr lang="en-US" i="1" dirty="0"/>
              <a:t>(</a:t>
            </a:r>
            <a:r>
              <a:rPr lang="en-US" i="1" dirty="0" err="1"/>
              <a:t>ProductDescription</a:t>
            </a:r>
            <a:r>
              <a:rPr lang="en-US" i="1" dirty="0"/>
              <a:t> description, int quantity) {…}</a:t>
            </a:r>
          </a:p>
          <a:p>
            <a:endParaRPr lang="en-US" dirty="0"/>
          </a:p>
          <a:p>
            <a:r>
              <a:rPr lang="en-US" dirty="0"/>
              <a:t>The Java Constructor public </a:t>
            </a:r>
            <a:r>
              <a:rPr lang="en-US" dirty="0" err="1"/>
              <a:t>SalesLineItem</a:t>
            </a:r>
            <a:r>
              <a:rPr lang="en-US" dirty="0"/>
              <a:t>(</a:t>
            </a:r>
            <a:r>
              <a:rPr lang="en-US" dirty="0" err="1"/>
              <a:t>ProductDescription</a:t>
            </a:r>
            <a:r>
              <a:rPr lang="en-US" dirty="0"/>
              <a:t> </a:t>
            </a:r>
            <a:r>
              <a:rPr lang="en-US" dirty="0" err="1"/>
              <a:t>desc,int</a:t>
            </a:r>
            <a:r>
              <a:rPr lang="en-US" dirty="0"/>
              <a:t> qty) is created from the create(</a:t>
            </a:r>
            <a:r>
              <a:rPr lang="en-US" dirty="0" err="1"/>
              <a:t>desc,qty</a:t>
            </a:r>
            <a:r>
              <a:rPr lang="en-US" dirty="0"/>
              <a:t>) message sent to </a:t>
            </a:r>
            <a:r>
              <a:rPr lang="en-US" dirty="0" err="1"/>
              <a:t>SalesLineItem</a:t>
            </a:r>
            <a:r>
              <a:rPr lang="en-US" dirty="0"/>
              <a:t> in the </a:t>
            </a:r>
            <a:r>
              <a:rPr lang="en-US" dirty="0" err="1"/>
              <a:t>enterItem</a:t>
            </a:r>
            <a:r>
              <a:rPr lang="en-US" dirty="0"/>
              <a:t> interaction diagram.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D8F88-9BFD-FF7A-0725-1BE747B4B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124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Class Definitions from DCDs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dirty="0"/>
              <a:t>Adding Reference Attribute</a:t>
            </a:r>
          </a:p>
          <a:p>
            <a:r>
              <a:rPr lang="en-US" i="1" dirty="0"/>
              <a:t>	 private </a:t>
            </a:r>
            <a:r>
              <a:rPr lang="en-US" i="1" dirty="0" err="1"/>
              <a:t>ProductDescription</a:t>
            </a:r>
            <a:r>
              <a:rPr lang="en-US" i="1" dirty="0"/>
              <a:t> description;</a:t>
            </a:r>
          </a:p>
          <a:p>
            <a:r>
              <a:rPr lang="en-US" dirty="0"/>
              <a:t>A reference attribute is an attribute that refers to another complex object</a:t>
            </a:r>
            <a:r>
              <a:rPr lang="en-US" b="1" dirty="0"/>
              <a:t>, not to a primitive type such as a String, Number</a:t>
            </a:r>
            <a:r>
              <a:rPr lang="en-US" dirty="0"/>
              <a:t>, and so on. (i.e. and object as an  attribute of another object).</a:t>
            </a:r>
          </a:p>
          <a:p>
            <a:r>
              <a:rPr lang="en-US" dirty="0"/>
              <a:t>For example, a </a:t>
            </a:r>
            <a:r>
              <a:rPr lang="en-US" i="1" dirty="0" err="1"/>
              <a:t>SalesLineItem</a:t>
            </a:r>
            <a:r>
              <a:rPr lang="en-US" dirty="0"/>
              <a:t> has an association to a </a:t>
            </a:r>
            <a:r>
              <a:rPr lang="en-US" i="1" dirty="0" err="1"/>
              <a:t>ProductDescription</a:t>
            </a:r>
            <a:r>
              <a:rPr lang="en-US" dirty="0"/>
              <a:t>, with navigability to it.</a:t>
            </a:r>
          </a:p>
          <a:p>
            <a:r>
              <a:rPr lang="en-US" dirty="0"/>
              <a:t>This is a reference attribute in class </a:t>
            </a:r>
            <a:r>
              <a:rPr lang="en-US" i="1" dirty="0" err="1"/>
              <a:t>SalesLineItem</a:t>
            </a:r>
            <a:r>
              <a:rPr lang="en-US" dirty="0"/>
              <a:t> that refers to a </a:t>
            </a:r>
            <a:r>
              <a:rPr lang="en-US" i="1" dirty="0" err="1"/>
              <a:t>ProductDescription</a:t>
            </a:r>
            <a:r>
              <a:rPr lang="en-US" dirty="0"/>
              <a:t> instance although we have added an instance field to the definition of </a:t>
            </a:r>
            <a:r>
              <a:rPr lang="en-US" i="1" dirty="0" err="1"/>
              <a:t>SalesLineltem</a:t>
            </a:r>
            <a:r>
              <a:rPr lang="en-US" dirty="0"/>
              <a:t> to point to a </a:t>
            </a:r>
            <a:r>
              <a:rPr lang="en-US" i="1" dirty="0" err="1"/>
              <a:t>ProductDescription</a:t>
            </a:r>
            <a:r>
              <a:rPr lang="en-US" dirty="0"/>
              <a:t>, it is </a:t>
            </a:r>
            <a:r>
              <a:rPr lang="en-US" b="1" dirty="0"/>
              <a:t>not explicitly declared as an attribute in the attribute section of the class box. 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A22B5-0342-A415-895B-288F035E7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1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Methods from Collaboration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F185D-F667-5C64-19E9-0312C860E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59" y="1802566"/>
            <a:ext cx="9853560" cy="41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C9A4-E9E9-BB12-1917-AA5CB4A5D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625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Methods from Collaboration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18938"/>
            <a:ext cx="10543031" cy="47069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</a:t>
            </a:r>
            <a:r>
              <a:rPr lang="en-US" i="1" dirty="0" err="1"/>
              <a:t>enterItem</a:t>
            </a:r>
            <a:r>
              <a:rPr lang="en-US" dirty="0"/>
              <a:t> message is sent to a </a:t>
            </a:r>
            <a:r>
              <a:rPr lang="en-US" i="1" dirty="0"/>
              <a:t>Register</a:t>
            </a:r>
            <a:r>
              <a:rPr lang="en-US" dirty="0"/>
              <a:t> instance so the </a:t>
            </a:r>
            <a:r>
              <a:rPr lang="en-US" i="1" dirty="0" err="1"/>
              <a:t>enterItem</a:t>
            </a:r>
            <a:r>
              <a:rPr lang="en-US" i="1" dirty="0"/>
              <a:t> </a:t>
            </a:r>
            <a:r>
              <a:rPr lang="en-US" dirty="0"/>
              <a:t>method is defined in the </a:t>
            </a:r>
            <a:r>
              <a:rPr lang="en-US" i="1" dirty="0"/>
              <a:t>Register</a:t>
            </a:r>
            <a:r>
              <a:rPr lang="en-US" dirty="0"/>
              <a:t> class.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public void </a:t>
            </a:r>
            <a:r>
              <a:rPr lang="en-US" i="1" dirty="0" err="1"/>
              <a:t>enterItem</a:t>
            </a:r>
            <a:r>
              <a:rPr lang="en-US" i="1" dirty="0"/>
              <a:t>(</a:t>
            </a:r>
            <a:r>
              <a:rPr lang="en-US" i="1" dirty="0" err="1"/>
              <a:t>ItemID</a:t>
            </a:r>
            <a:r>
              <a:rPr lang="en-US" i="1" dirty="0"/>
              <a:t> </a:t>
            </a:r>
            <a:r>
              <a:rPr lang="en-US" i="1" dirty="0" err="1"/>
              <a:t>itemID</a:t>
            </a:r>
            <a:r>
              <a:rPr lang="en-US" i="1" dirty="0"/>
              <a:t>, int qty)</a:t>
            </a:r>
          </a:p>
          <a:p>
            <a:r>
              <a:rPr lang="en-US" dirty="0"/>
              <a:t>Message 1: A </a:t>
            </a:r>
            <a:r>
              <a:rPr lang="en-US" i="1" dirty="0" err="1"/>
              <a:t>getProductDescription</a:t>
            </a:r>
            <a:r>
              <a:rPr lang="en-US" dirty="0"/>
              <a:t> message is sent to the </a:t>
            </a:r>
            <a:r>
              <a:rPr lang="en-US" i="1" dirty="0" err="1"/>
              <a:t>ProductCatalog</a:t>
            </a:r>
            <a:r>
              <a:rPr lang="en-US" dirty="0"/>
              <a:t> to retrieve </a:t>
            </a:r>
            <a:r>
              <a:rPr lang="en-US" i="1" dirty="0" err="1"/>
              <a:t>ProductDescription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 err="1"/>
              <a:t>ProductDescription</a:t>
            </a:r>
            <a:r>
              <a:rPr lang="en-US" i="1" dirty="0"/>
              <a:t> desc = </a:t>
            </a:r>
            <a:r>
              <a:rPr lang="en-US" i="1" dirty="0" err="1"/>
              <a:t>catalog.getProductDescription</a:t>
            </a:r>
            <a:r>
              <a:rPr lang="en-US" i="1" dirty="0"/>
              <a:t>(</a:t>
            </a:r>
            <a:r>
              <a:rPr lang="en-US" i="1" dirty="0" err="1"/>
              <a:t>itemID</a:t>
            </a:r>
            <a:r>
              <a:rPr lang="en-US" i="1" dirty="0"/>
              <a:t>);</a:t>
            </a:r>
          </a:p>
          <a:p>
            <a:r>
              <a:rPr lang="en-US" dirty="0"/>
              <a:t>Message 2: A </a:t>
            </a:r>
            <a:r>
              <a:rPr lang="en-US" i="1" dirty="0" err="1"/>
              <a:t>makeLineItem</a:t>
            </a:r>
            <a:r>
              <a:rPr lang="en-US" dirty="0"/>
              <a:t> message is sent to the </a:t>
            </a:r>
            <a:r>
              <a:rPr lang="en-US" i="1" dirty="0"/>
              <a:t>Sale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currentSale.makeLineItem</a:t>
            </a:r>
            <a:r>
              <a:rPr lang="en-US" i="1" dirty="0"/>
              <a:t> (</a:t>
            </a:r>
            <a:r>
              <a:rPr lang="en-US" i="1" dirty="0" err="1"/>
              <a:t>desc,qty</a:t>
            </a:r>
            <a:r>
              <a:rPr lang="en-US" i="1" dirty="0"/>
              <a:t>);</a:t>
            </a:r>
          </a:p>
          <a:p>
            <a:endParaRPr lang="en-US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D6927-1EAA-C004-091A-9B4F41C6B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10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Methods from Collaboration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573967"/>
            <a:ext cx="10543031" cy="47518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Hence the code looks like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public void </a:t>
            </a:r>
            <a:r>
              <a:rPr lang="en-US" i="1" dirty="0" err="1"/>
              <a:t>enterItem</a:t>
            </a:r>
            <a:r>
              <a:rPr lang="en-US" i="1" dirty="0"/>
              <a:t>(</a:t>
            </a:r>
            <a:r>
              <a:rPr lang="en-US" i="1" dirty="0" err="1"/>
              <a:t>ItemID</a:t>
            </a:r>
            <a:r>
              <a:rPr lang="en-US" i="1" dirty="0"/>
              <a:t> </a:t>
            </a:r>
            <a:r>
              <a:rPr lang="en-US" i="1" dirty="0" err="1"/>
              <a:t>itemID</a:t>
            </a:r>
            <a:r>
              <a:rPr lang="en-US" i="1" dirty="0"/>
              <a:t>, int qty)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 err="1"/>
              <a:t>ProductDescription</a:t>
            </a:r>
            <a:r>
              <a:rPr lang="en-US" i="1" dirty="0"/>
              <a:t> desc = </a:t>
            </a:r>
            <a:r>
              <a:rPr lang="en-US" i="1" dirty="0" err="1"/>
              <a:t>catalog.getProductDescription</a:t>
            </a:r>
            <a:r>
              <a:rPr lang="en-US" i="1" dirty="0"/>
              <a:t>(</a:t>
            </a:r>
            <a:r>
              <a:rPr lang="en-US" i="1" dirty="0" err="1"/>
              <a:t>itemID</a:t>
            </a:r>
            <a:r>
              <a:rPr lang="en-US" i="1" dirty="0"/>
              <a:t>);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i="1" dirty="0" err="1"/>
              <a:t>currentSale.makeLineItem</a:t>
            </a:r>
            <a:r>
              <a:rPr lang="en-US" i="1" dirty="0"/>
              <a:t> (desc, qty);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endParaRPr lang="en-US" i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7C92D-3A58-CFD6-5E38-3FE108757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1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Design to Code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18E55C-262F-8EF3-DBC7-ED07EEC0422D}"/>
              </a:ext>
            </a:extLst>
          </p:cNvPr>
          <p:cNvGrpSpPr/>
          <p:nvPr/>
        </p:nvGrpSpPr>
        <p:grpSpPr>
          <a:xfrm>
            <a:off x="147972" y="2526593"/>
            <a:ext cx="5083595" cy="2660254"/>
            <a:chOff x="2533338" y="3657600"/>
            <a:chExt cx="2353455" cy="2408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D3068A-79A6-2BB2-3079-AAFF356AA9B4}"/>
                </a:ext>
              </a:extLst>
            </p:cNvPr>
            <p:cNvSpPr/>
            <p:nvPr/>
          </p:nvSpPr>
          <p:spPr>
            <a:xfrm>
              <a:off x="2533338" y="365760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A3CCC1-C4DE-598A-F6D4-68EFB03E7BC7}"/>
                </a:ext>
              </a:extLst>
            </p:cNvPr>
            <p:cNvSpPr/>
            <p:nvPr/>
          </p:nvSpPr>
          <p:spPr>
            <a:xfrm>
              <a:off x="2533338" y="429768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DE92EB-2997-B41C-400E-36584F6AFC8E}"/>
                </a:ext>
              </a:extLst>
            </p:cNvPr>
            <p:cNvSpPr/>
            <p:nvPr/>
          </p:nvSpPr>
          <p:spPr>
            <a:xfrm>
              <a:off x="2533338" y="4937760"/>
              <a:ext cx="2353455" cy="11281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endSale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enterItem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(id : 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itemID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qty : integer)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+makePayment(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cashTendered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money)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DF0771-51D7-FA21-1DB7-3A101F7FBD09}"/>
              </a:ext>
            </a:extLst>
          </p:cNvPr>
          <p:cNvGrpSpPr/>
          <p:nvPr/>
        </p:nvGrpSpPr>
        <p:grpSpPr>
          <a:xfrm>
            <a:off x="8371377" y="1218290"/>
            <a:ext cx="2964475" cy="2015342"/>
            <a:chOff x="2533338" y="3657601"/>
            <a:chExt cx="2353455" cy="22160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C66801-823E-A438-8FFF-720FE5652E1E}"/>
                </a:ext>
              </a:extLst>
            </p:cNvPr>
            <p:cNvSpPr/>
            <p:nvPr/>
          </p:nvSpPr>
          <p:spPr>
            <a:xfrm>
              <a:off x="2533338" y="3657601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ProductCatalog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A4AF70-26EF-F655-668E-408893EB5391}"/>
                </a:ext>
              </a:extLst>
            </p:cNvPr>
            <p:cNvSpPr/>
            <p:nvPr/>
          </p:nvSpPr>
          <p:spPr>
            <a:xfrm>
              <a:off x="2533338" y="4297680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D274C0-6801-C3EC-141B-8AEDC7D76499}"/>
                </a:ext>
              </a:extLst>
            </p:cNvPr>
            <p:cNvSpPr/>
            <p:nvPr/>
          </p:nvSpPr>
          <p:spPr>
            <a:xfrm>
              <a:off x="2533338" y="4937759"/>
              <a:ext cx="2353455" cy="935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getDescription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(…)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9AC00D-AA9C-1520-0C57-F96255368A58}"/>
              </a:ext>
            </a:extLst>
          </p:cNvPr>
          <p:cNvGrpSpPr/>
          <p:nvPr/>
        </p:nvGrpSpPr>
        <p:grpSpPr>
          <a:xfrm>
            <a:off x="8371378" y="3393138"/>
            <a:ext cx="2964478" cy="2932711"/>
            <a:chOff x="2533337" y="4001818"/>
            <a:chExt cx="2353456" cy="32247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E65ED1-4C39-DA7D-49F8-74DB1F392B68}"/>
                </a:ext>
              </a:extLst>
            </p:cNvPr>
            <p:cNvSpPr/>
            <p:nvPr/>
          </p:nvSpPr>
          <p:spPr>
            <a:xfrm>
              <a:off x="2533338" y="4001818"/>
              <a:ext cx="235345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D2C2B6-FA42-7A2E-A5AF-D676B400B0ED}"/>
                </a:ext>
              </a:extLst>
            </p:cNvPr>
            <p:cNvSpPr/>
            <p:nvPr/>
          </p:nvSpPr>
          <p:spPr>
            <a:xfrm>
              <a:off x="2533338" y="4641897"/>
              <a:ext cx="2353454" cy="107648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-date: 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DateTime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isComplete:Boolean</a:t>
              </a:r>
              <a:endPara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26ACCB-11A9-6837-AF92-4566F46C1997}"/>
                </a:ext>
              </a:extLst>
            </p:cNvPr>
            <p:cNvSpPr/>
            <p:nvPr/>
          </p:nvSpPr>
          <p:spPr>
            <a:xfrm>
              <a:off x="2533337" y="5718380"/>
              <a:ext cx="2353455" cy="15081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becomeComplete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b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makeLineItem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(…)</a:t>
              </a:r>
              <a:b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sz="24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getTotal</a:t>
              </a:r>
              <a:r>
                <a:rPr lang="en-US" sz="24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 : Money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F393D4-9334-1A88-8AE7-C42762C01D3A}"/>
              </a:ext>
            </a:extLst>
          </p:cNvPr>
          <p:cNvCxnSpPr>
            <a:cxnSpLocks/>
          </p:cNvCxnSpPr>
          <p:nvPr/>
        </p:nvCxnSpPr>
        <p:spPr>
          <a:xfrm>
            <a:off x="5231567" y="4751111"/>
            <a:ext cx="313981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BF9054-6095-C728-F45F-A68354A47079}"/>
              </a:ext>
            </a:extLst>
          </p:cNvPr>
          <p:cNvSpPr txBox="1"/>
          <p:nvPr/>
        </p:nvSpPr>
        <p:spPr>
          <a:xfrm>
            <a:off x="7914266" y="4789439"/>
            <a:ext cx="31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7134C-4B27-A4CF-37AD-35CC2626469B}"/>
              </a:ext>
            </a:extLst>
          </p:cNvPr>
          <p:cNvSpPr txBox="1"/>
          <p:nvPr/>
        </p:nvSpPr>
        <p:spPr>
          <a:xfrm>
            <a:off x="7904512" y="2874528"/>
            <a:ext cx="313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983C20-BE18-BCDE-2CD3-B6CB61284BFF}"/>
              </a:ext>
            </a:extLst>
          </p:cNvPr>
          <p:cNvCxnSpPr>
            <a:cxnSpLocks/>
          </p:cNvCxnSpPr>
          <p:nvPr/>
        </p:nvCxnSpPr>
        <p:spPr>
          <a:xfrm>
            <a:off x="5231567" y="2794815"/>
            <a:ext cx="313981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D07EEC-6852-2EB7-4364-C615A2C3C312}"/>
              </a:ext>
            </a:extLst>
          </p:cNvPr>
          <p:cNvSpPr txBox="1"/>
          <p:nvPr/>
        </p:nvSpPr>
        <p:spPr>
          <a:xfrm>
            <a:off x="6960435" y="2318585"/>
            <a:ext cx="15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D67F68-55A9-804D-4EEC-FEAC0FC35EF5}"/>
              </a:ext>
            </a:extLst>
          </p:cNvPr>
          <p:cNvSpPr txBox="1"/>
          <p:nvPr/>
        </p:nvSpPr>
        <p:spPr>
          <a:xfrm>
            <a:off x="6626453" y="4251119"/>
            <a:ext cx="158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currentSale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80914F8-2DE2-7B1D-FA89-8F72BF1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179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Practice Design to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code looks like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public class Register {</a:t>
            </a:r>
          </a:p>
          <a:p>
            <a:pPr marL="0" indent="0">
              <a:buNone/>
            </a:pPr>
            <a:r>
              <a:rPr lang="en-US" i="1" dirty="0"/>
              <a:t>		private </a:t>
            </a:r>
            <a:r>
              <a:rPr lang="en-US" i="1" dirty="0" err="1"/>
              <a:t>ProductCatalog</a:t>
            </a:r>
            <a:r>
              <a:rPr lang="en-US" i="1" dirty="0"/>
              <a:t> catalog;</a:t>
            </a:r>
          </a:p>
          <a:p>
            <a:pPr marL="0" indent="0">
              <a:buNone/>
            </a:pPr>
            <a:r>
              <a:rPr lang="en-US" i="1" dirty="0"/>
              <a:t>		private Sale </a:t>
            </a:r>
            <a:r>
              <a:rPr lang="en-US" i="1" dirty="0" err="1"/>
              <a:t>currentSale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		public Register(</a:t>
            </a:r>
            <a:r>
              <a:rPr lang="en-US" i="1" dirty="0" err="1"/>
              <a:t>ProductCatalog</a:t>
            </a:r>
            <a:r>
              <a:rPr lang="en-US" i="1" dirty="0"/>
              <a:t> pc, Sale sale) {…}</a:t>
            </a:r>
          </a:p>
          <a:p>
            <a:pPr marL="0" indent="0">
              <a:buNone/>
            </a:pPr>
            <a:r>
              <a:rPr lang="en-US" i="1" dirty="0"/>
              <a:t>		public void </a:t>
            </a:r>
            <a:r>
              <a:rPr lang="en-US" i="1" dirty="0" err="1"/>
              <a:t>endSale</a:t>
            </a:r>
            <a:r>
              <a:rPr lang="en-US" i="1" dirty="0"/>
              <a:t>();</a:t>
            </a:r>
          </a:p>
          <a:p>
            <a:pPr marL="0" indent="0">
              <a:buNone/>
            </a:pPr>
            <a:r>
              <a:rPr lang="en-US" i="1" dirty="0"/>
              <a:t>		public void </a:t>
            </a:r>
            <a:r>
              <a:rPr lang="en-US" i="1" dirty="0" err="1"/>
              <a:t>enterItem</a:t>
            </a:r>
            <a:r>
              <a:rPr lang="en-US" i="1" dirty="0"/>
              <a:t>(</a:t>
            </a:r>
            <a:r>
              <a:rPr lang="en-US" i="1" dirty="0" err="1"/>
              <a:t>ItemID</a:t>
            </a:r>
            <a:r>
              <a:rPr lang="en-US" i="1" dirty="0"/>
              <a:t> Id, int qty) {…}</a:t>
            </a:r>
          </a:p>
          <a:p>
            <a:pPr marL="0" indent="0">
              <a:buNone/>
            </a:pPr>
            <a:r>
              <a:rPr lang="en-US" i="1" dirty="0"/>
              <a:t>		public void makePayment(Money </a:t>
            </a:r>
            <a:r>
              <a:rPr lang="en-US" i="1" dirty="0" err="1"/>
              <a:t>cashTendered</a:t>
            </a:r>
            <a:r>
              <a:rPr lang="en-US" i="1" dirty="0"/>
              <a:t>) {…}</a:t>
            </a:r>
          </a:p>
          <a:p>
            <a:pPr marL="0" indent="0">
              <a:buNone/>
            </a:pPr>
            <a:r>
              <a:rPr lang="en-US" i="1" dirty="0"/>
              <a:t>	}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F1370AC-6EDD-66F1-917C-1B5C0AA31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0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/>
              <a:t>Lesson 4: Implementation (12hrs)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Programming and Development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Mapping Design to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Creating Class Definitions from Design Class Diagrams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Creating Methods from Collaboration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Updating Class 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Classes in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Exception and Error handling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9B1EE32-ED83-F9BF-84DE-F7E459D24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CB4234-E6A1-B50E-40B9-688F9B8F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F30F8-3207-1EFF-D58C-CA4DDFE4F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812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5C7A-025A-7241-9E95-273DD3934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PREVIEW FOR LECTURE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584F-E56A-6E7D-15CF-6771416D0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D694E-2417-35CB-9D21-5067AE6C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02/12/2024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CF66-437B-38B4-899E-FBA38DD4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EC8436-CA50-9FBA-32B8-AD18D9636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32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 4: Implementation (12hrs)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454046"/>
            <a:ext cx="10543032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</a:t>
            </a:r>
            <a:r>
              <a:rPr lang="en-US" b="1" dirty="0"/>
              <a:t>Analysis phase </a:t>
            </a:r>
            <a:r>
              <a:rPr lang="en-US" dirty="0"/>
              <a:t>ends with finding out:</a:t>
            </a:r>
          </a:p>
          <a:p>
            <a:pPr lvl="1"/>
            <a:r>
              <a:rPr lang="en-US" sz="2400" dirty="0"/>
              <a:t>the Essential </a:t>
            </a:r>
            <a:r>
              <a:rPr lang="en-US" sz="2400" b="1" dirty="0"/>
              <a:t>Use Cases</a:t>
            </a:r>
            <a:r>
              <a:rPr lang="en-US" sz="2400" dirty="0"/>
              <a:t> that identifies the domain processes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Conceptual or Domain Model </a:t>
            </a:r>
            <a:r>
              <a:rPr lang="en-US" sz="2400" dirty="0"/>
              <a:t>that identifies the concept classes or terms existing in the domain 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System Sequence Diagram </a:t>
            </a:r>
            <a:r>
              <a:rPr lang="en-US" sz="2400" dirty="0"/>
              <a:t>that shows the system events and operations and contracts that shows what the system operations do.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Contracts </a:t>
            </a:r>
            <a:r>
              <a:rPr lang="en-US" sz="2400" dirty="0"/>
              <a:t>that helps in documenting the expected behavior of the system.</a:t>
            </a:r>
          </a:p>
          <a:p>
            <a:r>
              <a:rPr lang="en-US" dirty="0"/>
              <a:t>The </a:t>
            </a:r>
            <a:r>
              <a:rPr lang="en-US" b="1" dirty="0"/>
              <a:t>Design phase</a:t>
            </a:r>
            <a:r>
              <a:rPr lang="en-US" dirty="0"/>
              <a:t> ends with finding out: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Design class diagram </a:t>
            </a:r>
            <a:r>
              <a:rPr lang="en-US" sz="2400" dirty="0"/>
              <a:t>that describes the statical structure of the system along with attributes and operations</a:t>
            </a:r>
          </a:p>
          <a:p>
            <a:pPr lvl="1"/>
            <a:r>
              <a:rPr lang="en-US" sz="2400" dirty="0"/>
              <a:t>the </a:t>
            </a:r>
            <a:r>
              <a:rPr lang="en-US" sz="2400" b="1" dirty="0"/>
              <a:t>Interaction diagram </a:t>
            </a:r>
            <a:r>
              <a:rPr lang="en-US" sz="2400" dirty="0"/>
              <a:t>that illustrates the dynamic aspects of the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1359A-ACBE-0135-C435-69EFA412E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8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 UP terms, there exists an Implementation Model.</a:t>
            </a:r>
          </a:p>
          <a:p>
            <a:r>
              <a:rPr lang="en-US" dirty="0"/>
              <a:t>This is all the implementation artifacts, such as the source code, database definitions, JSP/XML/HTML pages, and so forth.</a:t>
            </a:r>
          </a:p>
          <a:p>
            <a:r>
              <a:rPr lang="en-US" dirty="0"/>
              <a:t>Thus, the code being created in this chapter can be considered part of the UP-Implementation Model.</a:t>
            </a:r>
          </a:p>
          <a:p>
            <a:r>
              <a:rPr lang="en-US" dirty="0"/>
              <a:t>A strength of OOA/D and OO programming—when used with the UP—is that they provide an end-to-end roadmap from requirements through to code.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DE22B-9797-A8AA-248E-89DDE2B1D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39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and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results generated during design modeling are an incomplete first step; </a:t>
            </a:r>
          </a:p>
          <a:p>
            <a:r>
              <a:rPr lang="en-US" dirty="0"/>
              <a:t>During programming and testing, numerous changes will be made and detailed problems will be uncovered and resolved.</a:t>
            </a:r>
          </a:p>
          <a:p>
            <a:r>
              <a:rPr lang="en-US" dirty="0"/>
              <a:t>Expect and plan for lots of change and deviation from the design during programming.</a:t>
            </a:r>
          </a:p>
          <a:p>
            <a:r>
              <a:rPr lang="en-US" dirty="0"/>
              <a:t>That's a key and pragmatic attitude in iterative and evolutionary methods.</a:t>
            </a:r>
          </a:p>
          <a:p>
            <a:r>
              <a:rPr lang="en-US" dirty="0"/>
              <a:t>Iterative and incremental development process results in the feeding of prior iteration into the beginning of next iteration, continuously refining the implementation works.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C78B0-84E1-0002-5195-D79B9255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18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and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creation of code in an OO language such as Java or C# is not part of OOA/D, it's an end goal. </a:t>
            </a:r>
          </a:p>
          <a:p>
            <a:r>
              <a:rPr lang="en-US" dirty="0"/>
              <a:t>The artifacts created in the Design Model, the interaction diagrams and DCDs provide some of the information necessary to generate the code.</a:t>
            </a:r>
          </a:p>
          <a:p>
            <a:r>
              <a:rPr lang="en-US" dirty="0"/>
              <a:t>This OOAD acts as roadmap providing a starting point for experimentation and discussion of the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062B-8551-1026-4651-0A9096B83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57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Creativity and Change during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708879"/>
            <a:ext cx="10543033" cy="46169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Some decision-making and creative work, are accomplished during design work.</a:t>
            </a:r>
          </a:p>
          <a:p>
            <a:r>
              <a:rPr lang="en-US" dirty="0"/>
              <a:t>However, the programming work is not a trivial code generation step—quite the opposite. </a:t>
            </a:r>
          </a:p>
          <a:p>
            <a:r>
              <a:rPr lang="en-US" dirty="0"/>
              <a:t>Realistically, the results generated during design are an incomplete first step; during programming and testing, numerous changes will be made, and detailed problems will be uncovered and resolved.</a:t>
            </a:r>
          </a:p>
          <a:p>
            <a:r>
              <a:rPr lang="en-US" dirty="0"/>
              <a:t>The design artifacts provide a strong principal that scales up with elegance and robustness to meet the new problems encountered during programming. </a:t>
            </a:r>
          </a:p>
          <a:p>
            <a:r>
              <a:rPr lang="en-US" dirty="0"/>
              <a:t>Hence, expect and plan for change and deviation from the design during programming.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C885F-40E3-5AE0-643F-D6ABF4645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29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Changes and the Iterative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3" y="1454046"/>
            <a:ext cx="10543033" cy="48718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strength of an iterative and incremental development process is that the results of a prior iteration can feed into the beginning of the next iteration. </a:t>
            </a:r>
          </a:p>
          <a:p>
            <a:r>
              <a:rPr lang="en-US" dirty="0"/>
              <a:t>Thus, subsequent analysis and design results are continually being refined and enhanced from prior implementation work. </a:t>
            </a:r>
          </a:p>
          <a:p>
            <a:r>
              <a:rPr lang="en-US" dirty="0"/>
              <a:t>For example, when the code in iteration N deviates from the design of iteration N (which it inevitably will), the final design based on the implementation can be input to the analysis and design models of iteration N+1.</a:t>
            </a:r>
          </a:p>
          <a:p>
            <a:r>
              <a:rPr lang="en-US" dirty="0"/>
              <a:t>An early activity within an iteration is to synchronize the design diagrams; the earlier diagrams of iteration N will not match the final code of iteration N, and they need to be synchronized before being extended with new design results.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DD172-E29D-DD5B-DEE3-75ED11B9E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2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08892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Changes and the Iterative Process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639BC5-F792-4F4B-B104-F35698C8E4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68905" y="1667976"/>
            <a:ext cx="8854190" cy="444438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02/12/2024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4C979-5A11-6742-4856-19DB50CF8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Implementation | Lecture 15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9232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9259C4-AC71-4849-BC68-7545A45536D3}">
  <ds:schemaRefs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5086</TotalTime>
  <Words>1430</Words>
  <Application>Microsoft Office PowerPoint</Application>
  <PresentationFormat>Widescreen</PresentationFormat>
  <Paragraphs>204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Dante</vt:lpstr>
      <vt:lpstr>Helvetica Neue Medium</vt:lpstr>
      <vt:lpstr>Nunito</vt:lpstr>
      <vt:lpstr>Painting With Chocolate</vt:lpstr>
      <vt:lpstr>Rustic Story</vt:lpstr>
      <vt:lpstr>Times New Roman</vt:lpstr>
      <vt:lpstr>Wingdings 2</vt:lpstr>
      <vt:lpstr>1_OffsetVTI</vt:lpstr>
      <vt:lpstr>PowerPoint Presentation</vt:lpstr>
      <vt:lpstr>Lesson 4: Implementation (12hrs)</vt:lpstr>
      <vt:lpstr>Lesson 4: Implementation (12hrs)</vt:lpstr>
      <vt:lpstr>Implementation</vt:lpstr>
      <vt:lpstr>Programming and Development Process</vt:lpstr>
      <vt:lpstr>Programming and Development Process</vt:lpstr>
      <vt:lpstr>Creativity and Change during Implementation</vt:lpstr>
      <vt:lpstr>Code Changes and the Iterative Process</vt:lpstr>
      <vt:lpstr>Code Changes and the Iterative Process</vt:lpstr>
      <vt:lpstr>Code Changes, CASE Tools, and Reverse-Engineering</vt:lpstr>
      <vt:lpstr>Mapping Design to Code</vt:lpstr>
      <vt:lpstr>Creating Class Definitions from DCDs</vt:lpstr>
      <vt:lpstr>Creating Class Definitions from DCDs</vt:lpstr>
      <vt:lpstr>Creating Class Definitions from DCDs</vt:lpstr>
      <vt:lpstr>Creating Methods from Collaboration Diagram</vt:lpstr>
      <vt:lpstr>Creating Methods from Collaboration Diagram</vt:lpstr>
      <vt:lpstr>Creating Methods from Collaboration Diagram</vt:lpstr>
      <vt:lpstr>Practice Design to Code</vt:lpstr>
      <vt:lpstr>Practice Design to Code</vt:lpstr>
      <vt:lpstr>PowerPoint Presentation</vt:lpstr>
      <vt:lpstr>PREVIEW FOR LECTURE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with UML</dc:title>
  <dc:creator>Shiva Kunwar</dc:creator>
  <cp:lastModifiedBy>Shiva Kunwar</cp:lastModifiedBy>
  <cp:revision>338</cp:revision>
  <dcterms:created xsi:type="dcterms:W3CDTF">2023-12-21T15:41:48Z</dcterms:created>
  <dcterms:modified xsi:type="dcterms:W3CDTF">2024-07-16T16:07:26Z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