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4"/>
  </p:sldMasterIdLst>
  <p:notesMasterIdLst>
    <p:notesMasterId r:id="rId29"/>
  </p:notesMasterIdLst>
  <p:sldIdLst>
    <p:sldId id="462" r:id="rId5"/>
    <p:sldId id="258" r:id="rId6"/>
    <p:sldId id="443" r:id="rId7"/>
    <p:sldId id="445" r:id="rId8"/>
    <p:sldId id="456" r:id="rId9"/>
    <p:sldId id="458" r:id="rId10"/>
    <p:sldId id="444" r:id="rId11"/>
    <p:sldId id="447" r:id="rId12"/>
    <p:sldId id="448" r:id="rId13"/>
    <p:sldId id="449" r:id="rId14"/>
    <p:sldId id="450" r:id="rId15"/>
    <p:sldId id="446" r:id="rId16"/>
    <p:sldId id="451" r:id="rId17"/>
    <p:sldId id="457" r:id="rId18"/>
    <p:sldId id="465" r:id="rId19"/>
    <p:sldId id="459" r:id="rId20"/>
    <p:sldId id="452" r:id="rId21"/>
    <p:sldId id="453" r:id="rId22"/>
    <p:sldId id="454" r:id="rId23"/>
    <p:sldId id="455" r:id="rId24"/>
    <p:sldId id="460" r:id="rId25"/>
    <p:sldId id="461" r:id="rId26"/>
    <p:sldId id="463" r:id="rId27"/>
    <p:sldId id="4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FA2BC-1ADC-4120-B5E7-41DB4F4952A8}" v="84" dt="2023-12-23T16:15:44.242"/>
    <p1510:client id="{94C3F7BA-9B91-402F-A46D-9E14CBB31D3D}" v="6" dt="2023-12-23T16:27:57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902" autoAdjust="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outlineViewPr>
    <p:cViewPr>
      <p:scale>
        <a:sx n="33" d="100"/>
        <a:sy n="33" d="100"/>
      </p:scale>
      <p:origin x="0" y="-97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nwar" userId="aebf2261f0d6e09f" providerId="LiveId" clId="{F3811824-3441-450A-BE8B-1E1E11206BDE}"/>
    <pc:docChg chg="undo custSel addSld delSld modSld">
      <pc:chgData name="Shiva Kunwar" userId="aebf2261f0d6e09f" providerId="LiveId" clId="{F3811824-3441-450A-BE8B-1E1E11206BDE}" dt="2023-12-22T15:43:25.860" v="2058" actId="113"/>
      <pc:docMkLst>
        <pc:docMk/>
      </pc:docMkLst>
      <pc:sldChg chg="addSp modSp mod">
        <pc:chgData name="Shiva Kunwar" userId="aebf2261f0d6e09f" providerId="LiveId" clId="{F3811824-3441-450A-BE8B-1E1E11206BDE}" dt="2023-12-21T16:17:53.165" v="297" actId="1037"/>
        <pc:sldMkLst>
          <pc:docMk/>
          <pc:sldMk cId="513983598" sldId="256"/>
        </pc:sldMkLst>
        <pc:spChg chg="mod">
          <ac:chgData name="Shiva Kunwar" userId="aebf2261f0d6e09f" providerId="LiveId" clId="{F3811824-3441-450A-BE8B-1E1E11206BDE}" dt="2023-12-21T16:17:19.150" v="272" actId="1076"/>
          <ac:spMkLst>
            <pc:docMk/>
            <pc:sldMk cId="513983598" sldId="256"/>
            <ac:spMk id="3" creationId="{27F56970-010C-D66F-1469-B2F0870F24F8}"/>
          </ac:spMkLst>
        </pc:spChg>
        <pc:spChg chg="add mod">
          <ac:chgData name="Shiva Kunwar" userId="aebf2261f0d6e09f" providerId="LiveId" clId="{F3811824-3441-450A-BE8B-1E1E11206BDE}" dt="2023-12-21T16:17:53.165" v="297" actId="1037"/>
          <ac:spMkLst>
            <pc:docMk/>
            <pc:sldMk cId="513983598" sldId="256"/>
            <ac:spMk id="11" creationId="{966A9420-2EAA-2BB1-E08B-25BFB498717E}"/>
          </ac:spMkLst>
        </pc:spChg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803433059" sldId="257"/>
        </pc:sldMkLst>
      </pc:sldChg>
      <pc:sldChg chg="modSp mod">
        <pc:chgData name="Shiva Kunwar" userId="aebf2261f0d6e09f" providerId="LiveId" clId="{F3811824-3441-450A-BE8B-1E1E11206BDE}" dt="2023-12-22T15:43:25.860" v="2058" actId="113"/>
        <pc:sldMkLst>
          <pc:docMk/>
          <pc:sldMk cId="399910915" sldId="258"/>
        </pc:sldMkLst>
        <pc:spChg chg="mod">
          <ac:chgData name="Shiva Kunwar" userId="aebf2261f0d6e09f" providerId="LiveId" clId="{F3811824-3441-450A-BE8B-1E1E11206BDE}" dt="2023-12-22T15:43:25.860" v="2058" actId="113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10.293" v="448"/>
          <ac:spMkLst>
            <pc:docMk/>
            <pc:sldMk cId="399910915" sldId="258"/>
            <ac:spMk id="6" creationId="{23D46E95-7705-1A6D-2CEE-5890E3B6E781}"/>
          </ac:spMkLst>
        </pc:spChg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283349337" sldId="259"/>
        </pc:sldMkLst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887347244" sldId="260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2648360811" sldId="261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2592143716" sldId="262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1658221180" sldId="263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4179328529" sldId="264"/>
        </pc:sldMkLst>
      </pc:sldChg>
      <pc:sldChg chg="addSp delSp modSp mod setBg">
        <pc:chgData name="Shiva Kunwar" userId="aebf2261f0d6e09f" providerId="LiveId" clId="{F3811824-3441-450A-BE8B-1E1E11206BDE}" dt="2023-12-21T17:27:20.374" v="1690" actId="404"/>
        <pc:sldMkLst>
          <pc:docMk/>
          <pc:sldMk cId="4033552605" sldId="265"/>
        </pc:sldMkLst>
        <pc:spChg chg="mod">
          <ac:chgData name="Shiva Kunwar" userId="aebf2261f0d6e09f" providerId="LiveId" clId="{F3811824-3441-450A-BE8B-1E1E11206BDE}" dt="2023-12-21T16:15:20.892" v="88" actId="2711"/>
          <ac:spMkLst>
            <pc:docMk/>
            <pc:sldMk cId="4033552605" sldId="265"/>
            <ac:spMk id="2" creationId="{7E66E72E-376F-834C-CD79-32264CC5EA9D}"/>
          </ac:spMkLst>
        </pc:spChg>
        <pc:spChg chg="mod">
          <ac:chgData name="Shiva Kunwar" userId="aebf2261f0d6e09f" providerId="LiveId" clId="{F3811824-3441-450A-BE8B-1E1E11206BDE}" dt="2023-12-21T17:27:20.374" v="1690" actId="404"/>
          <ac:spMkLst>
            <pc:docMk/>
            <pc:sldMk cId="4033552605" sldId="265"/>
            <ac:spMk id="3" creationId="{73F96AC3-CB6B-911F-8FF9-F5D96FBB5261}"/>
          </ac:spMkLst>
        </pc:spChg>
        <pc:spChg chg="del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4" creationId="{09BE8126-100B-E0F3-732C-A543D76DC582}"/>
          </ac:spMkLst>
        </pc:spChg>
        <pc:spChg chg="mo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F3811824-3441-450A-BE8B-1E1E11206BDE}" dt="2023-12-21T16:21:44.713" v="442"/>
          <ac:spMkLst>
            <pc:docMk/>
            <pc:sldMk cId="4033552605" sldId="265"/>
            <ac:spMk id="6" creationId="{CDF5B250-01D0-AFD6-9942-1BAFA5AD4538}"/>
          </ac:spMkLst>
        </pc:spChg>
        <pc:spChg chg="mod or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7" creationId="{BFE1FD33-ADFF-561E-437A-B83C3E503579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9" creationId="{5E789A05-76D0-47F6-AD3C-AF9057326156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0" creationId="{05C5A40C-F9AD-4C93-97FA-358B169FE275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1" creationId="{7AABA2F9-823C-4214-A440-604B5DB2FFD5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3" creationId="{29B92431-B474-487C-98A7-621A5D059219}"/>
          </ac:spMkLst>
        </pc:spChg>
        <pc:cxnChg chg="add">
          <ac:chgData name="Shiva Kunwar" userId="aebf2261f0d6e09f" providerId="LiveId" clId="{F3811824-3441-450A-BE8B-1E1E11206BDE}" dt="2023-12-21T16:13:51.396" v="4" actId="26606"/>
          <ac:cxnSpMkLst>
            <pc:docMk/>
            <pc:sldMk cId="4033552605" sldId="265"/>
            <ac:cxnSpMk id="15" creationId="{18BED632-3F93-4C38-BB9D-D6B36E10763E}"/>
          </ac:cxnSpMkLst>
        </pc:cxnChg>
        <pc:cxnChg chg="add">
          <ac:chgData name="Shiva Kunwar" userId="aebf2261f0d6e09f" providerId="LiveId" clId="{F3811824-3441-450A-BE8B-1E1E11206BDE}" dt="2023-12-21T16:13:51.396" v="4" actId="26606"/>
          <ac:cxnSpMkLst>
            <pc:docMk/>
            <pc:sldMk cId="4033552605" sldId="265"/>
            <ac:cxnSpMk id="17" creationId="{30D2A0D4-02A1-4D54-B25A-DF0DD9DD07C0}"/>
          </ac:cxnSpMkLst>
        </pc:cxnChg>
      </pc:sldChg>
      <pc:sldChg chg="del">
        <pc:chgData name="Shiva Kunwar" userId="aebf2261f0d6e09f" providerId="LiveId" clId="{F3811824-3441-450A-BE8B-1E1E11206BDE}" dt="2023-12-21T16:13:15.217" v="1" actId="47"/>
        <pc:sldMkLst>
          <pc:docMk/>
          <pc:sldMk cId="3651330708" sldId="266"/>
        </pc:sldMkLst>
      </pc:sldChg>
      <pc:sldChg chg="modSp add mod">
        <pc:chgData name="Shiva Kunwar" userId="aebf2261f0d6e09f" providerId="LiveId" clId="{F3811824-3441-450A-BE8B-1E1E11206BDE}" dt="2023-12-21T17:43:05.353" v="2057" actId="12"/>
        <pc:sldMkLst>
          <pc:docMk/>
          <pc:sldMk cId="3771641337" sldId="266"/>
        </pc:sldMkLst>
        <pc:spChg chg="mod">
          <ac:chgData name="Shiva Kunwar" userId="aebf2261f0d6e09f" providerId="LiveId" clId="{F3811824-3441-450A-BE8B-1E1E11206BDE}" dt="2023-12-21T16:15:48.539" v="127" actId="20577"/>
          <ac:spMkLst>
            <pc:docMk/>
            <pc:sldMk cId="3771641337" sldId="266"/>
            <ac:spMk id="2" creationId="{7E66E72E-376F-834C-CD79-32264CC5EA9D}"/>
          </ac:spMkLst>
        </pc:spChg>
        <pc:spChg chg="mod">
          <ac:chgData name="Shiva Kunwar" userId="aebf2261f0d6e09f" providerId="LiveId" clId="{F3811824-3441-450A-BE8B-1E1E11206BDE}" dt="2023-12-21T17:43:05.353" v="2057" actId="12"/>
          <ac:spMkLst>
            <pc:docMk/>
            <pc:sldMk cId="3771641337" sldId="266"/>
            <ac:spMk id="3" creationId="{73F96AC3-CB6B-911F-8FF9-F5D96FBB5261}"/>
          </ac:spMkLst>
        </pc:spChg>
        <pc:spChg chg="mod">
          <ac:chgData name="Shiva Kunwar" userId="aebf2261f0d6e09f" providerId="LiveId" clId="{F3811824-3441-450A-BE8B-1E1E11206BDE}" dt="2023-12-21T16:21:39.263" v="441" actId="20577"/>
          <ac:spMkLst>
            <pc:docMk/>
            <pc:sldMk cId="3771641337" sldId="266"/>
            <ac:spMk id="6" creationId="{CDF5B250-01D0-AFD6-9942-1BAFA5AD4538}"/>
          </ac:spMkLst>
        </pc:spChg>
      </pc:sldChg>
      <pc:sldChg chg="modSp add mod modNotesTx">
        <pc:chgData name="Shiva Kunwar" userId="aebf2261f0d6e09f" providerId="LiveId" clId="{F3811824-3441-450A-BE8B-1E1E11206BDE}" dt="2023-12-21T17:06:24.815" v="1536" actId="20577"/>
        <pc:sldMkLst>
          <pc:docMk/>
          <pc:sldMk cId="1600105505" sldId="267"/>
        </pc:sldMkLst>
        <pc:spChg chg="mod">
          <ac:chgData name="Shiva Kunwar" userId="aebf2261f0d6e09f" providerId="LiveId" clId="{F3811824-3441-450A-BE8B-1E1E11206BDE}" dt="2023-12-21T16:19:16.839" v="319" actId="20577"/>
          <ac:spMkLst>
            <pc:docMk/>
            <pc:sldMk cId="1600105505" sldId="267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06:24.815" v="1536" actId="20577"/>
          <ac:spMkLst>
            <pc:docMk/>
            <pc:sldMk cId="1600105505" sldId="267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06.694" v="447"/>
          <ac:spMkLst>
            <pc:docMk/>
            <pc:sldMk cId="1600105505" sldId="267"/>
            <ac:spMk id="6" creationId="{23D46E95-7705-1A6D-2CEE-5890E3B6E781}"/>
          </ac:spMkLst>
        </pc:spChg>
      </pc:sldChg>
      <pc:sldChg chg="del">
        <pc:chgData name="Shiva Kunwar" userId="aebf2261f0d6e09f" providerId="LiveId" clId="{F3811824-3441-450A-BE8B-1E1E11206BDE}" dt="2023-12-21T16:13:12.850" v="0" actId="47"/>
        <pc:sldMkLst>
          <pc:docMk/>
          <pc:sldMk cId="2400080457" sldId="267"/>
        </pc:sldMkLst>
      </pc:sldChg>
      <pc:sldChg chg="modSp add mod modNotesTx">
        <pc:chgData name="Shiva Kunwar" userId="aebf2261f0d6e09f" providerId="LiveId" clId="{F3811824-3441-450A-BE8B-1E1E11206BDE}" dt="2023-12-21T17:15:20.226" v="1651" actId="403"/>
        <pc:sldMkLst>
          <pc:docMk/>
          <pc:sldMk cId="660821032" sldId="268"/>
        </pc:sldMkLst>
        <pc:spChg chg="mod">
          <ac:chgData name="Shiva Kunwar" userId="aebf2261f0d6e09f" providerId="LiveId" clId="{F3811824-3441-450A-BE8B-1E1E11206BDE}" dt="2023-12-21T17:00:13.660" v="1414" actId="20577"/>
          <ac:spMkLst>
            <pc:docMk/>
            <pc:sldMk cId="660821032" sldId="268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15:20.226" v="1651" actId="403"/>
          <ac:spMkLst>
            <pc:docMk/>
            <pc:sldMk cId="660821032" sldId="268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02.377" v="446"/>
          <ac:spMkLst>
            <pc:docMk/>
            <pc:sldMk cId="660821032" sldId="268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7:37:13.532" v="1925"/>
        <pc:sldMkLst>
          <pc:docMk/>
          <pc:sldMk cId="93153752" sldId="269"/>
        </pc:sldMkLst>
        <pc:spChg chg="mod">
          <ac:chgData name="Shiva Kunwar" userId="aebf2261f0d6e09f" providerId="LiveId" clId="{F3811824-3441-450A-BE8B-1E1E11206BDE}" dt="2023-12-21T16:19:36.092" v="348" actId="20577"/>
          <ac:spMkLst>
            <pc:docMk/>
            <pc:sldMk cId="93153752" sldId="269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37:13.532" v="1925"/>
          <ac:spMkLst>
            <pc:docMk/>
            <pc:sldMk cId="93153752" sldId="269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56.211" v="445"/>
          <ac:spMkLst>
            <pc:docMk/>
            <pc:sldMk cId="93153752" sldId="269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6:41:54.906" v="608" actId="20577"/>
        <pc:sldMkLst>
          <pc:docMk/>
          <pc:sldMk cId="394631926" sldId="270"/>
        </pc:sldMkLst>
        <pc:spChg chg="mod">
          <ac:chgData name="Shiva Kunwar" userId="aebf2261f0d6e09f" providerId="LiveId" clId="{F3811824-3441-450A-BE8B-1E1E11206BDE}" dt="2023-12-21T16:41:54.906" v="608" actId="20577"/>
          <ac:spMkLst>
            <pc:docMk/>
            <pc:sldMk cId="394631926" sldId="270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41:47.990" v="599" actId="113"/>
          <ac:spMkLst>
            <pc:docMk/>
            <pc:sldMk cId="394631926" sldId="270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52.578" v="444"/>
          <ac:spMkLst>
            <pc:docMk/>
            <pc:sldMk cId="394631926" sldId="270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7:11:23.127" v="1638" actId="20577"/>
        <pc:sldMkLst>
          <pc:docMk/>
          <pc:sldMk cId="2020265371" sldId="271"/>
        </pc:sldMkLst>
        <pc:spChg chg="mod">
          <ac:chgData name="Shiva Kunwar" userId="aebf2261f0d6e09f" providerId="LiveId" clId="{F3811824-3441-450A-BE8B-1E1E11206BDE}" dt="2023-12-21T16:19:57.204" v="403" actId="20577"/>
          <ac:spMkLst>
            <pc:docMk/>
            <pc:sldMk cId="2020265371" sldId="271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11:23.127" v="1638" actId="20577"/>
          <ac:spMkLst>
            <pc:docMk/>
            <pc:sldMk cId="2020265371" sldId="271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48.245" v="443"/>
          <ac:spMkLst>
            <pc:docMk/>
            <pc:sldMk cId="2020265371" sldId="271"/>
            <ac:spMk id="6" creationId="{23D46E95-7705-1A6D-2CEE-5890E3B6E781}"/>
          </ac:spMkLst>
        </pc:spChg>
      </pc:sldChg>
      <pc:sldChg chg="modSp add del mod">
        <pc:chgData name="Shiva Kunwar" userId="aebf2261f0d6e09f" providerId="LiveId" clId="{F3811824-3441-450A-BE8B-1E1E11206BDE}" dt="2023-12-21T17:29:40.013" v="1694" actId="47"/>
        <pc:sldMkLst>
          <pc:docMk/>
          <pc:sldMk cId="3376154745" sldId="272"/>
        </pc:sldMkLst>
        <pc:spChg chg="mod">
          <ac:chgData name="Shiva Kunwar" userId="aebf2261f0d6e09f" providerId="LiveId" clId="{F3811824-3441-450A-BE8B-1E1E11206BDE}" dt="2023-12-21T16:58:06.754" v="1396" actId="20577"/>
          <ac:spMkLst>
            <pc:docMk/>
            <pc:sldMk cId="3376154745" sldId="272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6:13.923" v="627" actId="20577"/>
        <pc:sldMkLst>
          <pc:docMk/>
          <pc:sldMk cId="2253161650" sldId="273"/>
        </pc:sldMkLst>
        <pc:spChg chg="mod">
          <ac:chgData name="Shiva Kunwar" userId="aebf2261f0d6e09f" providerId="LiveId" clId="{F3811824-3441-450A-BE8B-1E1E11206BDE}" dt="2023-12-21T16:45:48.461" v="619" actId="20577"/>
          <ac:spMkLst>
            <pc:docMk/>
            <pc:sldMk cId="2253161650" sldId="273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46:13.923" v="627" actId="20577"/>
          <ac:spMkLst>
            <pc:docMk/>
            <pc:sldMk cId="2253161650" sldId="273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8:24.662" v="640" actId="113"/>
        <pc:sldMkLst>
          <pc:docMk/>
          <pc:sldMk cId="3468023329" sldId="274"/>
        </pc:sldMkLst>
        <pc:spChg chg="mod">
          <ac:chgData name="Shiva Kunwar" userId="aebf2261f0d6e09f" providerId="LiveId" clId="{F3811824-3441-450A-BE8B-1E1E11206BDE}" dt="2023-12-21T16:48:24.662" v="640" actId="113"/>
          <ac:spMkLst>
            <pc:docMk/>
            <pc:sldMk cId="3468023329" sldId="274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8:43.127" v="646" actId="113"/>
        <pc:sldMkLst>
          <pc:docMk/>
          <pc:sldMk cId="1732684722" sldId="275"/>
        </pc:sldMkLst>
        <pc:spChg chg="mod">
          <ac:chgData name="Shiva Kunwar" userId="aebf2261f0d6e09f" providerId="LiveId" clId="{F3811824-3441-450A-BE8B-1E1E11206BDE}" dt="2023-12-21T16:48:43.127" v="646" actId="113"/>
          <ac:spMkLst>
            <pc:docMk/>
            <pc:sldMk cId="1732684722" sldId="275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57:26.372" v="1395" actId="20577"/>
        <pc:sldMkLst>
          <pc:docMk/>
          <pc:sldMk cId="3544414768" sldId="276"/>
        </pc:sldMkLst>
        <pc:spChg chg="mod">
          <ac:chgData name="Shiva Kunwar" userId="aebf2261f0d6e09f" providerId="LiveId" clId="{F3811824-3441-450A-BE8B-1E1E11206BDE}" dt="2023-12-21T16:48:59.703" v="665" actId="20577"/>
          <ac:spMkLst>
            <pc:docMk/>
            <pc:sldMk cId="3544414768" sldId="276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57:26.372" v="1395" actId="20577"/>
          <ac:spMkLst>
            <pc:docMk/>
            <pc:sldMk cId="3544414768" sldId="276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55:17.799" v="1191" actId="20577"/>
        <pc:sldMkLst>
          <pc:docMk/>
          <pc:sldMk cId="1931651220" sldId="277"/>
        </pc:sldMkLst>
        <pc:spChg chg="mod">
          <ac:chgData name="Shiva Kunwar" userId="aebf2261f0d6e09f" providerId="LiveId" clId="{F3811824-3441-450A-BE8B-1E1E11206BDE}" dt="2023-12-21T16:52:11.430" v="788" actId="20577"/>
          <ac:spMkLst>
            <pc:docMk/>
            <pc:sldMk cId="1931651220" sldId="277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55:17.799" v="1191" actId="20577"/>
          <ac:spMkLst>
            <pc:docMk/>
            <pc:sldMk cId="1931651220" sldId="277"/>
            <ac:spMk id="3" creationId="{EA41DC63-DCE7-5ABF-7367-A046B49BC6A7}"/>
          </ac:spMkLst>
        </pc:spChg>
      </pc:sldChg>
      <pc:sldChg chg="modSp new mod">
        <pc:chgData name="Shiva Kunwar" userId="aebf2261f0d6e09f" providerId="LiveId" clId="{F3811824-3441-450A-BE8B-1E1E11206BDE}" dt="2023-12-21T17:39:14.642" v="1968" actId="11"/>
        <pc:sldMkLst>
          <pc:docMk/>
          <pc:sldMk cId="2356649918" sldId="278"/>
        </pc:sldMkLst>
        <pc:spChg chg="mod">
          <ac:chgData name="Shiva Kunwar" userId="aebf2261f0d6e09f" providerId="LiveId" clId="{F3811824-3441-450A-BE8B-1E1E11206BDE}" dt="2023-12-21T17:29:30.447" v="1692"/>
          <ac:spMkLst>
            <pc:docMk/>
            <pc:sldMk cId="2356649918" sldId="278"/>
            <ac:spMk id="2" creationId="{AD37A67C-225E-1859-D1DE-DA33715F7F15}"/>
          </ac:spMkLst>
        </pc:spChg>
        <pc:spChg chg="mod">
          <ac:chgData name="Shiva Kunwar" userId="aebf2261f0d6e09f" providerId="LiveId" clId="{F3811824-3441-450A-BE8B-1E1E11206BDE}" dt="2023-12-21T17:38:46.758" v="1960" actId="12"/>
          <ac:spMkLst>
            <pc:docMk/>
            <pc:sldMk cId="2356649918" sldId="278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39:14.642" v="1968" actId="11"/>
          <ac:spMkLst>
            <pc:docMk/>
            <pc:sldMk cId="2356649918" sldId="278"/>
            <ac:spMk id="4" creationId="{C554B894-2071-8FC6-314C-964F8B8BFCE4}"/>
          </ac:spMkLst>
        </pc:spChg>
        <pc:spChg chg="mod">
          <ac:chgData name="Shiva Kunwar" userId="aebf2261f0d6e09f" providerId="LiveId" clId="{F3811824-3441-450A-BE8B-1E1E11206BDE}" dt="2023-12-21T17:29:44.963" v="1704" actId="20577"/>
          <ac:spMkLst>
            <pc:docMk/>
            <pc:sldMk cId="2356649918" sldId="278"/>
            <ac:spMk id="5" creationId="{897CBF68-3B61-04C4-36A7-42C996315BAF}"/>
          </ac:spMkLst>
        </pc:spChg>
        <pc:spChg chg="mod">
          <ac:chgData name="Shiva Kunwar" userId="aebf2261f0d6e09f" providerId="LiveId" clId="{F3811824-3441-450A-BE8B-1E1E11206BDE}" dt="2023-12-21T17:29:37.731" v="1693"/>
          <ac:spMkLst>
            <pc:docMk/>
            <pc:sldMk cId="2356649918" sldId="278"/>
            <ac:spMk id="6" creationId="{25FE7534-FFCF-B787-0DB7-57771551A007}"/>
          </ac:spMkLst>
        </pc:spChg>
      </pc:sldChg>
      <pc:sldChg chg="modSp add mod">
        <pc:chgData name="Shiva Kunwar" userId="aebf2261f0d6e09f" providerId="LiveId" clId="{F3811824-3441-450A-BE8B-1E1E11206BDE}" dt="2023-12-21T17:39:45.319" v="1974" actId="11"/>
        <pc:sldMkLst>
          <pc:docMk/>
          <pc:sldMk cId="648691045" sldId="279"/>
        </pc:sldMkLst>
        <pc:spChg chg="mod">
          <ac:chgData name="Shiva Kunwar" userId="aebf2261f0d6e09f" providerId="LiveId" clId="{F3811824-3441-450A-BE8B-1E1E11206BDE}" dt="2023-12-21T17:39:30.970" v="1971" actId="11"/>
          <ac:spMkLst>
            <pc:docMk/>
            <pc:sldMk cId="648691045" sldId="279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39:45.319" v="1974" actId="11"/>
          <ac:spMkLst>
            <pc:docMk/>
            <pc:sldMk cId="648691045" sldId="279"/>
            <ac:spMk id="4" creationId="{C554B894-2071-8FC6-314C-964F8B8BFCE4}"/>
          </ac:spMkLst>
        </pc:spChg>
      </pc:sldChg>
      <pc:sldChg chg="modSp add mod">
        <pc:chgData name="Shiva Kunwar" userId="aebf2261f0d6e09f" providerId="LiveId" clId="{F3811824-3441-450A-BE8B-1E1E11206BDE}" dt="2023-12-21T17:42:24.242" v="2054" actId="255"/>
        <pc:sldMkLst>
          <pc:docMk/>
          <pc:sldMk cId="4221170188" sldId="280"/>
        </pc:sldMkLst>
        <pc:spChg chg="mod">
          <ac:chgData name="Shiva Kunwar" userId="aebf2261f0d6e09f" providerId="LiveId" clId="{F3811824-3441-450A-BE8B-1E1E11206BDE}" dt="2023-12-21T17:42:20.490" v="2053" actId="255"/>
          <ac:spMkLst>
            <pc:docMk/>
            <pc:sldMk cId="4221170188" sldId="280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42:24.242" v="2054" actId="255"/>
          <ac:spMkLst>
            <pc:docMk/>
            <pc:sldMk cId="4221170188" sldId="280"/>
            <ac:spMk id="4" creationId="{C554B894-2071-8FC6-314C-964F8B8BFCE4}"/>
          </ac:spMkLst>
        </pc:spChg>
      </pc:sldChg>
    </pc:docChg>
  </pc:docChgLst>
  <pc:docChgLst>
    <pc:chgData name="Shiva Kunwar" userId="aebf2261f0d6e09f" providerId="Windows Live" clId="Web-{792FA2BC-1ADC-4120-B5E7-41DB4F4952A8}"/>
    <pc:docChg chg="delSld modSld">
      <pc:chgData name="Shiva Kunwar" userId="aebf2261f0d6e09f" providerId="Windows Live" clId="Web-{792FA2BC-1ADC-4120-B5E7-41DB4F4952A8}" dt="2023-12-23T16:15:44.242" v="81"/>
      <pc:docMkLst>
        <pc:docMk/>
      </pc:docMkLst>
      <pc:sldChg chg="addSp delSp modSp">
        <pc:chgData name="Shiva Kunwar" userId="aebf2261f0d6e09f" providerId="Windows Live" clId="Web-{792FA2BC-1ADC-4120-B5E7-41DB4F4952A8}" dt="2023-12-23T16:15:44.242" v="81"/>
        <pc:sldMkLst>
          <pc:docMk/>
          <pc:sldMk cId="513983598" sldId="256"/>
        </pc:sldMkLst>
        <pc:spChg chg="mod">
          <ac:chgData name="Shiva Kunwar" userId="aebf2261f0d6e09f" providerId="Windows Live" clId="Web-{792FA2BC-1ADC-4120-B5E7-41DB4F4952A8}" dt="2023-12-23T16:14:06.676" v="71" actId="14100"/>
          <ac:spMkLst>
            <pc:docMk/>
            <pc:sldMk cId="513983598" sldId="256"/>
            <ac:spMk id="2" creationId="{CDBD1EEA-542C-DBA5-0F03-47421732BFEB}"/>
          </ac:spMkLst>
        </pc:spChg>
        <pc:spChg chg="add del mod">
          <ac:chgData name="Shiva Kunwar" userId="aebf2261f0d6e09f" providerId="Windows Live" clId="Web-{792FA2BC-1ADC-4120-B5E7-41DB4F4952A8}" dt="2023-12-23T16:15:40.117" v="79"/>
          <ac:spMkLst>
            <pc:docMk/>
            <pc:sldMk cId="513983598" sldId="256"/>
            <ac:spMk id="6" creationId="{9910DD32-74A6-48EF-B4E5-CFEF56BCF534}"/>
          </ac:spMkLst>
        </pc:spChg>
        <pc:picChg chg="add del mod">
          <ac:chgData name="Shiva Kunwar" userId="aebf2261f0d6e09f" providerId="Windows Live" clId="Web-{792FA2BC-1ADC-4120-B5E7-41DB4F4952A8}" dt="2023-12-23T16:15:44.242" v="81"/>
          <ac:picMkLst>
            <pc:docMk/>
            <pc:sldMk cId="513983598" sldId="256"/>
            <ac:picMk id="4" creationId="{E290207C-003B-8846-6467-980F2A7ACA36}"/>
          </ac:picMkLst>
        </pc:picChg>
        <pc:picChg chg="add del">
          <ac:chgData name="Shiva Kunwar" userId="aebf2261f0d6e09f" providerId="Windows Live" clId="Web-{792FA2BC-1ADC-4120-B5E7-41DB4F4952A8}" dt="2023-12-23T16:15:40.117" v="79"/>
          <ac:picMkLst>
            <pc:docMk/>
            <pc:sldMk cId="513983598" sldId="256"/>
            <ac:picMk id="10" creationId="{50D749EE-7F5D-607E-7CF3-5F30BC3F342B}"/>
          </ac:picMkLst>
        </pc:picChg>
      </pc:sldChg>
      <pc:sldChg chg="modSp">
        <pc:chgData name="Shiva Kunwar" userId="aebf2261f0d6e09f" providerId="Windows Live" clId="Web-{792FA2BC-1ADC-4120-B5E7-41DB4F4952A8}" dt="2023-12-23T16:13:18.002" v="21" actId="20577"/>
        <pc:sldMkLst>
          <pc:docMk/>
          <pc:sldMk cId="1600105505" sldId="267"/>
        </pc:sldMkLst>
        <pc:spChg chg="mod">
          <ac:chgData name="Shiva Kunwar" userId="aebf2261f0d6e09f" providerId="Windows Live" clId="Web-{792FA2BC-1ADC-4120-B5E7-41DB4F4952A8}" dt="2023-12-23T16:13:13.846" v="19" actId="20577"/>
          <ac:spMkLst>
            <pc:docMk/>
            <pc:sldMk cId="1600105505" sldId="267"/>
            <ac:spMk id="2" creationId="{CDC45947-56A6-3D94-CC1B-440530BE2E79}"/>
          </ac:spMkLst>
        </pc:spChg>
        <pc:spChg chg="mod">
          <ac:chgData name="Shiva Kunwar" userId="aebf2261f0d6e09f" providerId="Windows Live" clId="Web-{792FA2BC-1ADC-4120-B5E7-41DB4F4952A8}" dt="2023-12-23T16:13:07.580" v="12" actId="20577"/>
          <ac:spMkLst>
            <pc:docMk/>
            <pc:sldMk cId="1600105505" sldId="267"/>
            <ac:spMk id="3" creationId="{EA41DC63-DCE7-5ABF-7367-A046B49BC6A7}"/>
          </ac:spMkLst>
        </pc:spChg>
        <pc:spChg chg="mod">
          <ac:chgData name="Shiva Kunwar" userId="aebf2261f0d6e09f" providerId="Windows Live" clId="Web-{792FA2BC-1ADC-4120-B5E7-41DB4F4952A8}" dt="2023-12-23T16:13:18.002" v="21" actId="20577"/>
          <ac:spMkLst>
            <pc:docMk/>
            <pc:sldMk cId="1600105505" sldId="267"/>
            <ac:spMk id="6" creationId="{23D46E95-7705-1A6D-2CEE-5890E3B6E781}"/>
          </ac:spMkLst>
        </pc:spChg>
      </pc:sldChg>
      <pc:sldChg chg="del">
        <pc:chgData name="Shiva Kunwar" userId="aebf2261f0d6e09f" providerId="Windows Live" clId="Web-{792FA2BC-1ADC-4120-B5E7-41DB4F4952A8}" dt="2023-12-23T16:13:03.767" v="11"/>
        <pc:sldMkLst>
          <pc:docMk/>
          <pc:sldMk cId="660821032" sldId="268"/>
        </pc:sldMkLst>
      </pc:sldChg>
      <pc:sldChg chg="del">
        <pc:chgData name="Shiva Kunwar" userId="aebf2261f0d6e09f" providerId="Windows Live" clId="Web-{792FA2BC-1ADC-4120-B5E7-41DB4F4952A8}" dt="2023-12-23T16:13:03.767" v="10"/>
        <pc:sldMkLst>
          <pc:docMk/>
          <pc:sldMk cId="93153752" sldId="269"/>
        </pc:sldMkLst>
      </pc:sldChg>
      <pc:sldChg chg="del">
        <pc:chgData name="Shiva Kunwar" userId="aebf2261f0d6e09f" providerId="Windows Live" clId="Web-{792FA2BC-1ADC-4120-B5E7-41DB4F4952A8}" dt="2023-12-23T16:13:03.752" v="9"/>
        <pc:sldMkLst>
          <pc:docMk/>
          <pc:sldMk cId="394631926" sldId="270"/>
        </pc:sldMkLst>
      </pc:sldChg>
      <pc:sldChg chg="del">
        <pc:chgData name="Shiva Kunwar" userId="aebf2261f0d6e09f" providerId="Windows Live" clId="Web-{792FA2BC-1ADC-4120-B5E7-41DB4F4952A8}" dt="2023-12-23T16:13:03.752" v="0"/>
        <pc:sldMkLst>
          <pc:docMk/>
          <pc:sldMk cId="2020265371" sldId="271"/>
        </pc:sldMkLst>
      </pc:sldChg>
      <pc:sldChg chg="del">
        <pc:chgData name="Shiva Kunwar" userId="aebf2261f0d6e09f" providerId="Windows Live" clId="Web-{792FA2BC-1ADC-4120-B5E7-41DB4F4952A8}" dt="2023-12-23T16:13:03.752" v="8"/>
        <pc:sldMkLst>
          <pc:docMk/>
          <pc:sldMk cId="2253161650" sldId="273"/>
        </pc:sldMkLst>
      </pc:sldChg>
      <pc:sldChg chg="del">
        <pc:chgData name="Shiva Kunwar" userId="aebf2261f0d6e09f" providerId="Windows Live" clId="Web-{792FA2BC-1ADC-4120-B5E7-41DB4F4952A8}" dt="2023-12-23T16:13:03.752" v="7"/>
        <pc:sldMkLst>
          <pc:docMk/>
          <pc:sldMk cId="3468023329" sldId="274"/>
        </pc:sldMkLst>
      </pc:sldChg>
      <pc:sldChg chg="del">
        <pc:chgData name="Shiva Kunwar" userId="aebf2261f0d6e09f" providerId="Windows Live" clId="Web-{792FA2BC-1ADC-4120-B5E7-41DB4F4952A8}" dt="2023-12-23T16:13:03.752" v="6"/>
        <pc:sldMkLst>
          <pc:docMk/>
          <pc:sldMk cId="1732684722" sldId="275"/>
        </pc:sldMkLst>
      </pc:sldChg>
      <pc:sldChg chg="del">
        <pc:chgData name="Shiva Kunwar" userId="aebf2261f0d6e09f" providerId="Windows Live" clId="Web-{792FA2BC-1ADC-4120-B5E7-41DB4F4952A8}" dt="2023-12-23T16:13:03.752" v="5"/>
        <pc:sldMkLst>
          <pc:docMk/>
          <pc:sldMk cId="3544414768" sldId="276"/>
        </pc:sldMkLst>
      </pc:sldChg>
      <pc:sldChg chg="del">
        <pc:chgData name="Shiva Kunwar" userId="aebf2261f0d6e09f" providerId="Windows Live" clId="Web-{792FA2BC-1ADC-4120-B5E7-41DB4F4952A8}" dt="2023-12-23T16:13:03.752" v="4"/>
        <pc:sldMkLst>
          <pc:docMk/>
          <pc:sldMk cId="1931651220" sldId="277"/>
        </pc:sldMkLst>
      </pc:sldChg>
      <pc:sldChg chg="del">
        <pc:chgData name="Shiva Kunwar" userId="aebf2261f0d6e09f" providerId="Windows Live" clId="Web-{792FA2BC-1ADC-4120-B5E7-41DB4F4952A8}" dt="2023-12-23T16:13:03.752" v="3"/>
        <pc:sldMkLst>
          <pc:docMk/>
          <pc:sldMk cId="2356649918" sldId="278"/>
        </pc:sldMkLst>
      </pc:sldChg>
      <pc:sldChg chg="del">
        <pc:chgData name="Shiva Kunwar" userId="aebf2261f0d6e09f" providerId="Windows Live" clId="Web-{792FA2BC-1ADC-4120-B5E7-41DB4F4952A8}" dt="2023-12-23T16:13:03.752" v="2"/>
        <pc:sldMkLst>
          <pc:docMk/>
          <pc:sldMk cId="648691045" sldId="279"/>
        </pc:sldMkLst>
      </pc:sldChg>
      <pc:sldChg chg="del">
        <pc:chgData name="Shiva Kunwar" userId="aebf2261f0d6e09f" providerId="Windows Live" clId="Web-{792FA2BC-1ADC-4120-B5E7-41DB4F4952A8}" dt="2023-12-23T16:13:03.752" v="1"/>
        <pc:sldMkLst>
          <pc:docMk/>
          <pc:sldMk cId="4221170188" sldId="280"/>
        </pc:sldMkLst>
      </pc:sldChg>
    </pc:docChg>
  </pc:docChgLst>
  <pc:docChgLst>
    <pc:chgData name="Shiva Kunwar" userId="aebf2261f0d6e09f" providerId="LiveId" clId="{94C3F7BA-9B91-402F-A46D-9E14CBB31D3D}"/>
    <pc:docChg chg="undo custSel modSld">
      <pc:chgData name="Shiva Kunwar" userId="aebf2261f0d6e09f" providerId="LiveId" clId="{94C3F7BA-9B91-402F-A46D-9E14CBB31D3D}" dt="2023-12-23T16:28:05.746" v="83" actId="20577"/>
      <pc:docMkLst>
        <pc:docMk/>
      </pc:docMkLst>
      <pc:sldChg chg="modSp mod">
        <pc:chgData name="Shiva Kunwar" userId="aebf2261f0d6e09f" providerId="LiveId" clId="{94C3F7BA-9B91-402F-A46D-9E14CBB31D3D}" dt="2023-12-23T16:19:13.758" v="2" actId="14100"/>
        <pc:sldMkLst>
          <pc:docMk/>
          <pc:sldMk cId="513983598" sldId="256"/>
        </pc:sldMkLst>
        <pc:spChg chg="mod">
          <ac:chgData name="Shiva Kunwar" userId="aebf2261f0d6e09f" providerId="LiveId" clId="{94C3F7BA-9B91-402F-A46D-9E14CBB31D3D}" dt="2023-12-23T16:19:13.758" v="2" actId="14100"/>
          <ac:spMkLst>
            <pc:docMk/>
            <pc:sldMk cId="513983598" sldId="256"/>
            <ac:spMk id="2" creationId="{CDBD1EEA-542C-DBA5-0F03-47421732BFEB}"/>
          </ac:spMkLst>
        </pc:spChg>
      </pc:sldChg>
      <pc:sldChg chg="modSp mod modNotesTx">
        <pc:chgData name="Shiva Kunwar" userId="aebf2261f0d6e09f" providerId="LiveId" clId="{94C3F7BA-9B91-402F-A46D-9E14CBB31D3D}" dt="2023-12-23T16:24:58.737" v="74" actId="20577"/>
        <pc:sldMkLst>
          <pc:docMk/>
          <pc:sldMk cId="399910915" sldId="258"/>
        </pc:sldMkLst>
        <pc:spChg chg="mod">
          <ac:chgData name="Shiva Kunwar" userId="aebf2261f0d6e09f" providerId="LiveId" clId="{94C3F7BA-9B91-402F-A46D-9E14CBB31D3D}" dt="2023-12-23T16:22:22.128" v="9" actId="20577"/>
          <ac:spMkLst>
            <pc:docMk/>
            <pc:sldMk cId="399910915" sldId="258"/>
            <ac:spMk id="2" creationId="{CDC45947-56A6-3D94-CC1B-440530BE2E79}"/>
          </ac:spMkLst>
        </pc:spChg>
        <pc:spChg chg="mod">
          <ac:chgData name="Shiva Kunwar" userId="aebf2261f0d6e09f" providerId="LiveId" clId="{94C3F7BA-9B91-402F-A46D-9E14CBB31D3D}" dt="2023-12-23T16:24:25.283" v="68" actId="113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94C3F7BA-9B91-402F-A46D-9E14CBB31D3D}" dt="2023-12-23T16:24:58.737" v="74" actId="20577"/>
          <ac:spMkLst>
            <pc:docMk/>
            <pc:sldMk cId="399910915" sldId="258"/>
            <ac:spMk id="5" creationId="{F57A4048-1798-B627-5272-EC9C2486A8A4}"/>
          </ac:spMkLst>
        </pc:spChg>
        <pc:spChg chg="mod">
          <ac:chgData name="Shiva Kunwar" userId="aebf2261f0d6e09f" providerId="LiveId" clId="{94C3F7BA-9B91-402F-A46D-9E14CBB31D3D}" dt="2023-12-23T16:23:19.432" v="26" actId="20577"/>
          <ac:spMkLst>
            <pc:docMk/>
            <pc:sldMk cId="399910915" sldId="258"/>
            <ac:spMk id="6" creationId="{23D46E95-7705-1A6D-2CEE-5890E3B6E781}"/>
          </ac:spMkLst>
        </pc:spChg>
      </pc:sldChg>
      <pc:sldChg chg="addSp delSp modSp mod">
        <pc:chgData name="Shiva Kunwar" userId="aebf2261f0d6e09f" providerId="LiveId" clId="{94C3F7BA-9B91-402F-A46D-9E14CBB31D3D}" dt="2023-12-23T16:28:05.746" v="83" actId="20577"/>
        <pc:sldMkLst>
          <pc:docMk/>
          <pc:sldMk cId="4033552605" sldId="265"/>
        </pc:sldMkLst>
        <pc:spChg chg="mod">
          <ac:chgData name="Shiva Kunwar" userId="aebf2261f0d6e09f" providerId="LiveId" clId="{94C3F7BA-9B91-402F-A46D-9E14CBB31D3D}" dt="2023-12-23T16:28:05.746" v="83" actId="20577"/>
          <ac:spMkLst>
            <pc:docMk/>
            <pc:sldMk cId="4033552605" sldId="265"/>
            <ac:spMk id="3" creationId="{73F96AC3-CB6B-911F-8FF9-F5D96FBB5261}"/>
          </ac:spMkLst>
        </pc:spChg>
        <pc:spChg chg="add del">
          <ac:chgData name="Shiva Kunwar" userId="aebf2261f0d6e09f" providerId="LiveId" clId="{94C3F7BA-9B91-402F-A46D-9E14CBB31D3D}" dt="2023-12-23T16:27:51.704" v="79"/>
          <ac:spMkLst>
            <pc:docMk/>
            <pc:sldMk cId="4033552605" sldId="265"/>
            <ac:spMk id="4" creationId="{D8EFDD86-AB97-178F-D625-31503B67C1FF}"/>
          </ac:spMkLst>
        </pc:spChg>
        <pc:spChg chg="mod">
          <ac:chgData name="Shiva Kunwar" userId="aebf2261f0d6e09f" providerId="LiveId" clId="{94C3F7BA-9B91-402F-A46D-9E14CBB31D3D}" dt="2023-12-23T16:25:04.534" v="76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94C3F7BA-9B91-402F-A46D-9E14CBB31D3D}" dt="2023-12-23T16:23:27.775" v="28"/>
          <ac:spMkLst>
            <pc:docMk/>
            <pc:sldMk cId="4033552605" sldId="265"/>
            <ac:spMk id="6" creationId="{CDF5B250-01D0-AFD6-9942-1BAFA5AD4538}"/>
          </ac:spMkLst>
        </pc:spChg>
        <pc:spChg chg="add del">
          <ac:chgData name="Shiva Kunwar" userId="aebf2261f0d6e09f" providerId="LiveId" clId="{94C3F7BA-9B91-402F-A46D-9E14CBB31D3D}" dt="2023-12-23T16:27:51.704" v="79"/>
          <ac:spMkLst>
            <pc:docMk/>
            <pc:sldMk cId="4033552605" sldId="265"/>
            <ac:spMk id="8" creationId="{624B3456-1214-FC0B-9C78-0D794E42ABAB}"/>
          </ac:spMkLst>
        </pc:spChg>
      </pc:sldChg>
      <pc:sldChg chg="modSp mod">
        <pc:chgData name="Shiva Kunwar" userId="aebf2261f0d6e09f" providerId="LiveId" clId="{94C3F7BA-9B91-402F-A46D-9E14CBB31D3D}" dt="2023-12-23T16:25:07.216" v="77"/>
        <pc:sldMkLst>
          <pc:docMk/>
          <pc:sldMk cId="3771641337" sldId="266"/>
        </pc:sldMkLst>
        <pc:spChg chg="mod">
          <ac:chgData name="Shiva Kunwar" userId="aebf2261f0d6e09f" providerId="LiveId" clId="{94C3F7BA-9B91-402F-A46D-9E14CBB31D3D}" dt="2023-12-23T16:24:36.612" v="72"/>
          <ac:spMkLst>
            <pc:docMk/>
            <pc:sldMk cId="3771641337" sldId="266"/>
            <ac:spMk id="3" creationId="{73F96AC3-CB6B-911F-8FF9-F5D96FBB5261}"/>
          </ac:spMkLst>
        </pc:spChg>
        <pc:spChg chg="mod">
          <ac:chgData name="Shiva Kunwar" userId="aebf2261f0d6e09f" providerId="LiveId" clId="{94C3F7BA-9B91-402F-A46D-9E14CBB31D3D}" dt="2023-12-23T16:25:07.216" v="77"/>
          <ac:spMkLst>
            <pc:docMk/>
            <pc:sldMk cId="3771641337" sldId="266"/>
            <ac:spMk id="5" creationId="{1FC013E4-932A-52E1-1578-568658B75A20}"/>
          </ac:spMkLst>
        </pc:spChg>
        <pc:spChg chg="mod">
          <ac:chgData name="Shiva Kunwar" userId="aebf2261f0d6e09f" providerId="LiveId" clId="{94C3F7BA-9B91-402F-A46D-9E14CBB31D3D}" dt="2023-12-23T16:23:30.473" v="29"/>
          <ac:spMkLst>
            <pc:docMk/>
            <pc:sldMk cId="3771641337" sldId="266"/>
            <ac:spMk id="6" creationId="{CDF5B250-01D0-AFD6-9942-1BAFA5AD4538}"/>
          </ac:spMkLst>
        </pc:spChg>
      </pc:sldChg>
      <pc:sldChg chg="modSp mod">
        <pc:chgData name="Shiva Kunwar" userId="aebf2261f0d6e09f" providerId="LiveId" clId="{94C3F7BA-9B91-402F-A46D-9E14CBB31D3D}" dt="2023-12-23T16:25:02.595" v="75"/>
        <pc:sldMkLst>
          <pc:docMk/>
          <pc:sldMk cId="1600105505" sldId="267"/>
        </pc:sldMkLst>
        <pc:spChg chg="mod">
          <ac:chgData name="Shiva Kunwar" userId="aebf2261f0d6e09f" providerId="LiveId" clId="{94C3F7BA-9B91-402F-A46D-9E14CBB31D3D}" dt="2023-12-23T16:25:02.595" v="75"/>
          <ac:spMkLst>
            <pc:docMk/>
            <pc:sldMk cId="1600105505" sldId="267"/>
            <ac:spMk id="5" creationId="{F57A4048-1798-B627-5272-EC9C2486A8A4}"/>
          </ac:spMkLst>
        </pc:spChg>
        <pc:spChg chg="mod">
          <ac:chgData name="Shiva Kunwar" userId="aebf2261f0d6e09f" providerId="LiveId" clId="{94C3F7BA-9B91-402F-A46D-9E14CBB31D3D}" dt="2023-12-23T16:23:25.326" v="27"/>
          <ac:spMkLst>
            <pc:docMk/>
            <pc:sldMk cId="1600105505" sldId="267"/>
            <ac:spMk id="6" creationId="{23D46E95-7705-1A6D-2CEE-5890E3B6E7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4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039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334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46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74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64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41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04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14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60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8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16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8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2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86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94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25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26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84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5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.KUNWAR@HOTMAIL.COM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board with text and symbols&#10;&#10;Description automatically generated">
            <a:extLst>
              <a:ext uri="{FF2B5EF4-FFF2-40B4-BE49-F238E27FC236}">
                <a16:creationId xmlns:a16="http://schemas.microsoft.com/office/drawing/2014/main" id="{AFF0473D-2E57-2648-E32E-450E943AB3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65" y="-348215"/>
            <a:ext cx="12192000" cy="61289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0800000">
            <a:off x="4565" y="3957637"/>
            <a:ext cx="12188952" cy="292351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168B0E-20F4-FF12-470C-B3F22AE76A4A}"/>
              </a:ext>
            </a:extLst>
          </p:cNvPr>
          <p:cNvSpPr txBox="1">
            <a:spLocks/>
          </p:cNvSpPr>
          <p:nvPr userDrawn="1"/>
        </p:nvSpPr>
        <p:spPr>
          <a:xfrm>
            <a:off x="471438" y="3994372"/>
            <a:ext cx="11249125" cy="1669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Painting With Chocolate" pitchFamily="2" charset="0"/>
                <a:ea typeface="+mn-ea"/>
                <a:cs typeface="+mn-cs"/>
              </a:rPr>
              <a:t>Object Oriented Analysis and Design using Unified Modeling Language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B5512E-D1AA-93FA-023F-C6BA65C969D9}"/>
              </a:ext>
            </a:extLst>
          </p:cNvPr>
          <p:cNvSpPr txBox="1">
            <a:spLocks/>
          </p:cNvSpPr>
          <p:nvPr userDrawn="1"/>
        </p:nvSpPr>
        <p:spPr>
          <a:xfrm>
            <a:off x="4426694" y="5645148"/>
            <a:ext cx="3338613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Rustic Story" pitchFamily="2" charset="0"/>
                <a:ea typeface="+mn-ea"/>
                <a:cs typeface="+mn-cs"/>
              </a:rPr>
              <a:t>Er. Shiva Kunwar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Rustic Story" pitchFamily="2" charset="0"/>
                <a:ea typeface="+mn-ea"/>
                <a:cs typeface="+mn-cs"/>
              </a:rPr>
              <a:t>Lecturer, GU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D64FA39-764F-48F2-BC12-23BF568D0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4" y="4890719"/>
            <a:ext cx="17716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5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300"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D6447A-E0A5-D5E3-7EB2-2297DA882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02/13/2024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B35769-B39A-15A5-EC52-031D6D037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11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0823640" cy="1092200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623695"/>
            <a:ext cx="5675376" cy="440831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7938" y="1623695"/>
            <a:ext cx="4886326" cy="440831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D266D39-DF6E-28EF-BD7E-A78963D02A0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02/13/2024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B47EDD0-3BC8-0011-A82F-9BC71B023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35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0823639" cy="1130125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1681" y="1681163"/>
            <a:ext cx="5022581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1681" y="2505075"/>
            <a:ext cx="5022581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02/13/2024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7934" y="6215839"/>
            <a:ext cx="7196328" cy="640080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09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B06FA59B-F748-A66F-AED3-CDE52A33B7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9040" r="21945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B10A37-CE30-2616-3A11-DF476CAAD116}"/>
              </a:ext>
            </a:extLst>
          </p:cNvPr>
          <p:cNvSpPr txBox="1">
            <a:spLocks/>
          </p:cNvSpPr>
          <p:nvPr userDrawn="1"/>
        </p:nvSpPr>
        <p:spPr>
          <a:xfrm>
            <a:off x="6020439" y="3157538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  <a:hlinkClick r:id="rId3"/>
              </a:rPr>
              <a:t>SHIVA.KUNWAR@HOTMAIL.COM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+977-9819123654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B28A9A-9B7C-76D2-0955-EE14BC236DD0}"/>
              </a:ext>
            </a:extLst>
          </p:cNvPr>
          <p:cNvSpPr txBox="1">
            <a:spLocks/>
          </p:cNvSpPr>
          <p:nvPr userDrawn="1"/>
        </p:nvSpPr>
        <p:spPr>
          <a:xfrm>
            <a:off x="6020438" y="4614862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Google Classroom: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mc3sagw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DB58B-0388-1F5D-6AF3-2E8B785B8816}"/>
              </a:ext>
            </a:extLst>
          </p:cNvPr>
          <p:cNvSpPr txBox="1">
            <a:spLocks/>
          </p:cNvSpPr>
          <p:nvPr userDrawn="1"/>
        </p:nvSpPr>
        <p:spPr>
          <a:xfrm>
            <a:off x="6020437" y="1700214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Painting With Chocolate" pitchFamily="2" charset="0"/>
                <a:ea typeface="+mj-ea"/>
                <a:cs typeface="+mj-cs"/>
              </a:rPr>
              <a:t>END OF LECTURE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7A647B-F5A3-27E8-1292-B4EBF91E0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60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view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25517"/>
            <a:ext cx="9144000" cy="965318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476443"/>
            <a:ext cx="9144000" cy="270992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02/13/2024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92E26F7-71E8-E9E0-9639-980BD4690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39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5" y="681037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0823639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546233"/>
            <a:ext cx="10823638" cy="4554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02/13/2024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05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2"/>
          </a:solidFill>
          <a:latin typeface="Painting With Chocolate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Nunito" pitchFamily="2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300" kern="1200">
          <a:solidFill>
            <a:schemeClr val="tx2"/>
          </a:solidFill>
          <a:latin typeface="Nunito" pitchFamily="2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Nunito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Nunito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3.ntu.edu.sg/home/ehchua/programming/java/J5a_ExceptionAssert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01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135075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In object oriented programming languages, there is a mechanism to handle exceptions in a proper manner.</a:t>
            </a:r>
          </a:p>
          <a:p>
            <a:r>
              <a:rPr lang="en-US" dirty="0"/>
              <a:t>Try, throw and catch are the basic exception handling paradigms used.</a:t>
            </a:r>
          </a:p>
          <a:p>
            <a:r>
              <a:rPr lang="en-US" dirty="0"/>
              <a:t>The general code is put in try block. It means try to execute the code.</a:t>
            </a:r>
          </a:p>
          <a:p>
            <a:r>
              <a:rPr lang="en-US" dirty="0"/>
              <a:t>If the system succeeds to execute the code, execution flows in general or normal order.</a:t>
            </a:r>
          </a:p>
          <a:p>
            <a:r>
              <a:rPr lang="en-US" dirty="0"/>
              <a:t>If something goes wrong while executing the try block, this code throws an exception object and stops executing code of try block.</a:t>
            </a:r>
          </a:p>
          <a:p>
            <a:r>
              <a:rPr lang="en-US" dirty="0"/>
              <a:t>The error handler catches the exception object and make necessary actions needed.</a:t>
            </a:r>
          </a:p>
          <a:p>
            <a:r>
              <a:rPr lang="en-US" dirty="0"/>
              <a:t>Execution continues with the next instructions following the catch block.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2D90A-A4DC-F984-EF98-4B40B0816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94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Error Handling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214204"/>
            <a:ext cx="11350753" cy="51116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class </a:t>
            </a:r>
            <a:r>
              <a:rPr lang="en-US" i="1" dirty="0" err="1"/>
              <a:t>WithExceptionHandling</a:t>
            </a:r>
            <a:r>
              <a:rPr lang="en-US" i="1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             public static void main (String [ ] </a:t>
            </a:r>
            <a:r>
              <a:rPr lang="en-US" i="1" dirty="0" err="1"/>
              <a:t>args</a:t>
            </a:r>
            <a:r>
              <a:rPr lang="en-US" i="1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                        int a,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                        float 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                        a = 7; b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                        try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                                r = a /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                                </a:t>
            </a:r>
            <a:r>
              <a:rPr lang="en-US" i="1" dirty="0" err="1"/>
              <a:t>System.out.println</a:t>
            </a:r>
            <a:r>
              <a:rPr lang="en-US" i="1" dirty="0"/>
              <a:t>("Result = " + r);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        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                        catch (</a:t>
            </a:r>
            <a:r>
              <a:rPr lang="en-US" i="1" dirty="0" err="1"/>
              <a:t>ArithmeticException</a:t>
            </a:r>
            <a:r>
              <a:rPr lang="en-US" i="1" dirty="0"/>
              <a:t> 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                                </a:t>
            </a:r>
            <a:r>
              <a:rPr lang="en-US" i="1" dirty="0" err="1"/>
              <a:t>System.out.println</a:t>
            </a:r>
            <a:r>
              <a:rPr lang="en-US" i="1" dirty="0"/>
              <a:t>("B is zero");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        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i="1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78917-F800-6CD5-8131-B5F66DF15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15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Exception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135075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exception hierarchy is shown in the given figure: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pic>
        <p:nvPicPr>
          <p:cNvPr id="8" name="Picture 7" descr="A diagram of a computer program">
            <a:extLst>
              <a:ext uri="{FF2B5EF4-FFF2-40B4-BE49-F238E27FC236}">
                <a16:creationId xmlns:a16="http://schemas.microsoft.com/office/drawing/2014/main" id="{2D45838F-F2CB-AEDA-D762-146895117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88431" y="1987436"/>
            <a:ext cx="7085352" cy="42304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C1B6E-27B2-B2D4-3150-AE9B59202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54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User Defined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135075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You can create your own exceptions.</a:t>
            </a:r>
          </a:p>
          <a:p>
            <a:r>
              <a:rPr lang="en-US" dirty="0"/>
              <a:t>Keep the following points in mind when writing your own exception classes:</a:t>
            </a:r>
          </a:p>
          <a:p>
            <a:r>
              <a:rPr lang="en-US" dirty="0"/>
              <a:t>All the exceptions must inherit Throwable class.</a:t>
            </a:r>
          </a:p>
          <a:p>
            <a:r>
              <a:rPr lang="en-US" dirty="0"/>
              <a:t>If you want to write a </a:t>
            </a:r>
            <a:r>
              <a:rPr lang="en-US" b="1" dirty="0"/>
              <a:t>Checked Exception </a:t>
            </a:r>
            <a:r>
              <a:rPr lang="en-US" dirty="0"/>
              <a:t>that is automatically enforced by the Handle or Declare Rule, you need to extend the </a:t>
            </a:r>
            <a:r>
              <a:rPr lang="en-US" b="1" i="1" dirty="0"/>
              <a:t>Exception</a:t>
            </a:r>
            <a:r>
              <a:rPr lang="en-US" dirty="0"/>
              <a:t> class.</a:t>
            </a:r>
          </a:p>
          <a:p>
            <a:r>
              <a:rPr lang="en-US" dirty="0"/>
              <a:t>If you want to write a </a:t>
            </a:r>
            <a:r>
              <a:rPr lang="en-US" b="1" dirty="0"/>
              <a:t>Runtime Exception</a:t>
            </a:r>
            <a:r>
              <a:rPr lang="en-US" dirty="0"/>
              <a:t>, you need to extend the </a:t>
            </a:r>
            <a:r>
              <a:rPr lang="en-US" b="1" i="1" dirty="0" err="1"/>
              <a:t>RuntimeException</a:t>
            </a:r>
            <a:r>
              <a:rPr lang="en-US" dirty="0"/>
              <a:t> class.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6EE22-19FF-CD55-0F61-08D1C7218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552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/>
              <a:t>Fundamental of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"normal" code is put in try block. It means that we "try to execute code" in the try block. </a:t>
            </a:r>
          </a:p>
          <a:p>
            <a:r>
              <a:rPr lang="en-US" dirty="0"/>
              <a:t>If the system succeeds to run the code, everything is fine (execution goes in order from top to down, catch blocks are skipped). </a:t>
            </a:r>
          </a:p>
          <a:p>
            <a:r>
              <a:rPr lang="en-US" dirty="0"/>
              <a:t>If something goes wrong when code of try block is executed, this code throws an exception object and stops executing the code of try block further.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4D95E-627E-6F63-BF14-73428697A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45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/>
              <a:t>Fundamental of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Another part of the code (the error handling part) catches the exception (object) and make necessary actions needed in that error situation. </a:t>
            </a:r>
          </a:p>
          <a:p>
            <a:r>
              <a:rPr lang="en-US" dirty="0"/>
              <a:t>Execution continues with the next statement following the catch blocks </a:t>
            </a:r>
          </a:p>
          <a:p>
            <a:r>
              <a:rPr lang="en-US" dirty="0"/>
              <a:t>The exception object can contain information about the exception, so that the error handling part of the program can examine the reason and make appropriate actions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4D95E-627E-6F63-BF14-73428697A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0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Summary of 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 good program does not produce unexpected results.</a:t>
            </a:r>
          </a:p>
          <a:p>
            <a:r>
              <a:rPr lang="en-US" dirty="0"/>
              <a:t>It is always a good practice to check for potential problem spots in programs against program failures.</a:t>
            </a:r>
          </a:p>
          <a:p>
            <a:r>
              <a:rPr lang="en-US" dirty="0"/>
              <a:t>Exceptions are mainly used to deal with runtime errors.</a:t>
            </a:r>
          </a:p>
          <a:p>
            <a:r>
              <a:rPr lang="en-US" dirty="0"/>
              <a:t>Exceptions also aid in debugging program.</a:t>
            </a:r>
          </a:p>
          <a:p>
            <a:r>
              <a:rPr lang="en-US" dirty="0"/>
              <a:t>Exception handling mechanisms can effectively used to locate the type and place of errors.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BB782-FA79-E3AD-CF7D-C76BD61EA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99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Miscellaneous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135075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Forward Engineering</a:t>
            </a:r>
          </a:p>
          <a:p>
            <a:r>
              <a:rPr lang="en-US" dirty="0"/>
              <a:t>Reverse Engineering</a:t>
            </a:r>
          </a:p>
          <a:p>
            <a:r>
              <a:rPr lang="en-US" dirty="0" err="1"/>
              <a:t>RoundTrip</a:t>
            </a:r>
            <a:r>
              <a:rPr lang="en-US" dirty="0"/>
              <a:t> Engineering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5F813-F52A-1C99-C57E-8F84D1A2E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75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Forward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135075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Forward engineering is the process of building from a high level model or concept to build in complexities and lower level details.</a:t>
            </a:r>
          </a:p>
          <a:p>
            <a:r>
              <a:rPr lang="en-US" dirty="0"/>
              <a:t>It moves from logic implementation to the physical implementations of a system.</a:t>
            </a:r>
          </a:p>
          <a:p>
            <a:r>
              <a:rPr lang="en-US" dirty="0"/>
              <a:t>It transforms a model into code through mapping to an implementation language.</a:t>
            </a:r>
          </a:p>
          <a:p>
            <a:r>
              <a:rPr lang="en-US" dirty="0"/>
              <a:t>It may cause loss in information as models are semantically richer than OOP languages.</a:t>
            </a:r>
          </a:p>
          <a:p>
            <a:r>
              <a:rPr lang="en-US" dirty="0"/>
              <a:t>The structural and behavioral features are clearly visualized from the model but not from raw code.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E56CB-9856-1BD1-86BF-0797D4183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465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135075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Reverse engineering is the process of extracting knowledge or design information from the code.</a:t>
            </a:r>
          </a:p>
          <a:p>
            <a:r>
              <a:rPr lang="en-US" dirty="0"/>
              <a:t>It includes disassembling of a computer program and analyze its components and working in detail.</a:t>
            </a:r>
          </a:p>
          <a:p>
            <a:r>
              <a:rPr lang="en-US" dirty="0"/>
              <a:t>It transforms code into a model through mapping from a specific implementation language.</a:t>
            </a:r>
          </a:p>
          <a:p>
            <a:r>
              <a:rPr lang="en-US" dirty="0"/>
              <a:t>It is generally incomplete as the model can not be completely recreated due to information loss during forward engineering process.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9543E-0707-7107-DEDA-3189960B9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83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4: Implementation (12hrs)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Programming and Development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Mapping Design to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Class Definitions from Design Class Diagrams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Methods from Collaboration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Updating Class Definitions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Classes in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Exception and Error handling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F24B62E-FB5B-2C55-FAA6-4870DE95D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Round Trip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135075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Roundtrip engineering is a functionality that synchronizes two or more software artifacts like source code, models and so on.</a:t>
            </a:r>
          </a:p>
          <a:p>
            <a:r>
              <a:rPr lang="en-US" dirty="0"/>
              <a:t>It is necessary when same information is present in multiple artifacts and needed to be updated.</a:t>
            </a:r>
          </a:p>
          <a:p>
            <a:r>
              <a:rPr lang="en-US" dirty="0"/>
              <a:t>It has ability to synchronize existing artifacts that evolved concurrently by incrementally updating each artifact to reflect changes made to other artifacts.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096D9-57FA-2213-FF34-206A37AB2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72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Order of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135075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Classes need to be implemented (and ideally, fully unit tested) from least-coupled to most coupled (see Figure).</a:t>
            </a:r>
          </a:p>
          <a:p>
            <a:r>
              <a:rPr lang="en-US" dirty="0"/>
              <a:t>For example, possible first classes to implement are either Payment or </a:t>
            </a:r>
            <a:r>
              <a:rPr lang="en-US" dirty="0" err="1"/>
              <a:t>ProductDescription</a:t>
            </a:r>
            <a:r>
              <a:rPr lang="en-US" dirty="0"/>
              <a:t>.</a:t>
            </a:r>
          </a:p>
          <a:p>
            <a:r>
              <a:rPr lang="en-US" dirty="0"/>
              <a:t>Next are classes only dependent on the prior implementations, </a:t>
            </a:r>
            <a:r>
              <a:rPr lang="en-US" dirty="0" err="1"/>
              <a:t>ProductCatalog</a:t>
            </a:r>
            <a:r>
              <a:rPr lang="en-US" dirty="0"/>
              <a:t> or </a:t>
            </a:r>
            <a:r>
              <a:rPr lang="en-US" dirty="0" err="1"/>
              <a:t>SalesLineItem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746AA-8AC2-886B-D8EC-9974CCE80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758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81787F-55F1-5D33-94F7-126991AE27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63855" y="264593"/>
            <a:ext cx="8649377" cy="632881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FDA6F9-1E36-61AF-803E-9159660BE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673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FD8C32-86FF-AEE1-ED0C-833EABA2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C7FAC-49F2-9AF8-E8A8-38107D572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004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51C8-6163-4108-E60C-CCD5555FB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PREVIEW FOR </a:t>
            </a:r>
            <a:r>
              <a:rPr lang="en-US"/>
              <a:t>LECTURE 17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262E3-AC0F-5CA3-E3DB-0ECC6A4E6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171BB-7D46-9E7D-448D-22954A7E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02/13/2024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C1101-C08D-0AF6-5622-3B36BA7E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9415BB-303D-14AA-1B22-63319CC9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55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Updating Class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135075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Class definition or simply class name are supposed static, but they may not.</a:t>
            </a:r>
          </a:p>
          <a:p>
            <a:r>
              <a:rPr lang="en-US" dirty="0"/>
              <a:t>In different scenario, we need to update the class name and definitions.</a:t>
            </a:r>
          </a:p>
          <a:p>
            <a:r>
              <a:rPr lang="en-US" dirty="0"/>
              <a:t>We do “refactoring” for updating the class name.</a:t>
            </a:r>
          </a:p>
          <a:p>
            <a:r>
              <a:rPr lang="en-US" dirty="0"/>
              <a:t>Refactoring not only updates in current class but updates the class definition in the entire project.</a:t>
            </a:r>
          </a:p>
          <a:p>
            <a:r>
              <a:rPr lang="en-US" dirty="0"/>
              <a:t>Collection classes in codes refer to the data structures like array, list, linked list, stack, etc.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02/13/2024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CF63B-8E0E-446E-73A5-26A50892D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</a:p>
        </p:txBody>
      </p:sp>
    </p:spTree>
    <p:extLst>
      <p:ext uri="{BB962C8B-B14F-4D97-AF65-F5344CB8AC3E}">
        <p14:creationId xmlns:p14="http://schemas.microsoft.com/office/powerpoint/2010/main" val="32448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Collection Classes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135075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One to many relationships are common in the system.</a:t>
            </a:r>
          </a:p>
          <a:p>
            <a:r>
              <a:rPr lang="en-US" dirty="0"/>
              <a:t>Such relationships is implemented using collection object such as list, map or array.</a:t>
            </a:r>
          </a:p>
          <a:p>
            <a:r>
              <a:rPr lang="en-US" dirty="0"/>
              <a:t>The choice of collection class is influenced by the requirements. i.e. </a:t>
            </a:r>
          </a:p>
          <a:p>
            <a:pPr lvl="1"/>
            <a:r>
              <a:rPr lang="en-US" sz="2400" dirty="0"/>
              <a:t>key based lookup requires Map </a:t>
            </a:r>
          </a:p>
          <a:p>
            <a:pPr lvl="1"/>
            <a:r>
              <a:rPr lang="en-US" sz="2400" dirty="0"/>
              <a:t>while growing ordered list requires a List.</a:t>
            </a:r>
          </a:p>
          <a:p>
            <a:r>
              <a:rPr lang="en-US" dirty="0"/>
              <a:t>If object implements an interface, declare the variable in terms of the interface.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2C5AA-90E5-D535-5CE9-B1C98F7FE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83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Collection Classes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135075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Collection classes help to manipulate data as single object</a:t>
            </a:r>
          </a:p>
          <a:p>
            <a:r>
              <a:rPr lang="en-US" dirty="0"/>
              <a:t>Isolate client's program from implementation e.g. linked list, array, stack, balanced binary tree, hash table, etc.</a:t>
            </a:r>
          </a:p>
          <a:p>
            <a:r>
              <a:rPr lang="en-US" dirty="0"/>
              <a:t>Collection classes can hold different types of objects</a:t>
            </a:r>
          </a:p>
          <a:p>
            <a:r>
              <a:rPr lang="en-US" dirty="0"/>
              <a:t>The collection classes are resizable as well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54C96-90FC-175D-2620-1965F025C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57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Collection Classes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135075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 collection class is necessary to maintain attribute visibility to all the </a:t>
            </a:r>
            <a:r>
              <a:rPr lang="en-US" dirty="0" err="1"/>
              <a:t>SaleLineItem</a:t>
            </a:r>
            <a:r>
              <a:rPr lang="en-US" dirty="0"/>
              <a:t> objects.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private List </a:t>
            </a:r>
            <a:r>
              <a:rPr lang="en-US" i="1" dirty="0" err="1"/>
              <a:t>lineItems</a:t>
            </a:r>
            <a:r>
              <a:rPr lang="en-US" i="1" dirty="0"/>
              <a:t> = new </a:t>
            </a:r>
            <a:r>
              <a:rPr lang="en-US" i="1" dirty="0" err="1"/>
              <a:t>ArrayList</a:t>
            </a:r>
            <a:r>
              <a:rPr lang="en-US" i="1" dirty="0"/>
              <a:t>();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7D9774-49A1-4E8D-02AE-344E70BF923E}"/>
              </a:ext>
            </a:extLst>
          </p:cNvPr>
          <p:cNvGrpSpPr/>
          <p:nvPr/>
        </p:nvGrpSpPr>
        <p:grpSpPr>
          <a:xfrm>
            <a:off x="1323407" y="3204897"/>
            <a:ext cx="2994660" cy="2932711"/>
            <a:chOff x="2533337" y="4001818"/>
            <a:chExt cx="2353456" cy="32247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DA2570-8E3F-1102-6FBC-C77B0962C8BB}"/>
                </a:ext>
              </a:extLst>
            </p:cNvPr>
            <p:cNvSpPr/>
            <p:nvPr/>
          </p:nvSpPr>
          <p:spPr>
            <a:xfrm>
              <a:off x="2533338" y="4001818"/>
              <a:ext cx="2353455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D15A70-5EF4-76DA-0AAA-79778635DDC7}"/>
                </a:ext>
              </a:extLst>
            </p:cNvPr>
            <p:cNvSpPr/>
            <p:nvPr/>
          </p:nvSpPr>
          <p:spPr>
            <a:xfrm>
              <a:off x="2533338" y="4641897"/>
              <a:ext cx="2353454" cy="10764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-date: 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DateTime</a:t>
              </a:r>
              <a:endPara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isComplete:Boolean</a:t>
              </a:r>
              <a:endPara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D188AD-A393-7508-195D-ACAA819B7E99}"/>
                </a:ext>
              </a:extLst>
            </p:cNvPr>
            <p:cNvSpPr/>
            <p:nvPr/>
          </p:nvSpPr>
          <p:spPr>
            <a:xfrm>
              <a:off x="2533337" y="5718380"/>
              <a:ext cx="2353455" cy="1508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becomeComplete</a:t>
              </a: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b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makeLineItem</a:t>
              </a: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(…)</a:t>
              </a:r>
              <a:b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getTotal</a:t>
              </a: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: Money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C68AB2-636A-0D46-742F-D47842A1F6BC}"/>
              </a:ext>
            </a:extLst>
          </p:cNvPr>
          <p:cNvGrpSpPr/>
          <p:nvPr/>
        </p:nvGrpSpPr>
        <p:grpSpPr>
          <a:xfrm>
            <a:off x="7608551" y="3645497"/>
            <a:ext cx="3100270" cy="1746354"/>
            <a:chOff x="2533338" y="3657600"/>
            <a:chExt cx="2353455" cy="192024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5CDF01-8D0D-1C31-5AA8-E35AE379BBEA}"/>
                </a:ext>
              </a:extLst>
            </p:cNvPr>
            <p:cNvSpPr/>
            <p:nvPr/>
          </p:nvSpPr>
          <p:spPr>
            <a:xfrm>
              <a:off x="2533338" y="3657600"/>
              <a:ext cx="2353455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SaleLineItem</a:t>
              </a:r>
              <a:endPara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2E5BF8-4AD1-7BA3-9F6A-775B0E741C0D}"/>
                </a:ext>
              </a:extLst>
            </p:cNvPr>
            <p:cNvSpPr/>
            <p:nvPr/>
          </p:nvSpPr>
          <p:spPr>
            <a:xfrm>
              <a:off x="2533338" y="4297680"/>
              <a:ext cx="2353455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-quantity : integer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858B53-C88D-A39C-66DB-CD248704F28A}"/>
                </a:ext>
              </a:extLst>
            </p:cNvPr>
            <p:cNvSpPr/>
            <p:nvPr/>
          </p:nvSpPr>
          <p:spPr>
            <a:xfrm>
              <a:off x="2533338" y="4937760"/>
              <a:ext cx="2353455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getSubTotal</a:t>
              </a: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: money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E4DB5A-CB53-7ABB-8C3E-75F2FC0DC22C}"/>
              </a:ext>
            </a:extLst>
          </p:cNvPr>
          <p:cNvCxnSpPr>
            <a:cxnSpLocks/>
          </p:cNvCxnSpPr>
          <p:nvPr/>
        </p:nvCxnSpPr>
        <p:spPr>
          <a:xfrm>
            <a:off x="4318065" y="4797357"/>
            <a:ext cx="329048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14C357D-8F2C-E208-262F-5BA23322B932}"/>
              </a:ext>
            </a:extLst>
          </p:cNvPr>
          <p:cNvSpPr txBox="1"/>
          <p:nvPr/>
        </p:nvSpPr>
        <p:spPr>
          <a:xfrm>
            <a:off x="6947284" y="4917810"/>
            <a:ext cx="66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ACAD3-AAA5-D389-49C7-B1510B26136B}"/>
              </a:ext>
            </a:extLst>
          </p:cNvPr>
          <p:cNvSpPr txBox="1"/>
          <p:nvPr/>
        </p:nvSpPr>
        <p:spPr>
          <a:xfrm>
            <a:off x="4310143" y="4942289"/>
            <a:ext cx="66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14F763-CA56-D0B7-F6FF-40AA31CFCBED}"/>
              </a:ext>
            </a:extLst>
          </p:cNvPr>
          <p:cNvSpPr txBox="1"/>
          <p:nvPr/>
        </p:nvSpPr>
        <p:spPr>
          <a:xfrm>
            <a:off x="5315783" y="4309376"/>
            <a:ext cx="1295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5F2213D-5E31-6635-C52D-40B630292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43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135075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Exception has been ignored so far in development.</a:t>
            </a:r>
          </a:p>
          <a:p>
            <a:pPr>
              <a:spcBef>
                <a:spcPts val="600"/>
              </a:spcBef>
            </a:pPr>
            <a:r>
              <a:rPr lang="en-US" dirty="0"/>
              <a:t>However, in programming strategies large exception handling is required.</a:t>
            </a:r>
          </a:p>
          <a:p>
            <a:pPr>
              <a:spcBef>
                <a:spcPts val="600"/>
              </a:spcBef>
            </a:pPr>
            <a:r>
              <a:rPr lang="en-US" dirty="0"/>
              <a:t>An exception is a condition caused by a runtime error in the program.</a:t>
            </a:r>
          </a:p>
          <a:p>
            <a:pPr>
              <a:spcBef>
                <a:spcPts val="600"/>
              </a:spcBef>
            </a:pPr>
            <a:r>
              <a:rPr lang="en-US" dirty="0"/>
              <a:t>An exception may occur due to the following reasons: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/>
              <a:t>Invalid data entered by a user.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/>
              <a:t>File to be opened can not be found.</a:t>
            </a:r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400" dirty="0"/>
              <a:t>The network connection is lost in the middle of the communication.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4FA70-AC17-39DE-AFB8-8B4C0A284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818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Sources for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135075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User errors</a:t>
            </a:r>
          </a:p>
          <a:p>
            <a:r>
              <a:rPr lang="en-US" dirty="0"/>
              <a:t>Programmer errors</a:t>
            </a:r>
          </a:p>
          <a:p>
            <a:r>
              <a:rPr lang="en-US" dirty="0"/>
              <a:t>Physical resource failure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46BFB-647A-6C9A-B1D4-3DAC77DCC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79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Categories of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135075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Checked Exception:</a:t>
            </a:r>
          </a:p>
          <a:p>
            <a:pPr lvl="1"/>
            <a:r>
              <a:rPr lang="en-US" sz="2400" dirty="0"/>
              <a:t>It is the exception that can not be foreseen by the programmer.</a:t>
            </a:r>
          </a:p>
          <a:p>
            <a:pPr lvl="1"/>
            <a:r>
              <a:rPr lang="en-US" sz="2400" dirty="0"/>
              <a:t>Eg: </a:t>
            </a:r>
            <a:r>
              <a:rPr lang="en-US" sz="2400" dirty="0" err="1"/>
              <a:t>FileNotFoundException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dirty="0"/>
              <a:t>Runtime Exception:</a:t>
            </a:r>
          </a:p>
          <a:p>
            <a:pPr lvl="1"/>
            <a:r>
              <a:rPr lang="en-US" sz="2400" dirty="0"/>
              <a:t>It is the exception that could be avoided by the programmer.</a:t>
            </a:r>
          </a:p>
          <a:p>
            <a:pPr lvl="1"/>
            <a:r>
              <a:rPr lang="en-US" sz="2400" dirty="0"/>
              <a:t>It is ignored at the time of compilation.</a:t>
            </a:r>
          </a:p>
          <a:p>
            <a:pPr lvl="1"/>
            <a:r>
              <a:rPr lang="en-US" sz="2400" dirty="0"/>
              <a:t>Eg: Infinite Loop</a:t>
            </a:r>
          </a:p>
          <a:p>
            <a:pPr>
              <a:buFont typeface="+mj-lt"/>
              <a:buAutoNum type="arabicPeriod"/>
            </a:pPr>
            <a:r>
              <a:rPr lang="en-US" dirty="0"/>
              <a:t>Errors:</a:t>
            </a:r>
          </a:p>
          <a:p>
            <a:pPr lvl="1"/>
            <a:r>
              <a:rPr lang="en-US" sz="2400" dirty="0"/>
              <a:t>They are the problems beyond the control of user and programmer.</a:t>
            </a:r>
          </a:p>
          <a:p>
            <a:pPr lvl="1"/>
            <a:r>
              <a:rPr lang="en-US" sz="2400" dirty="0"/>
              <a:t>Eg: </a:t>
            </a:r>
            <a:r>
              <a:rPr lang="en-US" sz="2400" dirty="0" err="1"/>
              <a:t>StackOverflowException</a:t>
            </a: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02/13/2024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61E5C-68A3-462A-9BF3-F0FF7633B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2965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9259C4-AC71-4849-BC68-7545A45536D3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4803</TotalTime>
  <Words>1404</Words>
  <Application>Microsoft Office PowerPoint</Application>
  <PresentationFormat>Widescreen</PresentationFormat>
  <Paragraphs>222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Dante</vt:lpstr>
      <vt:lpstr>Helvetica Neue Medium</vt:lpstr>
      <vt:lpstr>Nunito</vt:lpstr>
      <vt:lpstr>Painting With Chocolate</vt:lpstr>
      <vt:lpstr>Rustic Story</vt:lpstr>
      <vt:lpstr>Times New Roman</vt:lpstr>
      <vt:lpstr>Wingdings 2</vt:lpstr>
      <vt:lpstr>1_OffsetVTI</vt:lpstr>
      <vt:lpstr>PowerPoint Presentation</vt:lpstr>
      <vt:lpstr>Lesson 4: Implementation (12hrs)</vt:lpstr>
      <vt:lpstr>Updating Class Definitions</vt:lpstr>
      <vt:lpstr>Collection Classes in Code</vt:lpstr>
      <vt:lpstr>Collection Classes in Code</vt:lpstr>
      <vt:lpstr>Collection Classes in Code</vt:lpstr>
      <vt:lpstr>Exception</vt:lpstr>
      <vt:lpstr>Sources for Exceptions</vt:lpstr>
      <vt:lpstr>Categories of Exception</vt:lpstr>
      <vt:lpstr>Exception Handling</vt:lpstr>
      <vt:lpstr>Example of Error Handling in JAVA</vt:lpstr>
      <vt:lpstr>Exception Hierarchy</vt:lpstr>
      <vt:lpstr>User Defined Exceptions</vt:lpstr>
      <vt:lpstr>Fundamental of Exception Handling</vt:lpstr>
      <vt:lpstr>Fundamental of Exception Handling</vt:lpstr>
      <vt:lpstr>Summary of Exception Handling</vt:lpstr>
      <vt:lpstr>Miscellaneous topics</vt:lpstr>
      <vt:lpstr>Forward Engineering</vt:lpstr>
      <vt:lpstr>Reverse Engineering</vt:lpstr>
      <vt:lpstr>Round Trip Engineering</vt:lpstr>
      <vt:lpstr>Order of Implementation </vt:lpstr>
      <vt:lpstr>PowerPoint Presentation</vt:lpstr>
      <vt:lpstr>PowerPoint Presentation</vt:lpstr>
      <vt:lpstr>PREVIEW FOR LECTURE 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with UML</dc:title>
  <dc:creator>Shiva Kunwar</dc:creator>
  <cp:lastModifiedBy>Shiva Kunwar</cp:lastModifiedBy>
  <cp:revision>323</cp:revision>
  <dcterms:created xsi:type="dcterms:W3CDTF">2023-12-21T15:41:48Z</dcterms:created>
  <dcterms:modified xsi:type="dcterms:W3CDTF">2024-07-28T17:34:03Z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