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4"/>
  </p:sldMasterIdLst>
  <p:notesMasterIdLst>
    <p:notesMasterId r:id="rId51"/>
  </p:notesMasterIdLst>
  <p:sldIdLst>
    <p:sldId id="334" r:id="rId5"/>
    <p:sldId id="337" r:id="rId6"/>
    <p:sldId id="292" r:id="rId7"/>
    <p:sldId id="333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7" r:id="rId17"/>
    <p:sldId id="301" r:id="rId18"/>
    <p:sldId id="304" r:id="rId19"/>
    <p:sldId id="308" r:id="rId20"/>
    <p:sldId id="305" r:id="rId21"/>
    <p:sldId id="302" r:id="rId22"/>
    <p:sldId id="303" r:id="rId23"/>
    <p:sldId id="306" r:id="rId24"/>
    <p:sldId id="309" r:id="rId25"/>
    <p:sldId id="318" r:id="rId26"/>
    <p:sldId id="319" r:id="rId27"/>
    <p:sldId id="320" r:id="rId28"/>
    <p:sldId id="324" r:id="rId29"/>
    <p:sldId id="325" r:id="rId30"/>
    <p:sldId id="326" r:id="rId31"/>
    <p:sldId id="327" r:id="rId32"/>
    <p:sldId id="328" r:id="rId33"/>
    <p:sldId id="329" r:id="rId34"/>
    <p:sldId id="321" r:id="rId35"/>
    <p:sldId id="322" r:id="rId36"/>
    <p:sldId id="331" r:id="rId37"/>
    <p:sldId id="323" r:id="rId38"/>
    <p:sldId id="330" r:id="rId39"/>
    <p:sldId id="317" r:id="rId40"/>
    <p:sldId id="315" r:id="rId41"/>
    <p:sldId id="316" r:id="rId42"/>
    <p:sldId id="314" r:id="rId43"/>
    <p:sldId id="332" r:id="rId44"/>
    <p:sldId id="310" r:id="rId45"/>
    <p:sldId id="311" r:id="rId46"/>
    <p:sldId id="313" r:id="rId47"/>
    <p:sldId id="312" r:id="rId48"/>
    <p:sldId id="335" r:id="rId49"/>
    <p:sldId id="33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FA2BC-1ADC-4120-B5E7-41DB4F4952A8}" v="84" dt="2023-12-23T16:15:44.242"/>
    <p1510:client id="{94C3F7BA-9B91-402F-A46D-9E14CBB31D3D}" v="6" dt="2023-12-23T16:27:57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969" autoAdjust="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outlineViewPr>
    <p:cViewPr>
      <p:scale>
        <a:sx n="33" d="100"/>
        <a:sy n="33" d="100"/>
      </p:scale>
      <p:origin x="0" y="-3113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Kunwar" userId="aebf2261f0d6e09f" providerId="LiveId" clId="{F3811824-3441-450A-BE8B-1E1E11206BDE}"/>
    <pc:docChg chg="undo custSel addSld delSld modSld">
      <pc:chgData name="Shiva Kunwar" userId="aebf2261f0d6e09f" providerId="LiveId" clId="{F3811824-3441-450A-BE8B-1E1E11206BDE}" dt="2023-12-22T15:43:25.860" v="2058" actId="113"/>
      <pc:docMkLst>
        <pc:docMk/>
      </pc:docMkLst>
      <pc:sldChg chg="addSp modSp mod">
        <pc:chgData name="Shiva Kunwar" userId="aebf2261f0d6e09f" providerId="LiveId" clId="{F3811824-3441-450A-BE8B-1E1E11206BDE}" dt="2023-12-21T16:17:53.165" v="297" actId="1037"/>
        <pc:sldMkLst>
          <pc:docMk/>
          <pc:sldMk cId="513983598" sldId="256"/>
        </pc:sldMkLst>
        <pc:spChg chg="mod">
          <ac:chgData name="Shiva Kunwar" userId="aebf2261f0d6e09f" providerId="LiveId" clId="{F3811824-3441-450A-BE8B-1E1E11206BDE}" dt="2023-12-21T16:17:19.150" v="272" actId="1076"/>
          <ac:spMkLst>
            <pc:docMk/>
            <pc:sldMk cId="513983598" sldId="256"/>
            <ac:spMk id="3" creationId="{27F56970-010C-D66F-1469-B2F0870F24F8}"/>
          </ac:spMkLst>
        </pc:spChg>
        <pc:spChg chg="add mod">
          <ac:chgData name="Shiva Kunwar" userId="aebf2261f0d6e09f" providerId="LiveId" clId="{F3811824-3441-450A-BE8B-1E1E11206BDE}" dt="2023-12-21T16:17:53.165" v="297" actId="1037"/>
          <ac:spMkLst>
            <pc:docMk/>
            <pc:sldMk cId="513983598" sldId="256"/>
            <ac:spMk id="11" creationId="{966A9420-2EAA-2BB1-E08B-25BFB498717E}"/>
          </ac:spMkLst>
        </pc:spChg>
      </pc:sldChg>
      <pc:sldChg chg="del">
        <pc:chgData name="Shiva Kunwar" userId="aebf2261f0d6e09f" providerId="LiveId" clId="{F3811824-3441-450A-BE8B-1E1E11206BDE}" dt="2023-12-21T16:13:21.132" v="3" actId="47"/>
        <pc:sldMkLst>
          <pc:docMk/>
          <pc:sldMk cId="2803433059" sldId="257"/>
        </pc:sldMkLst>
      </pc:sldChg>
      <pc:sldChg chg="modSp mod">
        <pc:chgData name="Shiva Kunwar" userId="aebf2261f0d6e09f" providerId="LiveId" clId="{F3811824-3441-450A-BE8B-1E1E11206BDE}" dt="2023-12-22T15:43:25.860" v="2058" actId="113"/>
        <pc:sldMkLst>
          <pc:docMk/>
          <pc:sldMk cId="399910915" sldId="258"/>
        </pc:sldMkLst>
        <pc:spChg chg="mod">
          <ac:chgData name="Shiva Kunwar" userId="aebf2261f0d6e09f" providerId="LiveId" clId="{F3811824-3441-450A-BE8B-1E1E11206BDE}" dt="2023-12-22T15:43:25.860" v="2058" actId="113"/>
          <ac:spMkLst>
            <pc:docMk/>
            <pc:sldMk cId="399910915" sldId="258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2:10.293" v="448"/>
          <ac:spMkLst>
            <pc:docMk/>
            <pc:sldMk cId="399910915" sldId="258"/>
            <ac:spMk id="6" creationId="{23D46E95-7705-1A6D-2CEE-5890E3B6E781}"/>
          </ac:spMkLst>
        </pc:spChg>
      </pc:sldChg>
      <pc:sldChg chg="del">
        <pc:chgData name="Shiva Kunwar" userId="aebf2261f0d6e09f" providerId="LiveId" clId="{F3811824-3441-450A-BE8B-1E1E11206BDE}" dt="2023-12-21T16:13:21.132" v="3" actId="47"/>
        <pc:sldMkLst>
          <pc:docMk/>
          <pc:sldMk cId="2283349337" sldId="259"/>
        </pc:sldMkLst>
      </pc:sldChg>
      <pc:sldChg chg="del">
        <pc:chgData name="Shiva Kunwar" userId="aebf2261f0d6e09f" providerId="LiveId" clId="{F3811824-3441-450A-BE8B-1E1E11206BDE}" dt="2023-12-21T16:13:21.132" v="3" actId="47"/>
        <pc:sldMkLst>
          <pc:docMk/>
          <pc:sldMk cId="2887347244" sldId="260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2648360811" sldId="261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2592143716" sldId="262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1658221180" sldId="263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4179328529" sldId="264"/>
        </pc:sldMkLst>
      </pc:sldChg>
      <pc:sldChg chg="addSp delSp modSp mod setBg">
        <pc:chgData name="Shiva Kunwar" userId="aebf2261f0d6e09f" providerId="LiveId" clId="{F3811824-3441-450A-BE8B-1E1E11206BDE}" dt="2023-12-21T17:27:20.374" v="1690" actId="404"/>
        <pc:sldMkLst>
          <pc:docMk/>
          <pc:sldMk cId="4033552605" sldId="265"/>
        </pc:sldMkLst>
        <pc:spChg chg="mod">
          <ac:chgData name="Shiva Kunwar" userId="aebf2261f0d6e09f" providerId="LiveId" clId="{F3811824-3441-450A-BE8B-1E1E11206BDE}" dt="2023-12-21T16:15:20.892" v="88" actId="2711"/>
          <ac:spMkLst>
            <pc:docMk/>
            <pc:sldMk cId="4033552605" sldId="265"/>
            <ac:spMk id="2" creationId="{7E66E72E-376F-834C-CD79-32264CC5EA9D}"/>
          </ac:spMkLst>
        </pc:spChg>
        <pc:spChg chg="mod">
          <ac:chgData name="Shiva Kunwar" userId="aebf2261f0d6e09f" providerId="LiveId" clId="{F3811824-3441-450A-BE8B-1E1E11206BDE}" dt="2023-12-21T17:27:20.374" v="1690" actId="404"/>
          <ac:spMkLst>
            <pc:docMk/>
            <pc:sldMk cId="4033552605" sldId="265"/>
            <ac:spMk id="3" creationId="{73F96AC3-CB6B-911F-8FF9-F5D96FBB5261}"/>
          </ac:spMkLst>
        </pc:spChg>
        <pc:spChg chg="del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4" creationId="{09BE8126-100B-E0F3-732C-A543D76DC582}"/>
          </ac:spMkLst>
        </pc:spChg>
        <pc:spChg chg="mo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5" creationId="{1FC013E4-932A-52E1-1578-568658B75A20}"/>
          </ac:spMkLst>
        </pc:spChg>
        <pc:spChg chg="mod">
          <ac:chgData name="Shiva Kunwar" userId="aebf2261f0d6e09f" providerId="LiveId" clId="{F3811824-3441-450A-BE8B-1E1E11206BDE}" dt="2023-12-21T16:21:44.713" v="442"/>
          <ac:spMkLst>
            <pc:docMk/>
            <pc:sldMk cId="4033552605" sldId="265"/>
            <ac:spMk id="6" creationId="{CDF5B250-01D0-AFD6-9942-1BAFA5AD4538}"/>
          </ac:spMkLst>
        </pc:spChg>
        <pc:spChg chg="mod or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7" creationId="{BFE1FD33-ADFF-561E-437A-B83C3E503579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9" creationId="{5E789A05-76D0-47F6-AD3C-AF9057326156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10" creationId="{05C5A40C-F9AD-4C93-97FA-358B169FE275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11" creationId="{7AABA2F9-823C-4214-A440-604B5DB2FFD5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13" creationId="{29B92431-B474-487C-98A7-621A5D059219}"/>
          </ac:spMkLst>
        </pc:spChg>
        <pc:cxnChg chg="add">
          <ac:chgData name="Shiva Kunwar" userId="aebf2261f0d6e09f" providerId="LiveId" clId="{F3811824-3441-450A-BE8B-1E1E11206BDE}" dt="2023-12-21T16:13:51.396" v="4" actId="26606"/>
          <ac:cxnSpMkLst>
            <pc:docMk/>
            <pc:sldMk cId="4033552605" sldId="265"/>
            <ac:cxnSpMk id="15" creationId="{18BED632-3F93-4C38-BB9D-D6B36E10763E}"/>
          </ac:cxnSpMkLst>
        </pc:cxnChg>
        <pc:cxnChg chg="add">
          <ac:chgData name="Shiva Kunwar" userId="aebf2261f0d6e09f" providerId="LiveId" clId="{F3811824-3441-450A-BE8B-1E1E11206BDE}" dt="2023-12-21T16:13:51.396" v="4" actId="26606"/>
          <ac:cxnSpMkLst>
            <pc:docMk/>
            <pc:sldMk cId="4033552605" sldId="265"/>
            <ac:cxnSpMk id="17" creationId="{30D2A0D4-02A1-4D54-B25A-DF0DD9DD07C0}"/>
          </ac:cxnSpMkLst>
        </pc:cxnChg>
      </pc:sldChg>
      <pc:sldChg chg="del">
        <pc:chgData name="Shiva Kunwar" userId="aebf2261f0d6e09f" providerId="LiveId" clId="{F3811824-3441-450A-BE8B-1E1E11206BDE}" dt="2023-12-21T16:13:15.217" v="1" actId="47"/>
        <pc:sldMkLst>
          <pc:docMk/>
          <pc:sldMk cId="3651330708" sldId="266"/>
        </pc:sldMkLst>
      </pc:sldChg>
      <pc:sldChg chg="modSp add mod">
        <pc:chgData name="Shiva Kunwar" userId="aebf2261f0d6e09f" providerId="LiveId" clId="{F3811824-3441-450A-BE8B-1E1E11206BDE}" dt="2023-12-21T17:43:05.353" v="2057" actId="12"/>
        <pc:sldMkLst>
          <pc:docMk/>
          <pc:sldMk cId="3771641337" sldId="266"/>
        </pc:sldMkLst>
        <pc:spChg chg="mod">
          <ac:chgData name="Shiva Kunwar" userId="aebf2261f0d6e09f" providerId="LiveId" clId="{F3811824-3441-450A-BE8B-1E1E11206BDE}" dt="2023-12-21T16:15:48.539" v="127" actId="20577"/>
          <ac:spMkLst>
            <pc:docMk/>
            <pc:sldMk cId="3771641337" sldId="266"/>
            <ac:spMk id="2" creationId="{7E66E72E-376F-834C-CD79-32264CC5EA9D}"/>
          </ac:spMkLst>
        </pc:spChg>
        <pc:spChg chg="mod">
          <ac:chgData name="Shiva Kunwar" userId="aebf2261f0d6e09f" providerId="LiveId" clId="{F3811824-3441-450A-BE8B-1E1E11206BDE}" dt="2023-12-21T17:43:05.353" v="2057" actId="12"/>
          <ac:spMkLst>
            <pc:docMk/>
            <pc:sldMk cId="3771641337" sldId="266"/>
            <ac:spMk id="3" creationId="{73F96AC3-CB6B-911F-8FF9-F5D96FBB5261}"/>
          </ac:spMkLst>
        </pc:spChg>
        <pc:spChg chg="mod">
          <ac:chgData name="Shiva Kunwar" userId="aebf2261f0d6e09f" providerId="LiveId" clId="{F3811824-3441-450A-BE8B-1E1E11206BDE}" dt="2023-12-21T16:21:39.263" v="441" actId="20577"/>
          <ac:spMkLst>
            <pc:docMk/>
            <pc:sldMk cId="3771641337" sldId="266"/>
            <ac:spMk id="6" creationId="{CDF5B250-01D0-AFD6-9942-1BAFA5AD4538}"/>
          </ac:spMkLst>
        </pc:spChg>
      </pc:sldChg>
      <pc:sldChg chg="modSp add mod modNotesTx">
        <pc:chgData name="Shiva Kunwar" userId="aebf2261f0d6e09f" providerId="LiveId" clId="{F3811824-3441-450A-BE8B-1E1E11206BDE}" dt="2023-12-21T17:06:24.815" v="1536" actId="20577"/>
        <pc:sldMkLst>
          <pc:docMk/>
          <pc:sldMk cId="1600105505" sldId="267"/>
        </pc:sldMkLst>
        <pc:spChg chg="mod">
          <ac:chgData name="Shiva Kunwar" userId="aebf2261f0d6e09f" providerId="LiveId" clId="{F3811824-3441-450A-BE8B-1E1E11206BDE}" dt="2023-12-21T16:19:16.839" v="319" actId="20577"/>
          <ac:spMkLst>
            <pc:docMk/>
            <pc:sldMk cId="1600105505" sldId="267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06:24.815" v="1536" actId="20577"/>
          <ac:spMkLst>
            <pc:docMk/>
            <pc:sldMk cId="1600105505" sldId="267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2:06.694" v="447"/>
          <ac:spMkLst>
            <pc:docMk/>
            <pc:sldMk cId="1600105505" sldId="267"/>
            <ac:spMk id="6" creationId="{23D46E95-7705-1A6D-2CEE-5890E3B6E781}"/>
          </ac:spMkLst>
        </pc:spChg>
      </pc:sldChg>
      <pc:sldChg chg="del">
        <pc:chgData name="Shiva Kunwar" userId="aebf2261f0d6e09f" providerId="LiveId" clId="{F3811824-3441-450A-BE8B-1E1E11206BDE}" dt="2023-12-21T16:13:12.850" v="0" actId="47"/>
        <pc:sldMkLst>
          <pc:docMk/>
          <pc:sldMk cId="2400080457" sldId="267"/>
        </pc:sldMkLst>
      </pc:sldChg>
      <pc:sldChg chg="modSp add mod modNotesTx">
        <pc:chgData name="Shiva Kunwar" userId="aebf2261f0d6e09f" providerId="LiveId" clId="{F3811824-3441-450A-BE8B-1E1E11206BDE}" dt="2023-12-21T17:15:20.226" v="1651" actId="403"/>
        <pc:sldMkLst>
          <pc:docMk/>
          <pc:sldMk cId="660821032" sldId="268"/>
        </pc:sldMkLst>
        <pc:spChg chg="mod">
          <ac:chgData name="Shiva Kunwar" userId="aebf2261f0d6e09f" providerId="LiveId" clId="{F3811824-3441-450A-BE8B-1E1E11206BDE}" dt="2023-12-21T17:00:13.660" v="1414" actId="20577"/>
          <ac:spMkLst>
            <pc:docMk/>
            <pc:sldMk cId="660821032" sldId="268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15:20.226" v="1651" actId="403"/>
          <ac:spMkLst>
            <pc:docMk/>
            <pc:sldMk cId="660821032" sldId="268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2:02.377" v="446"/>
          <ac:spMkLst>
            <pc:docMk/>
            <pc:sldMk cId="660821032" sldId="268"/>
            <ac:spMk id="6" creationId="{23D46E95-7705-1A6D-2CEE-5890E3B6E781}"/>
          </ac:spMkLst>
        </pc:spChg>
      </pc:sldChg>
      <pc:sldChg chg="modSp add mod modNotesTx">
        <pc:chgData name="Shiva Kunwar" userId="aebf2261f0d6e09f" providerId="LiveId" clId="{F3811824-3441-450A-BE8B-1E1E11206BDE}" dt="2023-12-21T17:37:13.532" v="1925"/>
        <pc:sldMkLst>
          <pc:docMk/>
          <pc:sldMk cId="93153752" sldId="269"/>
        </pc:sldMkLst>
        <pc:spChg chg="mod">
          <ac:chgData name="Shiva Kunwar" userId="aebf2261f0d6e09f" providerId="LiveId" clId="{F3811824-3441-450A-BE8B-1E1E11206BDE}" dt="2023-12-21T16:19:36.092" v="348" actId="20577"/>
          <ac:spMkLst>
            <pc:docMk/>
            <pc:sldMk cId="93153752" sldId="269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37:13.532" v="1925"/>
          <ac:spMkLst>
            <pc:docMk/>
            <pc:sldMk cId="93153752" sldId="269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1:56.211" v="445"/>
          <ac:spMkLst>
            <pc:docMk/>
            <pc:sldMk cId="93153752" sldId="269"/>
            <ac:spMk id="6" creationId="{23D46E95-7705-1A6D-2CEE-5890E3B6E781}"/>
          </ac:spMkLst>
        </pc:spChg>
      </pc:sldChg>
      <pc:sldChg chg="modSp add mod modNotesTx">
        <pc:chgData name="Shiva Kunwar" userId="aebf2261f0d6e09f" providerId="LiveId" clId="{F3811824-3441-450A-BE8B-1E1E11206BDE}" dt="2023-12-21T16:41:54.906" v="608" actId="20577"/>
        <pc:sldMkLst>
          <pc:docMk/>
          <pc:sldMk cId="394631926" sldId="270"/>
        </pc:sldMkLst>
        <pc:spChg chg="mod">
          <ac:chgData name="Shiva Kunwar" userId="aebf2261f0d6e09f" providerId="LiveId" clId="{F3811824-3441-450A-BE8B-1E1E11206BDE}" dt="2023-12-21T16:41:54.906" v="608" actId="20577"/>
          <ac:spMkLst>
            <pc:docMk/>
            <pc:sldMk cId="394631926" sldId="270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41:47.990" v="599" actId="113"/>
          <ac:spMkLst>
            <pc:docMk/>
            <pc:sldMk cId="394631926" sldId="270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1:52.578" v="444"/>
          <ac:spMkLst>
            <pc:docMk/>
            <pc:sldMk cId="394631926" sldId="270"/>
            <ac:spMk id="6" creationId="{23D46E95-7705-1A6D-2CEE-5890E3B6E781}"/>
          </ac:spMkLst>
        </pc:spChg>
      </pc:sldChg>
      <pc:sldChg chg="modSp add mod modNotesTx">
        <pc:chgData name="Shiva Kunwar" userId="aebf2261f0d6e09f" providerId="LiveId" clId="{F3811824-3441-450A-BE8B-1E1E11206BDE}" dt="2023-12-21T17:11:23.127" v="1638" actId="20577"/>
        <pc:sldMkLst>
          <pc:docMk/>
          <pc:sldMk cId="2020265371" sldId="271"/>
        </pc:sldMkLst>
        <pc:spChg chg="mod">
          <ac:chgData name="Shiva Kunwar" userId="aebf2261f0d6e09f" providerId="LiveId" clId="{F3811824-3441-450A-BE8B-1E1E11206BDE}" dt="2023-12-21T16:19:57.204" v="403" actId="20577"/>
          <ac:spMkLst>
            <pc:docMk/>
            <pc:sldMk cId="2020265371" sldId="271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11:23.127" v="1638" actId="20577"/>
          <ac:spMkLst>
            <pc:docMk/>
            <pc:sldMk cId="2020265371" sldId="271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1:48.245" v="443"/>
          <ac:spMkLst>
            <pc:docMk/>
            <pc:sldMk cId="2020265371" sldId="271"/>
            <ac:spMk id="6" creationId="{23D46E95-7705-1A6D-2CEE-5890E3B6E781}"/>
          </ac:spMkLst>
        </pc:spChg>
      </pc:sldChg>
      <pc:sldChg chg="modSp add del mod">
        <pc:chgData name="Shiva Kunwar" userId="aebf2261f0d6e09f" providerId="LiveId" clId="{F3811824-3441-450A-BE8B-1E1E11206BDE}" dt="2023-12-21T17:29:40.013" v="1694" actId="47"/>
        <pc:sldMkLst>
          <pc:docMk/>
          <pc:sldMk cId="3376154745" sldId="272"/>
        </pc:sldMkLst>
        <pc:spChg chg="mod">
          <ac:chgData name="Shiva Kunwar" userId="aebf2261f0d6e09f" providerId="LiveId" clId="{F3811824-3441-450A-BE8B-1E1E11206BDE}" dt="2023-12-21T16:58:06.754" v="1396" actId="20577"/>
          <ac:spMkLst>
            <pc:docMk/>
            <pc:sldMk cId="3376154745" sldId="272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46:13.923" v="627" actId="20577"/>
        <pc:sldMkLst>
          <pc:docMk/>
          <pc:sldMk cId="2253161650" sldId="273"/>
        </pc:sldMkLst>
        <pc:spChg chg="mod">
          <ac:chgData name="Shiva Kunwar" userId="aebf2261f0d6e09f" providerId="LiveId" clId="{F3811824-3441-450A-BE8B-1E1E11206BDE}" dt="2023-12-21T16:45:48.461" v="619" actId="20577"/>
          <ac:spMkLst>
            <pc:docMk/>
            <pc:sldMk cId="2253161650" sldId="273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46:13.923" v="627" actId="20577"/>
          <ac:spMkLst>
            <pc:docMk/>
            <pc:sldMk cId="2253161650" sldId="273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48:24.662" v="640" actId="113"/>
        <pc:sldMkLst>
          <pc:docMk/>
          <pc:sldMk cId="3468023329" sldId="274"/>
        </pc:sldMkLst>
        <pc:spChg chg="mod">
          <ac:chgData name="Shiva Kunwar" userId="aebf2261f0d6e09f" providerId="LiveId" clId="{F3811824-3441-450A-BE8B-1E1E11206BDE}" dt="2023-12-21T16:48:24.662" v="640" actId="113"/>
          <ac:spMkLst>
            <pc:docMk/>
            <pc:sldMk cId="3468023329" sldId="274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48:43.127" v="646" actId="113"/>
        <pc:sldMkLst>
          <pc:docMk/>
          <pc:sldMk cId="1732684722" sldId="275"/>
        </pc:sldMkLst>
        <pc:spChg chg="mod">
          <ac:chgData name="Shiva Kunwar" userId="aebf2261f0d6e09f" providerId="LiveId" clId="{F3811824-3441-450A-BE8B-1E1E11206BDE}" dt="2023-12-21T16:48:43.127" v="646" actId="113"/>
          <ac:spMkLst>
            <pc:docMk/>
            <pc:sldMk cId="1732684722" sldId="275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57:26.372" v="1395" actId="20577"/>
        <pc:sldMkLst>
          <pc:docMk/>
          <pc:sldMk cId="3544414768" sldId="276"/>
        </pc:sldMkLst>
        <pc:spChg chg="mod">
          <ac:chgData name="Shiva Kunwar" userId="aebf2261f0d6e09f" providerId="LiveId" clId="{F3811824-3441-450A-BE8B-1E1E11206BDE}" dt="2023-12-21T16:48:59.703" v="665" actId="20577"/>
          <ac:spMkLst>
            <pc:docMk/>
            <pc:sldMk cId="3544414768" sldId="276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57:26.372" v="1395" actId="20577"/>
          <ac:spMkLst>
            <pc:docMk/>
            <pc:sldMk cId="3544414768" sldId="276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55:17.799" v="1191" actId="20577"/>
        <pc:sldMkLst>
          <pc:docMk/>
          <pc:sldMk cId="1931651220" sldId="277"/>
        </pc:sldMkLst>
        <pc:spChg chg="mod">
          <ac:chgData name="Shiva Kunwar" userId="aebf2261f0d6e09f" providerId="LiveId" clId="{F3811824-3441-450A-BE8B-1E1E11206BDE}" dt="2023-12-21T16:52:11.430" v="788" actId="20577"/>
          <ac:spMkLst>
            <pc:docMk/>
            <pc:sldMk cId="1931651220" sldId="277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55:17.799" v="1191" actId="20577"/>
          <ac:spMkLst>
            <pc:docMk/>
            <pc:sldMk cId="1931651220" sldId="277"/>
            <ac:spMk id="3" creationId="{EA41DC63-DCE7-5ABF-7367-A046B49BC6A7}"/>
          </ac:spMkLst>
        </pc:spChg>
      </pc:sldChg>
      <pc:sldChg chg="modSp new mod">
        <pc:chgData name="Shiva Kunwar" userId="aebf2261f0d6e09f" providerId="LiveId" clId="{F3811824-3441-450A-BE8B-1E1E11206BDE}" dt="2023-12-21T17:39:14.642" v="1968" actId="11"/>
        <pc:sldMkLst>
          <pc:docMk/>
          <pc:sldMk cId="2356649918" sldId="278"/>
        </pc:sldMkLst>
        <pc:spChg chg="mod">
          <ac:chgData name="Shiva Kunwar" userId="aebf2261f0d6e09f" providerId="LiveId" clId="{F3811824-3441-450A-BE8B-1E1E11206BDE}" dt="2023-12-21T17:29:30.447" v="1692"/>
          <ac:spMkLst>
            <pc:docMk/>
            <pc:sldMk cId="2356649918" sldId="278"/>
            <ac:spMk id="2" creationId="{AD37A67C-225E-1859-D1DE-DA33715F7F15}"/>
          </ac:spMkLst>
        </pc:spChg>
        <pc:spChg chg="mod">
          <ac:chgData name="Shiva Kunwar" userId="aebf2261f0d6e09f" providerId="LiveId" clId="{F3811824-3441-450A-BE8B-1E1E11206BDE}" dt="2023-12-21T17:38:46.758" v="1960" actId="12"/>
          <ac:spMkLst>
            <pc:docMk/>
            <pc:sldMk cId="2356649918" sldId="278"/>
            <ac:spMk id="3" creationId="{83FC8B01-D4E8-1580-5912-C5EE8AB42DB9}"/>
          </ac:spMkLst>
        </pc:spChg>
        <pc:spChg chg="mod">
          <ac:chgData name="Shiva Kunwar" userId="aebf2261f0d6e09f" providerId="LiveId" clId="{F3811824-3441-450A-BE8B-1E1E11206BDE}" dt="2023-12-21T17:39:14.642" v="1968" actId="11"/>
          <ac:spMkLst>
            <pc:docMk/>
            <pc:sldMk cId="2356649918" sldId="278"/>
            <ac:spMk id="4" creationId="{C554B894-2071-8FC6-314C-964F8B8BFCE4}"/>
          </ac:spMkLst>
        </pc:spChg>
        <pc:spChg chg="mod">
          <ac:chgData name="Shiva Kunwar" userId="aebf2261f0d6e09f" providerId="LiveId" clId="{F3811824-3441-450A-BE8B-1E1E11206BDE}" dt="2023-12-21T17:29:44.963" v="1704" actId="20577"/>
          <ac:spMkLst>
            <pc:docMk/>
            <pc:sldMk cId="2356649918" sldId="278"/>
            <ac:spMk id="5" creationId="{897CBF68-3B61-04C4-36A7-42C996315BAF}"/>
          </ac:spMkLst>
        </pc:spChg>
        <pc:spChg chg="mod">
          <ac:chgData name="Shiva Kunwar" userId="aebf2261f0d6e09f" providerId="LiveId" clId="{F3811824-3441-450A-BE8B-1E1E11206BDE}" dt="2023-12-21T17:29:37.731" v="1693"/>
          <ac:spMkLst>
            <pc:docMk/>
            <pc:sldMk cId="2356649918" sldId="278"/>
            <ac:spMk id="6" creationId="{25FE7534-FFCF-B787-0DB7-57771551A007}"/>
          </ac:spMkLst>
        </pc:spChg>
      </pc:sldChg>
      <pc:sldChg chg="modSp add mod">
        <pc:chgData name="Shiva Kunwar" userId="aebf2261f0d6e09f" providerId="LiveId" clId="{F3811824-3441-450A-BE8B-1E1E11206BDE}" dt="2023-12-21T17:39:45.319" v="1974" actId="11"/>
        <pc:sldMkLst>
          <pc:docMk/>
          <pc:sldMk cId="648691045" sldId="279"/>
        </pc:sldMkLst>
        <pc:spChg chg="mod">
          <ac:chgData name="Shiva Kunwar" userId="aebf2261f0d6e09f" providerId="LiveId" clId="{F3811824-3441-450A-BE8B-1E1E11206BDE}" dt="2023-12-21T17:39:30.970" v="1971" actId="11"/>
          <ac:spMkLst>
            <pc:docMk/>
            <pc:sldMk cId="648691045" sldId="279"/>
            <ac:spMk id="3" creationId="{83FC8B01-D4E8-1580-5912-C5EE8AB42DB9}"/>
          </ac:spMkLst>
        </pc:spChg>
        <pc:spChg chg="mod">
          <ac:chgData name="Shiva Kunwar" userId="aebf2261f0d6e09f" providerId="LiveId" clId="{F3811824-3441-450A-BE8B-1E1E11206BDE}" dt="2023-12-21T17:39:45.319" v="1974" actId="11"/>
          <ac:spMkLst>
            <pc:docMk/>
            <pc:sldMk cId="648691045" sldId="279"/>
            <ac:spMk id="4" creationId="{C554B894-2071-8FC6-314C-964F8B8BFCE4}"/>
          </ac:spMkLst>
        </pc:spChg>
      </pc:sldChg>
      <pc:sldChg chg="modSp add mod">
        <pc:chgData name="Shiva Kunwar" userId="aebf2261f0d6e09f" providerId="LiveId" clId="{F3811824-3441-450A-BE8B-1E1E11206BDE}" dt="2023-12-21T17:42:24.242" v="2054" actId="255"/>
        <pc:sldMkLst>
          <pc:docMk/>
          <pc:sldMk cId="4221170188" sldId="280"/>
        </pc:sldMkLst>
        <pc:spChg chg="mod">
          <ac:chgData name="Shiva Kunwar" userId="aebf2261f0d6e09f" providerId="LiveId" clId="{F3811824-3441-450A-BE8B-1E1E11206BDE}" dt="2023-12-21T17:42:20.490" v="2053" actId="255"/>
          <ac:spMkLst>
            <pc:docMk/>
            <pc:sldMk cId="4221170188" sldId="280"/>
            <ac:spMk id="3" creationId="{83FC8B01-D4E8-1580-5912-C5EE8AB42DB9}"/>
          </ac:spMkLst>
        </pc:spChg>
        <pc:spChg chg="mod">
          <ac:chgData name="Shiva Kunwar" userId="aebf2261f0d6e09f" providerId="LiveId" clId="{F3811824-3441-450A-BE8B-1E1E11206BDE}" dt="2023-12-21T17:42:24.242" v="2054" actId="255"/>
          <ac:spMkLst>
            <pc:docMk/>
            <pc:sldMk cId="4221170188" sldId="280"/>
            <ac:spMk id="4" creationId="{C554B894-2071-8FC6-314C-964F8B8BFCE4}"/>
          </ac:spMkLst>
        </pc:spChg>
      </pc:sldChg>
    </pc:docChg>
  </pc:docChgLst>
  <pc:docChgLst>
    <pc:chgData name="Shiva Kunwar" userId="aebf2261f0d6e09f" providerId="Windows Live" clId="Web-{792FA2BC-1ADC-4120-B5E7-41DB4F4952A8}"/>
    <pc:docChg chg="delSld modSld">
      <pc:chgData name="Shiva Kunwar" userId="aebf2261f0d6e09f" providerId="Windows Live" clId="Web-{792FA2BC-1ADC-4120-B5E7-41DB4F4952A8}" dt="2023-12-23T16:15:44.242" v="81"/>
      <pc:docMkLst>
        <pc:docMk/>
      </pc:docMkLst>
      <pc:sldChg chg="addSp delSp modSp">
        <pc:chgData name="Shiva Kunwar" userId="aebf2261f0d6e09f" providerId="Windows Live" clId="Web-{792FA2BC-1ADC-4120-B5E7-41DB4F4952A8}" dt="2023-12-23T16:15:44.242" v="81"/>
        <pc:sldMkLst>
          <pc:docMk/>
          <pc:sldMk cId="513983598" sldId="256"/>
        </pc:sldMkLst>
        <pc:spChg chg="mod">
          <ac:chgData name="Shiva Kunwar" userId="aebf2261f0d6e09f" providerId="Windows Live" clId="Web-{792FA2BC-1ADC-4120-B5E7-41DB4F4952A8}" dt="2023-12-23T16:14:06.676" v="71" actId="14100"/>
          <ac:spMkLst>
            <pc:docMk/>
            <pc:sldMk cId="513983598" sldId="256"/>
            <ac:spMk id="2" creationId="{CDBD1EEA-542C-DBA5-0F03-47421732BFEB}"/>
          </ac:spMkLst>
        </pc:spChg>
        <pc:spChg chg="add del mod">
          <ac:chgData name="Shiva Kunwar" userId="aebf2261f0d6e09f" providerId="Windows Live" clId="Web-{792FA2BC-1ADC-4120-B5E7-41DB4F4952A8}" dt="2023-12-23T16:15:40.117" v="79"/>
          <ac:spMkLst>
            <pc:docMk/>
            <pc:sldMk cId="513983598" sldId="256"/>
            <ac:spMk id="6" creationId="{9910DD32-74A6-48EF-B4E5-CFEF56BCF534}"/>
          </ac:spMkLst>
        </pc:spChg>
        <pc:picChg chg="add del mod">
          <ac:chgData name="Shiva Kunwar" userId="aebf2261f0d6e09f" providerId="Windows Live" clId="Web-{792FA2BC-1ADC-4120-B5E7-41DB4F4952A8}" dt="2023-12-23T16:15:44.242" v="81"/>
          <ac:picMkLst>
            <pc:docMk/>
            <pc:sldMk cId="513983598" sldId="256"/>
            <ac:picMk id="4" creationId="{E290207C-003B-8846-6467-980F2A7ACA36}"/>
          </ac:picMkLst>
        </pc:picChg>
        <pc:picChg chg="add del">
          <ac:chgData name="Shiva Kunwar" userId="aebf2261f0d6e09f" providerId="Windows Live" clId="Web-{792FA2BC-1ADC-4120-B5E7-41DB4F4952A8}" dt="2023-12-23T16:15:40.117" v="79"/>
          <ac:picMkLst>
            <pc:docMk/>
            <pc:sldMk cId="513983598" sldId="256"/>
            <ac:picMk id="10" creationId="{50D749EE-7F5D-607E-7CF3-5F30BC3F342B}"/>
          </ac:picMkLst>
        </pc:picChg>
      </pc:sldChg>
      <pc:sldChg chg="modSp">
        <pc:chgData name="Shiva Kunwar" userId="aebf2261f0d6e09f" providerId="Windows Live" clId="Web-{792FA2BC-1ADC-4120-B5E7-41DB4F4952A8}" dt="2023-12-23T16:13:18.002" v="21" actId="20577"/>
        <pc:sldMkLst>
          <pc:docMk/>
          <pc:sldMk cId="1600105505" sldId="267"/>
        </pc:sldMkLst>
        <pc:spChg chg="mod">
          <ac:chgData name="Shiva Kunwar" userId="aebf2261f0d6e09f" providerId="Windows Live" clId="Web-{792FA2BC-1ADC-4120-B5E7-41DB4F4952A8}" dt="2023-12-23T16:13:13.846" v="19" actId="20577"/>
          <ac:spMkLst>
            <pc:docMk/>
            <pc:sldMk cId="1600105505" sldId="267"/>
            <ac:spMk id="2" creationId="{CDC45947-56A6-3D94-CC1B-440530BE2E79}"/>
          </ac:spMkLst>
        </pc:spChg>
        <pc:spChg chg="mod">
          <ac:chgData name="Shiva Kunwar" userId="aebf2261f0d6e09f" providerId="Windows Live" clId="Web-{792FA2BC-1ADC-4120-B5E7-41DB4F4952A8}" dt="2023-12-23T16:13:07.580" v="12" actId="20577"/>
          <ac:spMkLst>
            <pc:docMk/>
            <pc:sldMk cId="1600105505" sldId="267"/>
            <ac:spMk id="3" creationId="{EA41DC63-DCE7-5ABF-7367-A046B49BC6A7}"/>
          </ac:spMkLst>
        </pc:spChg>
        <pc:spChg chg="mod">
          <ac:chgData name="Shiva Kunwar" userId="aebf2261f0d6e09f" providerId="Windows Live" clId="Web-{792FA2BC-1ADC-4120-B5E7-41DB4F4952A8}" dt="2023-12-23T16:13:18.002" v="21" actId="20577"/>
          <ac:spMkLst>
            <pc:docMk/>
            <pc:sldMk cId="1600105505" sldId="267"/>
            <ac:spMk id="6" creationId="{23D46E95-7705-1A6D-2CEE-5890E3B6E781}"/>
          </ac:spMkLst>
        </pc:spChg>
      </pc:sldChg>
      <pc:sldChg chg="del">
        <pc:chgData name="Shiva Kunwar" userId="aebf2261f0d6e09f" providerId="Windows Live" clId="Web-{792FA2BC-1ADC-4120-B5E7-41DB4F4952A8}" dt="2023-12-23T16:13:03.767" v="11"/>
        <pc:sldMkLst>
          <pc:docMk/>
          <pc:sldMk cId="660821032" sldId="268"/>
        </pc:sldMkLst>
      </pc:sldChg>
      <pc:sldChg chg="del">
        <pc:chgData name="Shiva Kunwar" userId="aebf2261f0d6e09f" providerId="Windows Live" clId="Web-{792FA2BC-1ADC-4120-B5E7-41DB4F4952A8}" dt="2023-12-23T16:13:03.767" v="10"/>
        <pc:sldMkLst>
          <pc:docMk/>
          <pc:sldMk cId="93153752" sldId="269"/>
        </pc:sldMkLst>
      </pc:sldChg>
      <pc:sldChg chg="del">
        <pc:chgData name="Shiva Kunwar" userId="aebf2261f0d6e09f" providerId="Windows Live" clId="Web-{792FA2BC-1ADC-4120-B5E7-41DB4F4952A8}" dt="2023-12-23T16:13:03.752" v="9"/>
        <pc:sldMkLst>
          <pc:docMk/>
          <pc:sldMk cId="394631926" sldId="270"/>
        </pc:sldMkLst>
      </pc:sldChg>
      <pc:sldChg chg="del">
        <pc:chgData name="Shiva Kunwar" userId="aebf2261f0d6e09f" providerId="Windows Live" clId="Web-{792FA2BC-1ADC-4120-B5E7-41DB4F4952A8}" dt="2023-12-23T16:13:03.752" v="0"/>
        <pc:sldMkLst>
          <pc:docMk/>
          <pc:sldMk cId="2020265371" sldId="271"/>
        </pc:sldMkLst>
      </pc:sldChg>
      <pc:sldChg chg="del">
        <pc:chgData name="Shiva Kunwar" userId="aebf2261f0d6e09f" providerId="Windows Live" clId="Web-{792FA2BC-1ADC-4120-B5E7-41DB4F4952A8}" dt="2023-12-23T16:13:03.752" v="8"/>
        <pc:sldMkLst>
          <pc:docMk/>
          <pc:sldMk cId="2253161650" sldId="273"/>
        </pc:sldMkLst>
      </pc:sldChg>
      <pc:sldChg chg="del">
        <pc:chgData name="Shiva Kunwar" userId="aebf2261f0d6e09f" providerId="Windows Live" clId="Web-{792FA2BC-1ADC-4120-B5E7-41DB4F4952A8}" dt="2023-12-23T16:13:03.752" v="7"/>
        <pc:sldMkLst>
          <pc:docMk/>
          <pc:sldMk cId="3468023329" sldId="274"/>
        </pc:sldMkLst>
      </pc:sldChg>
      <pc:sldChg chg="del">
        <pc:chgData name="Shiva Kunwar" userId="aebf2261f0d6e09f" providerId="Windows Live" clId="Web-{792FA2BC-1ADC-4120-B5E7-41DB4F4952A8}" dt="2023-12-23T16:13:03.752" v="6"/>
        <pc:sldMkLst>
          <pc:docMk/>
          <pc:sldMk cId="1732684722" sldId="275"/>
        </pc:sldMkLst>
      </pc:sldChg>
      <pc:sldChg chg="del">
        <pc:chgData name="Shiva Kunwar" userId="aebf2261f0d6e09f" providerId="Windows Live" clId="Web-{792FA2BC-1ADC-4120-B5E7-41DB4F4952A8}" dt="2023-12-23T16:13:03.752" v="5"/>
        <pc:sldMkLst>
          <pc:docMk/>
          <pc:sldMk cId="3544414768" sldId="276"/>
        </pc:sldMkLst>
      </pc:sldChg>
      <pc:sldChg chg="del">
        <pc:chgData name="Shiva Kunwar" userId="aebf2261f0d6e09f" providerId="Windows Live" clId="Web-{792FA2BC-1ADC-4120-B5E7-41DB4F4952A8}" dt="2023-12-23T16:13:03.752" v="4"/>
        <pc:sldMkLst>
          <pc:docMk/>
          <pc:sldMk cId="1931651220" sldId="277"/>
        </pc:sldMkLst>
      </pc:sldChg>
      <pc:sldChg chg="del">
        <pc:chgData name="Shiva Kunwar" userId="aebf2261f0d6e09f" providerId="Windows Live" clId="Web-{792FA2BC-1ADC-4120-B5E7-41DB4F4952A8}" dt="2023-12-23T16:13:03.752" v="3"/>
        <pc:sldMkLst>
          <pc:docMk/>
          <pc:sldMk cId="2356649918" sldId="278"/>
        </pc:sldMkLst>
      </pc:sldChg>
      <pc:sldChg chg="del">
        <pc:chgData name="Shiva Kunwar" userId="aebf2261f0d6e09f" providerId="Windows Live" clId="Web-{792FA2BC-1ADC-4120-B5E7-41DB4F4952A8}" dt="2023-12-23T16:13:03.752" v="2"/>
        <pc:sldMkLst>
          <pc:docMk/>
          <pc:sldMk cId="648691045" sldId="279"/>
        </pc:sldMkLst>
      </pc:sldChg>
      <pc:sldChg chg="del">
        <pc:chgData name="Shiva Kunwar" userId="aebf2261f0d6e09f" providerId="Windows Live" clId="Web-{792FA2BC-1ADC-4120-B5E7-41DB4F4952A8}" dt="2023-12-23T16:13:03.752" v="1"/>
        <pc:sldMkLst>
          <pc:docMk/>
          <pc:sldMk cId="4221170188" sldId="280"/>
        </pc:sldMkLst>
      </pc:sldChg>
    </pc:docChg>
  </pc:docChgLst>
  <pc:docChgLst>
    <pc:chgData name="Shiva Kunwar" userId="aebf2261f0d6e09f" providerId="LiveId" clId="{94C3F7BA-9B91-402F-A46D-9E14CBB31D3D}"/>
    <pc:docChg chg="undo custSel modSld">
      <pc:chgData name="Shiva Kunwar" userId="aebf2261f0d6e09f" providerId="LiveId" clId="{94C3F7BA-9B91-402F-A46D-9E14CBB31D3D}" dt="2023-12-23T16:28:05.746" v="83" actId="20577"/>
      <pc:docMkLst>
        <pc:docMk/>
      </pc:docMkLst>
      <pc:sldChg chg="modSp mod">
        <pc:chgData name="Shiva Kunwar" userId="aebf2261f0d6e09f" providerId="LiveId" clId="{94C3F7BA-9B91-402F-A46D-9E14CBB31D3D}" dt="2023-12-23T16:19:13.758" v="2" actId="14100"/>
        <pc:sldMkLst>
          <pc:docMk/>
          <pc:sldMk cId="513983598" sldId="256"/>
        </pc:sldMkLst>
        <pc:spChg chg="mod">
          <ac:chgData name="Shiva Kunwar" userId="aebf2261f0d6e09f" providerId="LiveId" clId="{94C3F7BA-9B91-402F-A46D-9E14CBB31D3D}" dt="2023-12-23T16:19:13.758" v="2" actId="14100"/>
          <ac:spMkLst>
            <pc:docMk/>
            <pc:sldMk cId="513983598" sldId="256"/>
            <ac:spMk id="2" creationId="{CDBD1EEA-542C-DBA5-0F03-47421732BFEB}"/>
          </ac:spMkLst>
        </pc:spChg>
      </pc:sldChg>
      <pc:sldChg chg="modSp mod modNotesTx">
        <pc:chgData name="Shiva Kunwar" userId="aebf2261f0d6e09f" providerId="LiveId" clId="{94C3F7BA-9B91-402F-A46D-9E14CBB31D3D}" dt="2023-12-23T16:24:58.737" v="74" actId="20577"/>
        <pc:sldMkLst>
          <pc:docMk/>
          <pc:sldMk cId="399910915" sldId="258"/>
        </pc:sldMkLst>
        <pc:spChg chg="mod">
          <ac:chgData name="Shiva Kunwar" userId="aebf2261f0d6e09f" providerId="LiveId" clId="{94C3F7BA-9B91-402F-A46D-9E14CBB31D3D}" dt="2023-12-23T16:22:22.128" v="9" actId="20577"/>
          <ac:spMkLst>
            <pc:docMk/>
            <pc:sldMk cId="399910915" sldId="258"/>
            <ac:spMk id="2" creationId="{CDC45947-56A6-3D94-CC1B-440530BE2E79}"/>
          </ac:spMkLst>
        </pc:spChg>
        <pc:spChg chg="mod">
          <ac:chgData name="Shiva Kunwar" userId="aebf2261f0d6e09f" providerId="LiveId" clId="{94C3F7BA-9B91-402F-A46D-9E14CBB31D3D}" dt="2023-12-23T16:24:25.283" v="68" actId="113"/>
          <ac:spMkLst>
            <pc:docMk/>
            <pc:sldMk cId="399910915" sldId="258"/>
            <ac:spMk id="3" creationId="{EA41DC63-DCE7-5ABF-7367-A046B49BC6A7}"/>
          </ac:spMkLst>
        </pc:spChg>
        <pc:spChg chg="mod">
          <ac:chgData name="Shiva Kunwar" userId="aebf2261f0d6e09f" providerId="LiveId" clId="{94C3F7BA-9B91-402F-A46D-9E14CBB31D3D}" dt="2023-12-23T16:24:58.737" v="74" actId="20577"/>
          <ac:spMkLst>
            <pc:docMk/>
            <pc:sldMk cId="399910915" sldId="258"/>
            <ac:spMk id="5" creationId="{F57A4048-1798-B627-5272-EC9C2486A8A4}"/>
          </ac:spMkLst>
        </pc:spChg>
        <pc:spChg chg="mod">
          <ac:chgData name="Shiva Kunwar" userId="aebf2261f0d6e09f" providerId="LiveId" clId="{94C3F7BA-9B91-402F-A46D-9E14CBB31D3D}" dt="2023-12-23T16:23:19.432" v="26" actId="20577"/>
          <ac:spMkLst>
            <pc:docMk/>
            <pc:sldMk cId="399910915" sldId="258"/>
            <ac:spMk id="6" creationId="{23D46E95-7705-1A6D-2CEE-5890E3B6E781}"/>
          </ac:spMkLst>
        </pc:spChg>
      </pc:sldChg>
      <pc:sldChg chg="addSp delSp modSp mod">
        <pc:chgData name="Shiva Kunwar" userId="aebf2261f0d6e09f" providerId="LiveId" clId="{94C3F7BA-9B91-402F-A46D-9E14CBB31D3D}" dt="2023-12-23T16:28:05.746" v="83" actId="20577"/>
        <pc:sldMkLst>
          <pc:docMk/>
          <pc:sldMk cId="4033552605" sldId="265"/>
        </pc:sldMkLst>
        <pc:spChg chg="mod">
          <ac:chgData name="Shiva Kunwar" userId="aebf2261f0d6e09f" providerId="LiveId" clId="{94C3F7BA-9B91-402F-A46D-9E14CBB31D3D}" dt="2023-12-23T16:28:05.746" v="83" actId="20577"/>
          <ac:spMkLst>
            <pc:docMk/>
            <pc:sldMk cId="4033552605" sldId="265"/>
            <ac:spMk id="3" creationId="{73F96AC3-CB6B-911F-8FF9-F5D96FBB5261}"/>
          </ac:spMkLst>
        </pc:spChg>
        <pc:spChg chg="add del">
          <ac:chgData name="Shiva Kunwar" userId="aebf2261f0d6e09f" providerId="LiveId" clId="{94C3F7BA-9B91-402F-A46D-9E14CBB31D3D}" dt="2023-12-23T16:27:51.704" v="79"/>
          <ac:spMkLst>
            <pc:docMk/>
            <pc:sldMk cId="4033552605" sldId="265"/>
            <ac:spMk id="4" creationId="{D8EFDD86-AB97-178F-D625-31503B67C1FF}"/>
          </ac:spMkLst>
        </pc:spChg>
        <pc:spChg chg="mod">
          <ac:chgData name="Shiva Kunwar" userId="aebf2261f0d6e09f" providerId="LiveId" clId="{94C3F7BA-9B91-402F-A46D-9E14CBB31D3D}" dt="2023-12-23T16:25:04.534" v="76"/>
          <ac:spMkLst>
            <pc:docMk/>
            <pc:sldMk cId="4033552605" sldId="265"/>
            <ac:spMk id="5" creationId="{1FC013E4-932A-52E1-1578-568658B75A20}"/>
          </ac:spMkLst>
        </pc:spChg>
        <pc:spChg chg="mod">
          <ac:chgData name="Shiva Kunwar" userId="aebf2261f0d6e09f" providerId="LiveId" clId="{94C3F7BA-9B91-402F-A46D-9E14CBB31D3D}" dt="2023-12-23T16:23:27.775" v="28"/>
          <ac:spMkLst>
            <pc:docMk/>
            <pc:sldMk cId="4033552605" sldId="265"/>
            <ac:spMk id="6" creationId="{CDF5B250-01D0-AFD6-9942-1BAFA5AD4538}"/>
          </ac:spMkLst>
        </pc:spChg>
        <pc:spChg chg="add del">
          <ac:chgData name="Shiva Kunwar" userId="aebf2261f0d6e09f" providerId="LiveId" clId="{94C3F7BA-9B91-402F-A46D-9E14CBB31D3D}" dt="2023-12-23T16:27:51.704" v="79"/>
          <ac:spMkLst>
            <pc:docMk/>
            <pc:sldMk cId="4033552605" sldId="265"/>
            <ac:spMk id="8" creationId="{624B3456-1214-FC0B-9C78-0D794E42ABAB}"/>
          </ac:spMkLst>
        </pc:spChg>
      </pc:sldChg>
      <pc:sldChg chg="modSp mod">
        <pc:chgData name="Shiva Kunwar" userId="aebf2261f0d6e09f" providerId="LiveId" clId="{94C3F7BA-9B91-402F-A46D-9E14CBB31D3D}" dt="2023-12-23T16:25:07.216" v="77"/>
        <pc:sldMkLst>
          <pc:docMk/>
          <pc:sldMk cId="3771641337" sldId="266"/>
        </pc:sldMkLst>
        <pc:spChg chg="mod">
          <ac:chgData name="Shiva Kunwar" userId="aebf2261f0d6e09f" providerId="LiveId" clId="{94C3F7BA-9B91-402F-A46D-9E14CBB31D3D}" dt="2023-12-23T16:24:36.612" v="72"/>
          <ac:spMkLst>
            <pc:docMk/>
            <pc:sldMk cId="3771641337" sldId="266"/>
            <ac:spMk id="3" creationId="{73F96AC3-CB6B-911F-8FF9-F5D96FBB5261}"/>
          </ac:spMkLst>
        </pc:spChg>
        <pc:spChg chg="mod">
          <ac:chgData name="Shiva Kunwar" userId="aebf2261f0d6e09f" providerId="LiveId" clId="{94C3F7BA-9B91-402F-A46D-9E14CBB31D3D}" dt="2023-12-23T16:25:07.216" v="77"/>
          <ac:spMkLst>
            <pc:docMk/>
            <pc:sldMk cId="3771641337" sldId="266"/>
            <ac:spMk id="5" creationId="{1FC013E4-932A-52E1-1578-568658B75A20}"/>
          </ac:spMkLst>
        </pc:spChg>
        <pc:spChg chg="mod">
          <ac:chgData name="Shiva Kunwar" userId="aebf2261f0d6e09f" providerId="LiveId" clId="{94C3F7BA-9B91-402F-A46D-9E14CBB31D3D}" dt="2023-12-23T16:23:30.473" v="29"/>
          <ac:spMkLst>
            <pc:docMk/>
            <pc:sldMk cId="3771641337" sldId="266"/>
            <ac:spMk id="6" creationId="{CDF5B250-01D0-AFD6-9942-1BAFA5AD4538}"/>
          </ac:spMkLst>
        </pc:spChg>
      </pc:sldChg>
      <pc:sldChg chg="modSp mod">
        <pc:chgData name="Shiva Kunwar" userId="aebf2261f0d6e09f" providerId="LiveId" clId="{94C3F7BA-9B91-402F-A46D-9E14CBB31D3D}" dt="2023-12-23T16:25:02.595" v="75"/>
        <pc:sldMkLst>
          <pc:docMk/>
          <pc:sldMk cId="1600105505" sldId="267"/>
        </pc:sldMkLst>
        <pc:spChg chg="mod">
          <ac:chgData name="Shiva Kunwar" userId="aebf2261f0d6e09f" providerId="LiveId" clId="{94C3F7BA-9B91-402F-A46D-9E14CBB31D3D}" dt="2023-12-23T16:25:02.595" v="75"/>
          <ac:spMkLst>
            <pc:docMk/>
            <pc:sldMk cId="1600105505" sldId="267"/>
            <ac:spMk id="5" creationId="{F57A4048-1798-B627-5272-EC9C2486A8A4}"/>
          </ac:spMkLst>
        </pc:spChg>
        <pc:spChg chg="mod">
          <ac:chgData name="Shiva Kunwar" userId="aebf2261f0d6e09f" providerId="LiveId" clId="{94C3F7BA-9B91-402F-A46D-9E14CBB31D3D}" dt="2023-12-23T16:23:25.326" v="27"/>
          <ac:spMkLst>
            <pc:docMk/>
            <pc:sldMk cId="1600105505" sldId="267"/>
            <ac:spMk id="6" creationId="{23D46E95-7705-1A6D-2CEE-5890E3B6E7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12/13/2024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84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34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89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90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79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35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87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87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60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0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48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377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49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95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17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05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79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738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283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89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73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721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9730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4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770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830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4862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8259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335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001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78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116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831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779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9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414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34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620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98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85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mailto:SHIVA.KUNWAR@HOTMAIL.COM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ue board with text and symbols&#10;&#10;Description automatically generated">
            <a:extLst>
              <a:ext uri="{FF2B5EF4-FFF2-40B4-BE49-F238E27FC236}">
                <a16:creationId xmlns:a16="http://schemas.microsoft.com/office/drawing/2014/main" id="{AFF0473D-2E57-2648-E32E-450E943AB3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65" y="-348215"/>
            <a:ext cx="12192000" cy="61289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3AFB24-9188-4C0A-A512-E59E6F17D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0800000">
            <a:off x="4565" y="3957637"/>
            <a:ext cx="12188952" cy="2923518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81543-EC92-42BD-A142-81963D427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4040" y="4274977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7168B0E-20F4-FF12-470C-B3F22AE76A4A}"/>
              </a:ext>
            </a:extLst>
          </p:cNvPr>
          <p:cNvSpPr txBox="1">
            <a:spLocks/>
          </p:cNvSpPr>
          <p:nvPr userDrawn="1"/>
        </p:nvSpPr>
        <p:spPr>
          <a:xfrm>
            <a:off x="471438" y="3994372"/>
            <a:ext cx="11249125" cy="1669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Painting With Chocolate" pitchFamily="2" charset="0"/>
                <a:ea typeface="+mn-ea"/>
                <a:cs typeface="+mn-cs"/>
              </a:rPr>
              <a:t>Object Oriented Analysis and Design using Unified Modeling Language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B5512E-D1AA-93FA-023F-C6BA65C969D9}"/>
              </a:ext>
            </a:extLst>
          </p:cNvPr>
          <p:cNvSpPr txBox="1">
            <a:spLocks/>
          </p:cNvSpPr>
          <p:nvPr userDrawn="1"/>
        </p:nvSpPr>
        <p:spPr>
          <a:xfrm>
            <a:off x="4426694" y="5645148"/>
            <a:ext cx="3338613" cy="1057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Rustic Story" pitchFamily="2" charset="0"/>
                <a:ea typeface="+mn-ea"/>
                <a:cs typeface="+mn-cs"/>
              </a:rPr>
              <a:t>Er. Shiva Kunwar</a:t>
            </a: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Rustic Story" pitchFamily="2" charset="0"/>
                <a:ea typeface="+mn-ea"/>
                <a:cs typeface="+mn-cs"/>
              </a:rPr>
              <a:t>Lecturer, GU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D64FA39-764F-48F2-BC12-23BF568D05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4" y="4890719"/>
            <a:ext cx="17716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05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300"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D6447A-E0A5-D5E3-7EB2-2297DA882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03/01/2024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7B35769-B39A-15A5-EC52-031D6D037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</a:p>
        </p:txBody>
      </p:sp>
    </p:spTree>
    <p:extLst>
      <p:ext uri="{BB962C8B-B14F-4D97-AF65-F5344CB8AC3E}">
        <p14:creationId xmlns:p14="http://schemas.microsoft.com/office/powerpoint/2010/main" val="262683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6"/>
            <a:ext cx="10823640" cy="1092200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623695"/>
            <a:ext cx="5675376" cy="440831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7938" y="1623695"/>
            <a:ext cx="4886326" cy="440831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D266D39-DF6E-28EF-BD7E-A78963D02A0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03/01/2024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B47EDD0-3BC8-0011-A82F-9BC71B023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</a:p>
        </p:txBody>
      </p:sp>
    </p:spTree>
    <p:extLst>
      <p:ext uri="{BB962C8B-B14F-4D97-AF65-F5344CB8AC3E}">
        <p14:creationId xmlns:p14="http://schemas.microsoft.com/office/powerpoint/2010/main" val="250458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0823639" cy="1130125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1681" y="1681163"/>
            <a:ext cx="5022581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1681" y="2505075"/>
            <a:ext cx="5022581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2C3948"/>
                </a:solidFill>
              </a:rPr>
              <a:t>03/01/2024</a:t>
            </a:r>
            <a:endParaRPr lang="en-US" dirty="0">
              <a:solidFill>
                <a:srgbClr val="2C3948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7934" y="6215839"/>
            <a:ext cx="7196328" cy="640080"/>
          </a:xfrm>
        </p:spPr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2C3948"/>
                </a:solidFill>
              </a:rPr>
              <a:t>Object Oriented Analysis | Lecture 6</a:t>
            </a:r>
            <a:endParaRPr lang="en-US" dirty="0">
              <a:solidFill>
                <a:srgbClr val="2C3948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26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8941816-7203-4339-8B31-60B4107A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pic>
        <p:nvPicPr>
          <p:cNvPr id="6" name="Picture 5" descr="Aerial view of a highway near the ocean">
            <a:extLst>
              <a:ext uri="{FF2B5EF4-FFF2-40B4-BE49-F238E27FC236}">
                <a16:creationId xmlns:a16="http://schemas.microsoft.com/office/drawing/2014/main" id="{B06FA59B-F748-A66F-AED3-CDE52A33B7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9040" r="21945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B10A37-CE30-2616-3A11-DF476CAAD116}"/>
              </a:ext>
            </a:extLst>
          </p:cNvPr>
          <p:cNvSpPr txBox="1">
            <a:spLocks/>
          </p:cNvSpPr>
          <p:nvPr userDrawn="1"/>
        </p:nvSpPr>
        <p:spPr>
          <a:xfrm>
            <a:off x="6020439" y="3157538"/>
            <a:ext cx="5228393" cy="1064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Painting With Chocolate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  <a:hlinkClick r:id="rId3"/>
              </a:rPr>
              <a:t>SHIVA.KUNWAR@HOTMAIL.COM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</a:rPr>
              <a:t>+977-9819123654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B28A9A-9B7C-76D2-0955-EE14BC236DD0}"/>
              </a:ext>
            </a:extLst>
          </p:cNvPr>
          <p:cNvSpPr txBox="1">
            <a:spLocks/>
          </p:cNvSpPr>
          <p:nvPr userDrawn="1"/>
        </p:nvSpPr>
        <p:spPr>
          <a:xfrm>
            <a:off x="6020438" y="4614862"/>
            <a:ext cx="5228393" cy="1064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Painting With Chocolate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</a:rPr>
              <a:t>Google Classroom: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</a:rPr>
              <a:t>mc3sagw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j-ea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DB58B-0388-1F5D-6AF3-2E8B785B8816}"/>
              </a:ext>
            </a:extLst>
          </p:cNvPr>
          <p:cNvSpPr txBox="1">
            <a:spLocks/>
          </p:cNvSpPr>
          <p:nvPr userDrawn="1"/>
        </p:nvSpPr>
        <p:spPr>
          <a:xfrm>
            <a:off x="6020437" y="1700214"/>
            <a:ext cx="5228393" cy="1064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Painting With Chocolate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Painting With Chocolate" pitchFamily="2" charset="0"/>
                <a:ea typeface="+mj-ea"/>
                <a:cs typeface="+mj-cs"/>
              </a:rPr>
              <a:t>END OF LECTURE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77A647B-F5A3-27E8-1292-B4EBF91E0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</a:p>
        </p:txBody>
      </p:sp>
    </p:spTree>
    <p:extLst>
      <p:ext uri="{BB962C8B-B14F-4D97-AF65-F5344CB8AC3E}">
        <p14:creationId xmlns:p14="http://schemas.microsoft.com/office/powerpoint/2010/main" val="233365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view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25517"/>
            <a:ext cx="9144000" cy="965318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476443"/>
            <a:ext cx="9144000" cy="270992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>
            <a:lvl1pPr>
              <a:defRPr>
                <a:latin typeface="Nunito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2C3948"/>
                </a:solidFill>
              </a:rPr>
              <a:t>03/01/2024</a:t>
            </a:r>
            <a:endParaRPr lang="en-US" dirty="0">
              <a:solidFill>
                <a:srgbClr val="2C3948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>
            <a:lvl1pPr>
              <a:defRPr>
                <a:latin typeface="Nunito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2C3948"/>
                </a:solidFill>
              </a:rPr>
              <a:t>Object Oriented Analysis | Lecture 6</a:t>
            </a:r>
            <a:endParaRPr lang="en-US" dirty="0">
              <a:solidFill>
                <a:srgbClr val="2C3948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54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5" y="681037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0823639" cy="106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546233"/>
            <a:ext cx="10823638" cy="4554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03/01/2024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15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2"/>
          </a:solidFill>
          <a:latin typeface="Painting With Chocolate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Nunito" pitchFamily="2" charset="0"/>
          <a:ea typeface="+mn-ea"/>
          <a:cs typeface="+mn-cs"/>
        </a:defRPr>
      </a:lvl1pPr>
      <a:lvl2pPr marL="8001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300" kern="1200">
          <a:solidFill>
            <a:schemeClr val="tx2"/>
          </a:solidFill>
          <a:latin typeface="Nunito" pitchFamily="2" charset="0"/>
          <a:ea typeface="+mn-ea"/>
          <a:cs typeface="+mn-cs"/>
        </a:defRPr>
      </a:lvl2pPr>
      <a:lvl3pPr marL="12573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Nunito" pitchFamily="2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100" kern="1200">
          <a:solidFill>
            <a:schemeClr val="tx2"/>
          </a:solidFill>
          <a:latin typeface="Nunito" pitchFamily="2" charset="0"/>
          <a:ea typeface="+mn-ea"/>
          <a:cs typeface="+mn-cs"/>
        </a:defRPr>
      </a:lvl4pPr>
      <a:lvl5pPr marL="21717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87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 fontScale="90000"/>
          </a:bodyPr>
          <a:lstStyle/>
          <a:p>
            <a:r>
              <a:rPr lang="en-US" dirty="0"/>
              <a:t>Key Characteristics of Describing System Behavior as a Black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Outputs:</a:t>
            </a:r>
          </a:p>
          <a:p>
            <a:r>
              <a:rPr lang="en-US" b="1" dirty="0"/>
              <a:t>Definition:</a:t>
            </a:r>
          </a:p>
          <a:p>
            <a:r>
              <a:rPr lang="en-US" dirty="0"/>
              <a:t>Results, responses, or actions generated by the system.</a:t>
            </a:r>
          </a:p>
          <a:p>
            <a:r>
              <a:rPr lang="en-US" b="1" dirty="0"/>
              <a:t>Focus:</a:t>
            </a:r>
          </a:p>
          <a:p>
            <a:r>
              <a:rPr lang="en-US" dirty="0"/>
              <a:t>Understanding the outcomes produced by the system.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pic>
        <p:nvPicPr>
          <p:cNvPr id="4" name="Picture 3" descr="A black cube with white text">
            <a:extLst>
              <a:ext uri="{FF2B5EF4-FFF2-40B4-BE49-F238E27FC236}">
                <a16:creationId xmlns:a16="http://schemas.microsoft.com/office/drawing/2014/main" id="{458BE555-1A75-D108-CA06-FBAD613A2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025" y="4125376"/>
            <a:ext cx="4705350" cy="184922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356D0-9305-0456-28CD-69B68C4F8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6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cube with white text">
            <a:extLst>
              <a:ext uri="{FF2B5EF4-FFF2-40B4-BE49-F238E27FC236}">
                <a16:creationId xmlns:a16="http://schemas.microsoft.com/office/drawing/2014/main" id="{78B1378E-6066-DD2F-EF98-38D5CBFF8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025" y="4125376"/>
            <a:ext cx="4705350" cy="18492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 fontScale="90000"/>
          </a:bodyPr>
          <a:lstStyle/>
          <a:p>
            <a:r>
              <a:rPr lang="en-US" dirty="0"/>
              <a:t>Key Characteristics of Describing System Behavior as a Black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Transparency:</a:t>
            </a:r>
          </a:p>
          <a:p>
            <a:r>
              <a:rPr lang="en-US" b="1" dirty="0"/>
              <a:t>Definition:</a:t>
            </a:r>
          </a:p>
          <a:p>
            <a:r>
              <a:rPr lang="en-US" dirty="0"/>
              <a:t>Exchanges of information or events between the system and its environment.</a:t>
            </a:r>
          </a:p>
          <a:p>
            <a:r>
              <a:rPr lang="en-US" b="1" dirty="0"/>
              <a:t>Black Box Perspective:</a:t>
            </a:r>
          </a:p>
          <a:p>
            <a:r>
              <a:rPr lang="en-US" dirty="0"/>
              <a:t>Describing the nature and format of interactions without revealing the internal workings.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0E63A-E3B3-9F42-538C-186D5C17D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463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System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 interesting and useful question in software design is this: </a:t>
            </a:r>
          </a:p>
          <a:p>
            <a:r>
              <a:rPr lang="en-US" dirty="0"/>
              <a:t>What events are coming into our system? Why? Because we must design the software to handle these events (from the mouse, keyboard, another system,) and execute a response. </a:t>
            </a:r>
          </a:p>
          <a:p>
            <a:r>
              <a:rPr lang="en-US" dirty="0"/>
              <a:t>Basically, a software system reacts to three things: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external event from actors (humans or computers),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timer events, and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faults or exceptions (which are often from external sources).</a:t>
            </a:r>
          </a:p>
          <a:p>
            <a:r>
              <a:rPr lang="en-US" dirty="0"/>
              <a:t>Therefore, it is useful to know what, precisely, the external input events of the systems are. They are an important part of analyzing system behavior.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284F-2CD8-1472-3042-74E80E18E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639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System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Use cases describe how external actors interact with the software system</a:t>
            </a:r>
            <a:r>
              <a:rPr lang="en-US" dirty="0"/>
              <a:t>.</a:t>
            </a:r>
          </a:p>
          <a:p>
            <a:r>
              <a:rPr lang="en-US" dirty="0"/>
              <a:t>During this interaction, an actor generates events to a system, usually requesting some operation in response. </a:t>
            </a:r>
          </a:p>
          <a:p>
            <a:r>
              <a:rPr lang="en-US" dirty="0"/>
              <a:t>For example, when a cashier enters an item's ID, the cashier is requesting the POS system to record that item's sale.</a:t>
            </a:r>
          </a:p>
          <a:p>
            <a:r>
              <a:rPr lang="en-US" dirty="0"/>
              <a:t>That request event initiates an operation upon the system.</a:t>
            </a:r>
          </a:p>
          <a:p>
            <a:r>
              <a:rPr lang="en-US" dirty="0"/>
              <a:t>It is desirable to isolate and illustrate the operations that an external actor requests of a system, because they are an important part of understanding system behavior.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A596C-E1A4-8DF8-548A-61286182B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759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System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SSD represents the system behavior</a:t>
            </a:r>
          </a:p>
          <a:p>
            <a:r>
              <a:rPr lang="en-US" dirty="0"/>
              <a:t>It shows what the system does without explaining how</a:t>
            </a:r>
          </a:p>
          <a:p>
            <a:r>
              <a:rPr lang="en-US" dirty="0"/>
              <a:t>Shows events within the use case</a:t>
            </a:r>
          </a:p>
          <a:p>
            <a:r>
              <a:rPr lang="en-US" dirty="0"/>
              <a:t>Drawn in respect with the use case diagram drawn</a:t>
            </a:r>
          </a:p>
          <a:p>
            <a:r>
              <a:rPr lang="en-US" dirty="0"/>
              <a:t>Each actor has a specific SSD</a:t>
            </a:r>
          </a:p>
          <a:p>
            <a:r>
              <a:rPr lang="en-US" dirty="0"/>
              <a:t>Whereas rest of the UCD is seen as black box</a:t>
            </a:r>
          </a:p>
          <a:p>
            <a:r>
              <a:rPr lang="en-US" dirty="0"/>
              <a:t>It shows system, interacting actors, system events, response operation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FF8B66-BCDD-8F1D-E960-48B5111CE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875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System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 SSD shows, for a particular course of events within a use case, </a:t>
            </a:r>
          </a:p>
          <a:p>
            <a:pPr lvl="1"/>
            <a:r>
              <a:rPr lang="en-US" dirty="0"/>
              <a:t>the external actors that interact directly with the system, </a:t>
            </a:r>
          </a:p>
          <a:p>
            <a:pPr lvl="1"/>
            <a:r>
              <a:rPr lang="en-US" dirty="0"/>
              <a:t>the system (as a black box), and </a:t>
            </a:r>
          </a:p>
          <a:p>
            <a:pPr lvl="1"/>
            <a:r>
              <a:rPr lang="en-US" dirty="0"/>
              <a:t>the system events that the actors generate (see Figure).</a:t>
            </a:r>
          </a:p>
          <a:p>
            <a:r>
              <a:rPr lang="en-US" dirty="0"/>
              <a:t>Time proceeds downward, and the ordering of events should follow their order in the scenario.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23490-D91C-BFC1-DA5F-393656DDA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63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0500AA-C21C-F209-2189-FA8D6F5C8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5507" y="2025326"/>
            <a:ext cx="9860986" cy="280734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61FA7-41FC-F0B5-901D-45FF1194F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504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UCD to SSD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For a use case scenario, an SSD shows:</a:t>
            </a:r>
          </a:p>
          <a:p>
            <a:pPr lvl="1"/>
            <a:r>
              <a:rPr lang="en-US" dirty="0"/>
              <a:t>The System (as a black box) </a:t>
            </a:r>
          </a:p>
          <a:p>
            <a:pPr lvl="1"/>
            <a:r>
              <a:rPr lang="en-US" dirty="0"/>
              <a:t>The external actors that interact with the System</a:t>
            </a:r>
          </a:p>
          <a:p>
            <a:pPr lvl="1"/>
            <a:r>
              <a:rPr lang="en-US" dirty="0"/>
              <a:t>The System events that the actors generate</a:t>
            </a:r>
          </a:p>
          <a:p>
            <a:pPr lvl="1"/>
            <a:r>
              <a:rPr lang="en-US" dirty="0"/>
              <a:t>SSD shows operations of the System in response to events, in temporal order</a:t>
            </a:r>
          </a:p>
          <a:p>
            <a:pPr lvl="1"/>
            <a:r>
              <a:rPr lang="en-US" dirty="0"/>
              <a:t>Develop SSDs for the main success scenario of a selected use case, then frequent and salient alternative scenarios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D9F97-0DE1-DCF2-4C64-A15FF7FAD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1137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3F2A11-B74D-68B8-FC7F-B9C1E6D5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504" y="422358"/>
            <a:ext cx="4803648" cy="58697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UCD to SSD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6278879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Draw the system as a black box on the right side</a:t>
            </a:r>
          </a:p>
          <a:p>
            <a:r>
              <a:rPr lang="en-US" dirty="0"/>
              <a:t>For each actor that directly operates on the System, draw a figure and a lifeline on the left side</a:t>
            </a:r>
          </a:p>
          <a:p>
            <a:r>
              <a:rPr lang="en-US" dirty="0"/>
              <a:t>For each System event that each actor generates in a use case, draw a message</a:t>
            </a:r>
          </a:p>
          <a:p>
            <a:r>
              <a:rPr lang="en-US" dirty="0"/>
              <a:t>Optionally, include use case text to the left of the diagram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F3287-2A4C-6227-68C4-5B631F1A1A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036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UCD to SSD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081858-6840-79EF-59D1-2D74623EC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0724" y="1119982"/>
            <a:ext cx="8950552" cy="4618036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55CF8-7C2E-E8C4-30A8-8D70BB55F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082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AE5A-1F20-9F32-676E-4E38FD15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Lesson 2: Object Oriented Analysis (10hrs)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98330-3765-F226-1390-11AC96F43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Representation of System Behavior</a:t>
            </a:r>
          </a:p>
          <a:p>
            <a:pPr lvl="1"/>
            <a:r>
              <a:rPr lang="en-US" b="1" dirty="0"/>
              <a:t>System Sequence Diagram</a:t>
            </a:r>
          </a:p>
          <a:p>
            <a:pPr lvl="1"/>
            <a:r>
              <a:rPr lang="en-US" b="1" dirty="0"/>
              <a:t>System sequence diagram and use case</a:t>
            </a:r>
          </a:p>
          <a:p>
            <a:r>
              <a:rPr lang="en-US" dirty="0"/>
              <a:t>Building Conceptual/object Model</a:t>
            </a:r>
          </a:p>
          <a:p>
            <a:pPr lvl="1"/>
            <a:r>
              <a:rPr lang="en-US" dirty="0"/>
              <a:t>Identifying object</a:t>
            </a:r>
          </a:p>
          <a:p>
            <a:pPr lvl="1"/>
            <a:r>
              <a:rPr lang="en-US" dirty="0"/>
              <a:t>Adding Associations </a:t>
            </a:r>
          </a:p>
          <a:p>
            <a:pPr lvl="1"/>
            <a:r>
              <a:rPr lang="en-US" dirty="0"/>
              <a:t>Adding attributes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60F3E-E17E-A420-51CD-B7B58D44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3CF4F-7BB0-E90D-3BD9-7ED941C5C0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03/01/2024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77D52E-0EEA-D3F5-BFB4-141F27559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251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UCD to SSD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D78244-067F-8C62-822F-9140E586D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8463" y="1196074"/>
            <a:ext cx="9055074" cy="4465852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0BB05-1FFB-789B-28B2-9F45DEEEE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265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Components in SSD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7EDD9C-C067-E2D6-5C32-C6A530954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/>
          <a:lstStyle/>
          <a:p>
            <a:r>
              <a:rPr lang="en-US" dirty="0"/>
              <a:t>External Actors:</a:t>
            </a:r>
          </a:p>
          <a:p>
            <a:r>
              <a:rPr lang="en-US" dirty="0"/>
              <a:t>Definition: Entities outside the system boundary that interact with the system.</a:t>
            </a:r>
          </a:p>
          <a:p>
            <a:r>
              <a:rPr lang="en-US" dirty="0"/>
              <a:t>Representation: Typically represented as labeled stick figures or other symbols.</a:t>
            </a:r>
          </a:p>
          <a:p>
            <a:r>
              <a:rPr lang="en-US" dirty="0"/>
              <a:t>Role in SSD: External actors initiate the sequence of messages by sending requests to the system.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AD8AD1-41AB-2688-950C-AE0AD77B7E90}"/>
              </a:ext>
            </a:extLst>
          </p:cNvPr>
          <p:cNvSpPr/>
          <p:nvPr/>
        </p:nvSpPr>
        <p:spPr>
          <a:xfrm>
            <a:off x="9934781" y="1064588"/>
            <a:ext cx="2057750" cy="6858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A1C95-C3C9-D63A-4C21-A571ED89E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701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Components in SSD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7EDD9C-C067-E2D6-5C32-C6A530954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/>
          <a:lstStyle/>
          <a:p>
            <a:r>
              <a:rPr lang="en-US" dirty="0"/>
              <a:t>System:</a:t>
            </a:r>
          </a:p>
          <a:p>
            <a:r>
              <a:rPr lang="en-US" dirty="0"/>
              <a:t>Definition: The main entity or component representing the entire system that processes the requests from external actors.</a:t>
            </a:r>
          </a:p>
          <a:p>
            <a:r>
              <a:rPr lang="en-US" dirty="0"/>
              <a:t>Representation: Often represented as a box or a labeled component.</a:t>
            </a:r>
          </a:p>
          <a:p>
            <a:r>
              <a:rPr lang="en-US" dirty="0"/>
              <a:t>Role in SSD: The system receives messages from external actors, processes them, and sends responses.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CA6DE1-38F4-48A3-F2D8-6FD4275E693B}"/>
              </a:ext>
            </a:extLst>
          </p:cNvPr>
          <p:cNvSpPr/>
          <p:nvPr/>
        </p:nvSpPr>
        <p:spPr>
          <a:xfrm>
            <a:off x="9934781" y="1064588"/>
            <a:ext cx="2057750" cy="6858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4EA9F-45A3-7508-14F2-952CB7EFA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77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Components in SSD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7EDD9C-C067-E2D6-5C32-C6A530954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/>
          <a:lstStyle/>
          <a:p>
            <a:r>
              <a:rPr lang="en-US" dirty="0"/>
              <a:t>Lifelines:</a:t>
            </a:r>
          </a:p>
          <a:p>
            <a:r>
              <a:rPr lang="en-US" dirty="0"/>
              <a:t>Definition: Vertical dashed lines representing the existence of entities (external actors or the system) over time.</a:t>
            </a:r>
          </a:p>
          <a:p>
            <a:r>
              <a:rPr lang="en-US" dirty="0"/>
              <a:t>Representation: Each participant (external actor or the system) has a separate lifeline shown from top to bottom.</a:t>
            </a:r>
          </a:p>
          <a:p>
            <a:r>
              <a:rPr lang="en-US" dirty="0"/>
              <a:t>Role in SSD: Lifelines show the entities involved and their interactions over the sequence of messages.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54586E-0DFD-8A16-148C-CECF53953C5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963656" y="1750388"/>
            <a:ext cx="0" cy="4155737"/>
          </a:xfrm>
          <a:prstGeom prst="line">
            <a:avLst/>
          </a:prstGeom>
          <a:ln w="412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A8634A-CF70-AE9F-1E6D-D176E02BE2DC}"/>
              </a:ext>
            </a:extLst>
          </p:cNvPr>
          <p:cNvSpPr/>
          <p:nvPr/>
        </p:nvSpPr>
        <p:spPr>
          <a:xfrm>
            <a:off x="9934781" y="1064588"/>
            <a:ext cx="2057750" cy="6858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2272E-90B2-C174-4B87-D32ED9200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156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Components in SSD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7EDD9C-C067-E2D6-5C32-C6A530954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/>
          <a:lstStyle/>
          <a:p>
            <a:r>
              <a:rPr lang="en-US" dirty="0"/>
              <a:t>Messages:</a:t>
            </a:r>
          </a:p>
          <a:p>
            <a:r>
              <a:rPr lang="en-US" dirty="0"/>
              <a:t>Definition: Arrows representing the flow of communication between lifelines.</a:t>
            </a:r>
          </a:p>
          <a:p>
            <a:r>
              <a:rPr lang="en-US" dirty="0"/>
              <a:t>Representation: Labeled arrows indicating the direction of message flow and the content of the message.</a:t>
            </a:r>
          </a:p>
          <a:p>
            <a:r>
              <a:rPr lang="en-US" dirty="0"/>
              <a:t>Role in SSD: Messages represent the interactions between external actors and the system, specifying requests and responses.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98F6E6-E020-DB71-8B6F-CB14C3AF1DD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963656" y="1750388"/>
            <a:ext cx="0" cy="4155737"/>
          </a:xfrm>
          <a:prstGeom prst="line">
            <a:avLst/>
          </a:prstGeom>
          <a:ln w="412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30AC10A-60BD-B063-83DF-9261EA6B4AD9}"/>
              </a:ext>
            </a:extLst>
          </p:cNvPr>
          <p:cNvSpPr/>
          <p:nvPr/>
        </p:nvSpPr>
        <p:spPr>
          <a:xfrm>
            <a:off x="9934781" y="1064588"/>
            <a:ext cx="2057750" cy="6858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EFAD0A-255E-1943-DE23-F43F10CC94A9}"/>
              </a:ext>
            </a:extLst>
          </p:cNvPr>
          <p:cNvCxnSpPr/>
          <p:nvPr/>
        </p:nvCxnSpPr>
        <p:spPr>
          <a:xfrm>
            <a:off x="10963656" y="2428407"/>
            <a:ext cx="8077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7DDDFA-DDCE-62E3-9850-7F034BECA868}"/>
              </a:ext>
            </a:extLst>
          </p:cNvPr>
          <p:cNvCxnSpPr>
            <a:cxnSpLocks/>
          </p:cNvCxnSpPr>
          <p:nvPr/>
        </p:nvCxnSpPr>
        <p:spPr>
          <a:xfrm flipH="1">
            <a:off x="10963656" y="3285345"/>
            <a:ext cx="807720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1E5C68-B35B-A14E-0299-18893A47495E}"/>
              </a:ext>
            </a:extLst>
          </p:cNvPr>
          <p:cNvCxnSpPr/>
          <p:nvPr/>
        </p:nvCxnSpPr>
        <p:spPr>
          <a:xfrm>
            <a:off x="10963656" y="4142283"/>
            <a:ext cx="80772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9948DF-DF64-DE05-8E7E-3353D29E29E5}"/>
              </a:ext>
            </a:extLst>
          </p:cNvPr>
          <p:cNvCxnSpPr>
            <a:cxnSpLocks/>
          </p:cNvCxnSpPr>
          <p:nvPr/>
        </p:nvCxnSpPr>
        <p:spPr>
          <a:xfrm flipH="1">
            <a:off x="10963656" y="4999221"/>
            <a:ext cx="807720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05609-737C-F4F7-6023-487F223B8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095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Components in SSD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7EDD9C-C067-E2D6-5C32-C6A530954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/>
          <a:lstStyle/>
          <a:p>
            <a:r>
              <a:rPr lang="en-US" dirty="0"/>
              <a:t>Messages types:</a:t>
            </a:r>
          </a:p>
          <a:p>
            <a:pPr marL="0" indent="0">
              <a:buNone/>
            </a:pPr>
            <a:r>
              <a:rPr lang="en-US" b="1" dirty="0"/>
              <a:t>1. Asynchronous messages</a:t>
            </a:r>
          </a:p>
          <a:p>
            <a:r>
              <a:rPr lang="en-US" dirty="0"/>
              <a:t>It is a message where the sender is not blocked and can continue executing.</a:t>
            </a:r>
          </a:p>
          <a:p>
            <a:r>
              <a:rPr lang="en-US" dirty="0"/>
              <a:t>Representing by solid line with open arrowhead.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FFE572-9C6E-2533-CCE1-3AF4E83ABAD7}"/>
              </a:ext>
            </a:extLst>
          </p:cNvPr>
          <p:cNvCxnSpPr/>
          <p:nvPr/>
        </p:nvCxnSpPr>
        <p:spPr>
          <a:xfrm>
            <a:off x="1443853" y="5951094"/>
            <a:ext cx="2323475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9F0EE-26D6-4EC2-6929-09632FD6C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601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Components in SSD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7EDD9C-C067-E2D6-5C32-C6A530954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/>
          <a:lstStyle/>
          <a:p>
            <a:r>
              <a:rPr lang="en-US" dirty="0"/>
              <a:t>Messages types:</a:t>
            </a:r>
          </a:p>
          <a:p>
            <a:pPr marL="0" indent="0">
              <a:buNone/>
            </a:pPr>
            <a:r>
              <a:rPr lang="en-US" b="1" dirty="0"/>
              <a:t>2. Synchronous messages</a:t>
            </a:r>
          </a:p>
          <a:p>
            <a:r>
              <a:rPr lang="en-US" dirty="0"/>
              <a:t>It is a message where the sender is blocked and waits until the receiver has finished processing of message.</a:t>
            </a:r>
          </a:p>
          <a:p>
            <a:r>
              <a:rPr lang="en-US" dirty="0"/>
              <a:t>It is invoked when the caller waits for the receiver to return from the message invocation.</a:t>
            </a:r>
          </a:p>
          <a:p>
            <a:r>
              <a:rPr lang="en-US" dirty="0"/>
              <a:t>It is represented by solid line with filled arrowhead.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8E317E-80D7-0D38-B08D-02DDAEEDC539}"/>
              </a:ext>
            </a:extLst>
          </p:cNvPr>
          <p:cNvCxnSpPr/>
          <p:nvPr/>
        </p:nvCxnSpPr>
        <p:spPr>
          <a:xfrm>
            <a:off x="1443853" y="5951094"/>
            <a:ext cx="2323475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A7216-A264-9B97-3CC0-470B35BC0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616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Components in SSD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7EDD9C-C067-E2D6-5C32-C6A530954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/>
          <a:lstStyle/>
          <a:p>
            <a:r>
              <a:rPr lang="en-US" dirty="0"/>
              <a:t>Messages types:</a:t>
            </a:r>
          </a:p>
          <a:p>
            <a:pPr marL="0" indent="0">
              <a:buNone/>
            </a:pPr>
            <a:r>
              <a:rPr lang="en-US" b="1" dirty="0"/>
              <a:t>3. Reflexive messages/self message</a:t>
            </a:r>
          </a:p>
          <a:p>
            <a:r>
              <a:rPr lang="en-US" dirty="0"/>
              <a:t>If the actor or system sends the message to itself then it is called as ‘Reflexive message’.</a:t>
            </a:r>
          </a:p>
          <a:p>
            <a:r>
              <a:rPr lang="en-US" dirty="0"/>
              <a:t>It is represented by solid line with loops the lifeline of actor.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80FFFAFA-EF4A-4308-F88C-81DAC8C51356}"/>
              </a:ext>
            </a:extLst>
          </p:cNvPr>
          <p:cNvCxnSpPr>
            <a:cxnSpLocks/>
          </p:cNvCxnSpPr>
          <p:nvPr/>
        </p:nvCxnSpPr>
        <p:spPr>
          <a:xfrm>
            <a:off x="2380737" y="5771212"/>
            <a:ext cx="449705" cy="359764"/>
          </a:xfrm>
          <a:prstGeom prst="curvedConnector3">
            <a:avLst>
              <a:gd name="adj1" fmla="val 20666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F1DF5-C84B-0222-F532-5FCE49F56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828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Components in SSD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7EDD9C-C067-E2D6-5C32-C6A530954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>
            <a:noAutofit/>
          </a:bodyPr>
          <a:lstStyle/>
          <a:p>
            <a:r>
              <a:rPr lang="en-US" dirty="0"/>
              <a:t>Messages types: Request vs Response</a:t>
            </a:r>
          </a:p>
          <a:p>
            <a:r>
              <a:rPr lang="en-US" dirty="0"/>
              <a:t>Solid Arrow: Represents a request message from the actor to the system. </a:t>
            </a:r>
          </a:p>
          <a:p>
            <a:r>
              <a:rPr lang="en-US" dirty="0"/>
              <a:t>For example, "Place Order" and "Validate Order" are requests from the customer to the online shopping system and from the online shopping system to the inventory system, respectively.</a:t>
            </a:r>
          </a:p>
          <a:p>
            <a:r>
              <a:rPr lang="en-US" dirty="0"/>
              <a:t>Dashed Arrow: Represents a response message from the system back to the actor.</a:t>
            </a:r>
          </a:p>
          <a:p>
            <a:r>
              <a:rPr lang="en-US" dirty="0"/>
              <a:t>For example, "Confirm Order," "Send Confirmation," and "Notify Order" are responses from the online shopping system and the inventory system back to the customer and the online shopping system, respectively.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FC12DA1-57DA-042B-11D3-865ED37725C3}"/>
              </a:ext>
            </a:extLst>
          </p:cNvPr>
          <p:cNvCxnSpPr/>
          <p:nvPr/>
        </p:nvCxnSpPr>
        <p:spPr>
          <a:xfrm>
            <a:off x="7302467" y="3486420"/>
            <a:ext cx="2323475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5BD2C1-6A9B-9EA1-8E26-763EC33EA071}"/>
              </a:ext>
            </a:extLst>
          </p:cNvPr>
          <p:cNvCxnSpPr>
            <a:cxnSpLocks/>
          </p:cNvCxnSpPr>
          <p:nvPr/>
        </p:nvCxnSpPr>
        <p:spPr>
          <a:xfrm flipH="1">
            <a:off x="7302467" y="4312044"/>
            <a:ext cx="2323475" cy="0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8A8A0A-A8F3-B4EE-5B76-894390B2A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890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Components in SSD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7EDD9C-C067-E2D6-5C32-C6A530954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/>
          <a:lstStyle/>
          <a:p>
            <a:r>
              <a:rPr lang="en-US" dirty="0"/>
              <a:t>Messages types:</a:t>
            </a:r>
          </a:p>
          <a:p>
            <a:pPr marL="0" indent="0">
              <a:buNone/>
            </a:pPr>
            <a:r>
              <a:rPr lang="en-US" b="1" dirty="0"/>
              <a:t>4. Create messages</a:t>
            </a:r>
          </a:p>
          <a:p>
            <a:r>
              <a:rPr lang="en-US" dirty="0"/>
              <a:t>It is used to create actors during interaction.</a:t>
            </a:r>
          </a:p>
          <a:p>
            <a:r>
              <a:rPr lang="en-US" dirty="0"/>
              <a:t>The actors can be created by using &lt;&lt;create&gt;&gt; to indicate the timing of creation.</a:t>
            </a:r>
          </a:p>
          <a:p>
            <a:r>
              <a:rPr lang="en-US" dirty="0"/>
              <a:t>Creating message can be shown as below: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E88370-2F6E-CB3C-43FA-FEA0CA16E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627" y="1952625"/>
            <a:ext cx="5305425" cy="29527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F939F-A360-9587-0592-4F29E7E6E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56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88" y="365125"/>
            <a:ext cx="10809287" cy="1120775"/>
          </a:xfrm>
        </p:spPr>
        <p:txBody>
          <a:bodyPr>
            <a:normAutofit/>
          </a:bodyPr>
          <a:lstStyle/>
          <a:p>
            <a:r>
              <a:rPr lang="en-US" dirty="0"/>
              <a:t>Representation of System Behavior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9E6228-7B54-4BCD-C5A5-1104ACE5EC05}"/>
              </a:ext>
            </a:extLst>
          </p:cNvPr>
          <p:cNvGrpSpPr/>
          <p:nvPr/>
        </p:nvGrpSpPr>
        <p:grpSpPr>
          <a:xfrm>
            <a:off x="1657887" y="1791269"/>
            <a:ext cx="8867708" cy="4167568"/>
            <a:chOff x="1657887" y="1791269"/>
            <a:chExt cx="8867708" cy="4167568"/>
          </a:xfrm>
        </p:grpSpPr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30DCFE8C-257A-80F9-68AF-8548D61BFC34}"/>
                </a:ext>
              </a:extLst>
            </p:cNvPr>
            <p:cNvSpPr/>
            <p:nvPr/>
          </p:nvSpPr>
          <p:spPr>
            <a:xfrm>
              <a:off x="5249055" y="1791269"/>
              <a:ext cx="1693889" cy="50966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Nunito" pitchFamily="2" charset="0"/>
                  <a:cs typeface="Times New Roman" panose="02020603050405020304" pitchFamily="18" charset="0"/>
                </a:rPr>
                <a:t>UML</a:t>
              </a: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5497B4B2-6D81-41A9-56B2-E7E9B4ED5512}"/>
                </a:ext>
              </a:extLst>
            </p:cNvPr>
            <p:cNvSpPr/>
            <p:nvPr/>
          </p:nvSpPr>
          <p:spPr>
            <a:xfrm>
              <a:off x="1666407" y="2475875"/>
              <a:ext cx="1693889" cy="50966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Nunito" pitchFamily="2" charset="0"/>
                  <a:cs typeface="Times New Roman" panose="02020603050405020304" pitchFamily="18" charset="0"/>
                </a:rPr>
                <a:t>Structural</a:t>
              </a:r>
            </a:p>
            <a:p>
              <a:pPr algn="ctr"/>
              <a:r>
                <a:rPr lang="en-US" dirty="0">
                  <a:latin typeface="Nunito" pitchFamily="2" charset="0"/>
                  <a:cs typeface="Times New Roman" panose="02020603050405020304" pitchFamily="18" charset="0"/>
                </a:rPr>
                <a:t>Diagram</a:t>
              </a:r>
            </a:p>
          </p:txBody>
        </p:sp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BF35E947-4260-A27D-5E57-1837D9DA52DA}"/>
                </a:ext>
              </a:extLst>
            </p:cNvPr>
            <p:cNvSpPr/>
            <p:nvPr/>
          </p:nvSpPr>
          <p:spPr>
            <a:xfrm>
              <a:off x="8831706" y="2475875"/>
              <a:ext cx="1693889" cy="50966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Nunito" pitchFamily="2" charset="0"/>
                  <a:cs typeface="Times New Roman" panose="02020603050405020304" pitchFamily="18" charset="0"/>
                </a:rPr>
                <a:t>Behavioral</a:t>
              </a:r>
            </a:p>
            <a:p>
              <a:pPr algn="ctr"/>
              <a:r>
                <a:rPr lang="en-US" dirty="0">
                  <a:latin typeface="Nunito" pitchFamily="2" charset="0"/>
                  <a:cs typeface="Times New Roman" panose="02020603050405020304" pitchFamily="18" charset="0"/>
                </a:rPr>
                <a:t>Diagram</a:t>
              </a:r>
            </a:p>
          </p:txBody>
        </p: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E87C5214-7F42-3D6E-6F4C-9125F90DD851}"/>
                </a:ext>
              </a:extLst>
            </p:cNvPr>
            <p:cNvSpPr/>
            <p:nvPr/>
          </p:nvSpPr>
          <p:spPr>
            <a:xfrm>
              <a:off x="2508803" y="3261062"/>
              <a:ext cx="1693889" cy="50966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Nunito" pitchFamily="2" charset="0"/>
                  <a:cs typeface="Times New Roman" panose="02020603050405020304" pitchFamily="18" charset="0"/>
                </a:rPr>
                <a:t>Class</a:t>
              </a:r>
            </a:p>
            <a:p>
              <a:pPr algn="ctr"/>
              <a:r>
                <a:rPr lang="en-US" dirty="0">
                  <a:latin typeface="Nunito" pitchFamily="2" charset="0"/>
                  <a:cs typeface="Times New Roman" panose="02020603050405020304" pitchFamily="18" charset="0"/>
                </a:rPr>
                <a:t>Diagram</a:t>
              </a:r>
            </a:p>
          </p:txBody>
        </p: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25ED74A2-3419-88CA-D19B-321D01E1EF6D}"/>
                </a:ext>
              </a:extLst>
            </p:cNvPr>
            <p:cNvSpPr/>
            <p:nvPr/>
          </p:nvSpPr>
          <p:spPr>
            <a:xfrm>
              <a:off x="2508803" y="3837231"/>
              <a:ext cx="1693889" cy="50966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Nunito" pitchFamily="2" charset="0"/>
                  <a:cs typeface="Times New Roman" panose="02020603050405020304" pitchFamily="18" charset="0"/>
                </a:rPr>
                <a:t>Object</a:t>
              </a:r>
            </a:p>
            <a:p>
              <a:pPr algn="ctr"/>
              <a:r>
                <a:rPr lang="en-US" dirty="0">
                  <a:latin typeface="Nunito" pitchFamily="2" charset="0"/>
                  <a:cs typeface="Times New Roman" panose="02020603050405020304" pitchFamily="18" charset="0"/>
                </a:rPr>
                <a:t>Diagram</a:t>
              </a:r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15515D14-136E-3180-F8AB-9C2ED5E5EEAC}"/>
                </a:ext>
              </a:extLst>
            </p:cNvPr>
            <p:cNvSpPr/>
            <p:nvPr/>
          </p:nvSpPr>
          <p:spPr>
            <a:xfrm>
              <a:off x="2508802" y="4413400"/>
              <a:ext cx="1693889" cy="50966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Nunito" pitchFamily="2" charset="0"/>
                  <a:cs typeface="Times New Roman" panose="02020603050405020304" pitchFamily="18" charset="0"/>
                </a:rPr>
                <a:t>Component</a:t>
              </a:r>
            </a:p>
            <a:p>
              <a:pPr algn="ctr"/>
              <a:r>
                <a:rPr lang="en-US" dirty="0">
                  <a:latin typeface="Nunito" pitchFamily="2" charset="0"/>
                  <a:cs typeface="Times New Roman" panose="02020603050405020304" pitchFamily="18" charset="0"/>
                </a:rPr>
                <a:t>Diagram</a:t>
              </a:r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EB80BA7E-0B57-526D-5468-A0E4ABF7FA99}"/>
                </a:ext>
              </a:extLst>
            </p:cNvPr>
            <p:cNvSpPr/>
            <p:nvPr/>
          </p:nvSpPr>
          <p:spPr>
            <a:xfrm>
              <a:off x="2508801" y="4989569"/>
              <a:ext cx="1693889" cy="50966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Nunito" pitchFamily="2" charset="0"/>
                  <a:cs typeface="Times New Roman" panose="02020603050405020304" pitchFamily="18" charset="0"/>
                </a:rPr>
                <a:t>Deployment</a:t>
              </a:r>
            </a:p>
            <a:p>
              <a:pPr algn="ctr"/>
              <a:r>
                <a:rPr lang="en-US" dirty="0">
                  <a:latin typeface="Nunito" pitchFamily="2" charset="0"/>
                  <a:cs typeface="Times New Roman" panose="02020603050405020304" pitchFamily="18" charset="0"/>
                </a:rPr>
                <a:t>Diagram</a:t>
              </a:r>
            </a:p>
          </p:txBody>
        </p:sp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E4452D43-3048-0C02-5864-2C812E5E2FC6}"/>
                </a:ext>
              </a:extLst>
            </p:cNvPr>
            <p:cNvSpPr/>
            <p:nvPr/>
          </p:nvSpPr>
          <p:spPr>
            <a:xfrm>
              <a:off x="7984761" y="3174167"/>
              <a:ext cx="1693889" cy="50966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Nunito" pitchFamily="2" charset="0"/>
                  <a:cs typeface="Times New Roman" panose="02020603050405020304" pitchFamily="18" charset="0"/>
                </a:rPr>
                <a:t>Use Case</a:t>
              </a:r>
            </a:p>
            <a:p>
              <a:pPr algn="ctr"/>
              <a:r>
                <a:rPr lang="en-US" dirty="0">
                  <a:latin typeface="Nunito" pitchFamily="2" charset="0"/>
                  <a:cs typeface="Times New Roman" panose="02020603050405020304" pitchFamily="18" charset="0"/>
                </a:rPr>
                <a:t>Diagram</a:t>
              </a:r>
            </a:p>
          </p:txBody>
        </p:sp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84B61CD0-0207-78B0-703E-CE70E1E7ACB2}"/>
                </a:ext>
              </a:extLst>
            </p:cNvPr>
            <p:cNvSpPr/>
            <p:nvPr/>
          </p:nvSpPr>
          <p:spPr>
            <a:xfrm>
              <a:off x="7984761" y="3742918"/>
              <a:ext cx="1693889" cy="50966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Nunito" pitchFamily="2" charset="0"/>
                  <a:cs typeface="Times New Roman" panose="02020603050405020304" pitchFamily="18" charset="0"/>
                </a:rPr>
                <a:t>Sequence</a:t>
              </a:r>
            </a:p>
            <a:p>
              <a:pPr algn="ctr"/>
              <a:r>
                <a:rPr lang="en-US" dirty="0">
                  <a:latin typeface="Nunito" pitchFamily="2" charset="0"/>
                  <a:cs typeface="Times New Roman" panose="02020603050405020304" pitchFamily="18" charset="0"/>
                </a:rPr>
                <a:t>Diagram</a:t>
              </a:r>
            </a:p>
          </p:txBody>
        </p:sp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12561863-8C75-FE89-94D9-E6518FEE7C30}"/>
                </a:ext>
              </a:extLst>
            </p:cNvPr>
            <p:cNvSpPr/>
            <p:nvPr/>
          </p:nvSpPr>
          <p:spPr>
            <a:xfrm>
              <a:off x="7984761" y="4311669"/>
              <a:ext cx="1693889" cy="50966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Nunito" pitchFamily="2" charset="0"/>
                  <a:cs typeface="Times New Roman" panose="02020603050405020304" pitchFamily="18" charset="0"/>
                </a:rPr>
                <a:t>Collaboration</a:t>
              </a:r>
            </a:p>
            <a:p>
              <a:pPr algn="ctr"/>
              <a:r>
                <a:rPr lang="en-US" dirty="0">
                  <a:latin typeface="Nunito" pitchFamily="2" charset="0"/>
                  <a:cs typeface="Times New Roman" panose="02020603050405020304" pitchFamily="18" charset="0"/>
                </a:rPr>
                <a:t>Diagram</a:t>
              </a:r>
            </a:p>
          </p:txBody>
        </p: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6E90B49E-B003-721B-471F-7AB9F1716491}"/>
                </a:ext>
              </a:extLst>
            </p:cNvPr>
            <p:cNvSpPr/>
            <p:nvPr/>
          </p:nvSpPr>
          <p:spPr>
            <a:xfrm>
              <a:off x="7984761" y="4880420"/>
              <a:ext cx="1693889" cy="50966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Nunito" pitchFamily="2" charset="0"/>
                  <a:cs typeface="Times New Roman" panose="02020603050405020304" pitchFamily="18" charset="0"/>
                </a:rPr>
                <a:t>State Chart</a:t>
              </a:r>
            </a:p>
            <a:p>
              <a:pPr algn="ctr"/>
              <a:r>
                <a:rPr lang="en-US" dirty="0">
                  <a:latin typeface="Nunito" pitchFamily="2" charset="0"/>
                  <a:cs typeface="Times New Roman" panose="02020603050405020304" pitchFamily="18" charset="0"/>
                </a:rPr>
                <a:t>Diagram</a:t>
              </a:r>
            </a:p>
          </p:txBody>
        </p: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E6D53FF1-3611-AB31-238A-9CBE1403FD21}"/>
                </a:ext>
              </a:extLst>
            </p:cNvPr>
            <p:cNvSpPr/>
            <p:nvPr/>
          </p:nvSpPr>
          <p:spPr>
            <a:xfrm>
              <a:off x="7984761" y="5449171"/>
              <a:ext cx="1693889" cy="509666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Nunito" pitchFamily="2" charset="0"/>
                  <a:cs typeface="Times New Roman" panose="02020603050405020304" pitchFamily="18" charset="0"/>
                </a:rPr>
                <a:t>Activity</a:t>
              </a:r>
            </a:p>
            <a:p>
              <a:pPr algn="ctr"/>
              <a:r>
                <a:rPr lang="en-US" dirty="0">
                  <a:latin typeface="Nunito" pitchFamily="2" charset="0"/>
                  <a:cs typeface="Times New Roman" panose="02020603050405020304" pitchFamily="18" charset="0"/>
                </a:rPr>
                <a:t>Diagram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AE538C7-E9A9-231B-C083-34CC01A0DF05}"/>
                </a:ext>
              </a:extLst>
            </p:cNvPr>
            <p:cNvCxnSpPr>
              <a:stCxn id="9" idx="1"/>
            </p:cNvCxnSpPr>
            <p:nvPr/>
          </p:nvCxnSpPr>
          <p:spPr>
            <a:xfrm>
              <a:off x="1666407" y="2730708"/>
              <a:ext cx="0" cy="26103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BCBB5C-4E47-3E11-2300-5129D100DE52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10525595" y="2730708"/>
              <a:ext cx="0" cy="29732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C847F13-5FD9-01EF-FAB4-91331347F73A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1666407" y="3515895"/>
              <a:ext cx="8423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512943-EAC8-A46F-8516-7A5FCA45E4A8}"/>
                </a:ext>
              </a:extLst>
            </p:cNvPr>
            <p:cNvCxnSpPr/>
            <p:nvPr/>
          </p:nvCxnSpPr>
          <p:spPr>
            <a:xfrm>
              <a:off x="1657887" y="4092064"/>
              <a:ext cx="8423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07BA079-F509-4760-BE4C-4F6AD8C27CC6}"/>
                </a:ext>
              </a:extLst>
            </p:cNvPr>
            <p:cNvCxnSpPr/>
            <p:nvPr/>
          </p:nvCxnSpPr>
          <p:spPr>
            <a:xfrm>
              <a:off x="1657887" y="4667138"/>
              <a:ext cx="8423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E1C0898-36CE-C7FB-D34B-705831CC6E72}"/>
                </a:ext>
              </a:extLst>
            </p:cNvPr>
            <p:cNvCxnSpPr/>
            <p:nvPr/>
          </p:nvCxnSpPr>
          <p:spPr>
            <a:xfrm>
              <a:off x="1666407" y="5341102"/>
              <a:ext cx="8423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54BF3D0-EEF0-D008-D015-C2688A5CC9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78650" y="3429000"/>
              <a:ext cx="846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31AAA7E-0D5D-D3B7-BD90-9E01901A80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78649" y="4035905"/>
              <a:ext cx="846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3320F87-88A6-CAE4-0E28-9896D05284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78649" y="4566502"/>
              <a:ext cx="846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B1F1057-8B81-183B-E437-62431DD48D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78648" y="5135253"/>
              <a:ext cx="846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A3B4142-15BF-19F8-7DC7-4D86C54AB3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78648" y="5704004"/>
              <a:ext cx="846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19207BB8-C1BE-2C90-2D29-A6DD6501D6D7}"/>
                </a:ext>
              </a:extLst>
            </p:cNvPr>
            <p:cNvCxnSpPr>
              <a:stCxn id="9" idx="0"/>
              <a:endCxn id="8" idx="1"/>
            </p:cNvCxnSpPr>
            <p:nvPr/>
          </p:nvCxnSpPr>
          <p:spPr>
            <a:xfrm rot="5400000" flipH="1" flipV="1">
              <a:off x="3666317" y="893138"/>
              <a:ext cx="429773" cy="2735703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450D0D22-FE1E-7AFE-81B1-5B735C5E115E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>
              <a:off x="6942944" y="2046102"/>
              <a:ext cx="2735707" cy="429773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682E0-E1B0-060D-3A15-E395AE1F6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483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Components in SSD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7EDD9C-C067-E2D6-5C32-C6A530954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/>
          <a:lstStyle/>
          <a:p>
            <a:r>
              <a:rPr lang="en-US" dirty="0"/>
              <a:t>Messages types:</a:t>
            </a:r>
          </a:p>
          <a:p>
            <a:pPr marL="0" indent="0">
              <a:buNone/>
            </a:pPr>
            <a:r>
              <a:rPr lang="en-US" b="1" dirty="0"/>
              <a:t>5. Destroy messages</a:t>
            </a:r>
          </a:p>
          <a:p>
            <a:r>
              <a:rPr lang="en-US" dirty="0"/>
              <a:t>It is used to destroy the actors during interaction.</a:t>
            </a:r>
          </a:p>
          <a:p>
            <a:r>
              <a:rPr lang="en-US" dirty="0"/>
              <a:t>The actors can be terminated using &lt;&lt;destroy&gt;&gt; which points to an “x”.</a:t>
            </a:r>
          </a:p>
          <a:p>
            <a:r>
              <a:rPr lang="en-US" dirty="0"/>
              <a:t>It indicates that actor named message is terminated.</a:t>
            </a:r>
          </a:p>
          <a:p>
            <a:r>
              <a:rPr lang="en-US" dirty="0"/>
              <a:t>Note: Avoid modeling actor destruction unless memory management is critical.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979A78-7ECB-2CB6-F694-48EB5C483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662" y="1862137"/>
            <a:ext cx="5067300" cy="31337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E5A16-E9E4-8F06-DB53-6792DA081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089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Components in SSD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7EDD9C-C067-E2D6-5C32-C6A530954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>
            <a:normAutofit/>
          </a:bodyPr>
          <a:lstStyle/>
          <a:p>
            <a:r>
              <a:rPr lang="en-US" dirty="0"/>
              <a:t>Activation Bars (Optional):</a:t>
            </a:r>
          </a:p>
          <a:p>
            <a:r>
              <a:rPr lang="en-US" dirty="0"/>
              <a:t>Definition: Horizontal lines on a lifeline indicating the duration during which an entity is active or processing a message.</a:t>
            </a:r>
          </a:p>
          <a:p>
            <a:r>
              <a:rPr lang="en-US" dirty="0"/>
              <a:t>Representation: Thin rectangles spanning the duration of a message interaction.</a:t>
            </a:r>
          </a:p>
          <a:p>
            <a:pPr lvl="1"/>
            <a:r>
              <a:rPr lang="en-US" dirty="0"/>
              <a:t>The top of rectangle is aligned with start of the action.</a:t>
            </a:r>
          </a:p>
          <a:p>
            <a:pPr lvl="1"/>
            <a:r>
              <a:rPr lang="en-US" dirty="0"/>
              <a:t>The bottom is aligned with its completion and can be marked by a written message</a:t>
            </a:r>
          </a:p>
          <a:p>
            <a:r>
              <a:rPr lang="en-US" dirty="0"/>
              <a:t>Role in SSD: Activation bars provide a visual representation of when an entity is actively processing a message.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571C58-EB6C-9DDA-58AF-B5E5CAA900CF}"/>
              </a:ext>
            </a:extLst>
          </p:cNvPr>
          <p:cNvSpPr/>
          <p:nvPr/>
        </p:nvSpPr>
        <p:spPr>
          <a:xfrm>
            <a:off x="11503152" y="2128603"/>
            <a:ext cx="429018" cy="408931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5C9B7-8C35-0D31-4847-1B38DD170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113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Components in SSD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7EDD9C-C067-E2D6-5C32-C6A530954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>
            <a:normAutofit/>
          </a:bodyPr>
          <a:lstStyle/>
          <a:p>
            <a:r>
              <a:rPr lang="en-US" dirty="0"/>
              <a:t>Conditions (Optional):</a:t>
            </a:r>
          </a:p>
          <a:p>
            <a:r>
              <a:rPr lang="en-US" dirty="0"/>
              <a:t>Definition: Additional information associated with a message, such as conditions or data.</a:t>
            </a:r>
          </a:p>
          <a:p>
            <a:r>
              <a:rPr lang="en-US" dirty="0"/>
              <a:t>Representation: Text annotations attached to messages.</a:t>
            </a:r>
          </a:p>
          <a:p>
            <a:r>
              <a:rPr lang="en-US" dirty="0"/>
              <a:t>Role in SSD: Conditions provide details about the circumstances or data associated with a particular message.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01CD6-4B83-4D37-83F8-448D1FDC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055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Components in SSD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7EDD9C-C067-E2D6-5C32-C6A530954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>
            <a:normAutofit/>
          </a:bodyPr>
          <a:lstStyle/>
          <a:p>
            <a:r>
              <a:rPr lang="en-US" dirty="0"/>
              <a:t>Conditions (Optional):</a:t>
            </a:r>
          </a:p>
          <a:p>
            <a:r>
              <a:rPr lang="en-US" dirty="0"/>
              <a:t>syntax: [expression or condition] message-label</a:t>
            </a:r>
          </a:p>
          <a:p>
            <a:r>
              <a:rPr lang="en-US" dirty="0"/>
              <a:t>The message is sent only if the condition is true</a:t>
            </a:r>
          </a:p>
          <a:p>
            <a:r>
              <a:rPr lang="en-US" dirty="0"/>
              <a:t>[ user valid= “true”] give access</a:t>
            </a:r>
          </a:p>
          <a:p>
            <a:r>
              <a:rPr lang="en-US" dirty="0"/>
              <a:t>Iteration (Optional)</a:t>
            </a:r>
          </a:p>
          <a:p>
            <a:r>
              <a:rPr lang="en-US" dirty="0"/>
              <a:t>syntax: * [expression or condition] message-label or *message-label</a:t>
            </a:r>
          </a:p>
          <a:p>
            <a:r>
              <a:rPr lang="en-US" dirty="0"/>
              <a:t>The message is sent many times to possibly multiple receiver objects</a:t>
            </a:r>
          </a:p>
          <a:p>
            <a:r>
              <a:rPr lang="en-US" dirty="0"/>
              <a:t>*draw(), here draw function is called iteratively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A6E2C-550E-5229-2369-D243AA5D6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3351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888AF2-7D7D-F596-868F-5C123592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696" y="1986197"/>
            <a:ext cx="3625044" cy="2885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Components in SSD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7EDD9C-C067-E2D6-5C32-C6A530954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557339"/>
            <a:ext cx="7698616" cy="4474670"/>
          </a:xfrm>
        </p:spPr>
        <p:txBody>
          <a:bodyPr/>
          <a:lstStyle/>
          <a:p>
            <a:r>
              <a:rPr lang="en-US" dirty="0"/>
              <a:t>Time</a:t>
            </a:r>
          </a:p>
          <a:p>
            <a:r>
              <a:rPr lang="en-US" dirty="0"/>
              <a:t>Time is all about ordering but not duration.</a:t>
            </a:r>
          </a:p>
          <a:p>
            <a:r>
              <a:rPr lang="en-US" dirty="0"/>
              <a:t>So, time is an important factor.</a:t>
            </a:r>
          </a:p>
          <a:p>
            <a:r>
              <a:rPr lang="en-US" dirty="0"/>
              <a:t>The time on the sequence diagram starts at the top of the page just below the object and then progresses down the page.</a:t>
            </a:r>
          </a:p>
          <a:p>
            <a:r>
              <a:rPr lang="en-US" dirty="0"/>
              <a:t>The sequence diagram describes the order in which interaction takes place.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F8C09-2D54-3339-DF00-A3173AFE7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5281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Components in SSD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7EDD9C-C067-E2D6-5C32-C6A530954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557339"/>
            <a:ext cx="6658092" cy="4474670"/>
          </a:xfrm>
        </p:spPr>
        <p:txBody>
          <a:bodyPr/>
          <a:lstStyle/>
          <a:p>
            <a:r>
              <a:rPr lang="en-US" dirty="0"/>
              <a:t>Event:</a:t>
            </a:r>
          </a:p>
          <a:p>
            <a:r>
              <a:rPr lang="en-US" dirty="0"/>
              <a:t>Event is created while sending and receiving messages.</a:t>
            </a:r>
          </a:p>
          <a:p>
            <a:r>
              <a:rPr lang="en-US" dirty="0"/>
              <a:t>When interaction takes place, Events are called as build in blocks for messages and signals.</a:t>
            </a:r>
          </a:p>
          <a:p>
            <a:r>
              <a:rPr lang="en-US" dirty="0"/>
              <a:t>It can be referred as the smallest part of an interaction and event can occur of at any given point in a Time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EF3501-6E61-E386-E4F2-B840D333A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492" y="1785937"/>
            <a:ext cx="4248150" cy="32861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EB96A-3471-2ED4-2DA8-C4FE9799A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090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How to make a 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Draw a line representing the system as a Black Box</a:t>
            </a:r>
          </a:p>
          <a:p>
            <a:r>
              <a:rPr lang="en-US" dirty="0"/>
              <a:t>Identify each actor that directly operates on the system. Draw a line for each such actor</a:t>
            </a:r>
          </a:p>
          <a:p>
            <a:r>
              <a:rPr lang="en-US" dirty="0"/>
              <a:t>From the Use Case typical course of events text, identify the system (external) events that each actor generates. Illustrate them on the diagram.</a:t>
            </a:r>
          </a:p>
          <a:p>
            <a:r>
              <a:rPr lang="en-US" dirty="0"/>
              <a:t>Optionally, include the use case text to the left of the diagram.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E3E4E-8EAB-F0B8-8AFC-E3F9F4889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731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Practical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pic>
        <p:nvPicPr>
          <p:cNvPr id="10" name="Picture 9" descr="A table with text on it&#10;&#10;Description automatically generated">
            <a:extLst>
              <a:ext uri="{FF2B5EF4-FFF2-40B4-BE49-F238E27FC236}">
                <a16:creationId xmlns:a16="http://schemas.microsoft.com/office/drawing/2014/main" id="{F76FC876-C7AC-218A-CC2E-035F1BD33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70" y="1446551"/>
            <a:ext cx="9289660" cy="396489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D26A0-1160-742C-2FED-63845A006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802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diagram of a atm system&#10;&#10;Description automatically generated">
            <a:extLst>
              <a:ext uri="{FF2B5EF4-FFF2-40B4-BE49-F238E27FC236}">
                <a16:creationId xmlns:a16="http://schemas.microsoft.com/office/drawing/2014/main" id="{5853115A-4FE5-FD96-DDC0-3E4BE384F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6043" y="594251"/>
            <a:ext cx="6048402" cy="566949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Practical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FF5830-EB64-72C8-ACE5-0E3BC5710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948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Practical Money Withdrawal from ATM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Customer			ATM 			Bank Account</a:t>
            </a:r>
          </a:p>
          <a:p>
            <a:r>
              <a:rPr lang="en-US" dirty="0"/>
              <a:t>Withdraw Money -----&gt; Request Withdrawal -----&gt; Verify Withdrawal Limits</a:t>
            </a:r>
          </a:p>
          <a:p>
            <a:r>
              <a:rPr lang="en-US" dirty="0"/>
              <a:t>Receive Cash &lt;------ Dispense Cash &lt;------ Update Account Balance</a:t>
            </a:r>
          </a:p>
          <a:p>
            <a:r>
              <a:rPr lang="en-US" dirty="0"/>
              <a:t>Confirm Withdrawal &lt;---- Return Receipt &lt;---- Notify Transaction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20E7A-B741-B4C8-543A-222DB1499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39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System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System behavior describes what a system does.</a:t>
            </a:r>
          </a:p>
          <a:p>
            <a:r>
              <a:rPr lang="en-US" dirty="0"/>
              <a:t>It hides the implementational details of how the system performs.</a:t>
            </a:r>
          </a:p>
          <a:p>
            <a:r>
              <a:rPr lang="en-US" dirty="0"/>
              <a:t>It provides the dynamic model of the system.</a:t>
            </a:r>
          </a:p>
          <a:p>
            <a:r>
              <a:rPr lang="en-US" dirty="0"/>
              <a:t>It must show the reaction of system with external events, timer events, and faults with a time frame embedded within it.</a:t>
            </a:r>
          </a:p>
          <a:p>
            <a:r>
              <a:rPr lang="en-US" dirty="0"/>
              <a:t>System behavior can be represented by: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System Sequence Diagram (SSD)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Operation Contracts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CA30E-4B0B-34EC-D85E-6A1A7CD40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499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Practical Card Rejection from ATM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BBB0AE-1AC9-14EC-EF09-9367322D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95" y="1509484"/>
            <a:ext cx="10615410" cy="45735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E6EDF-EE55-BC62-4D79-6DA91DD08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838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System on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SOC models the system behavior using the contracts.</a:t>
            </a:r>
          </a:p>
          <a:p>
            <a:r>
              <a:rPr lang="en-US" dirty="0"/>
              <a:t>The contracts are pre-condition and post-condition.</a:t>
            </a:r>
          </a:p>
          <a:p>
            <a:r>
              <a:rPr lang="en-US" dirty="0"/>
              <a:t>The contracts are created for any system event.</a:t>
            </a:r>
          </a:p>
          <a:p>
            <a:r>
              <a:rPr lang="en-US" dirty="0"/>
              <a:t>Let us look at a system event called “make new sale”.</a:t>
            </a:r>
          </a:p>
          <a:p>
            <a:r>
              <a:rPr lang="en-US" dirty="0"/>
              <a:t>The precondition are availability of items, reading barcode, etc.</a:t>
            </a:r>
          </a:p>
          <a:p>
            <a:r>
              <a:rPr lang="en-US" dirty="0"/>
              <a:t>The post condition are bill generation, inventory update, etc.</a:t>
            </a:r>
          </a:p>
          <a:p>
            <a:r>
              <a:rPr lang="en-US" dirty="0"/>
              <a:t>These contracts are very important to carry out any changes.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C193B-3FCE-E96B-FBF0-F628755B8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194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System on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Use cases are the primary mechanism in the UP to describe system behavior and are usually sufficient. However, sometimes a more detailed description of system behavior has value. </a:t>
            </a:r>
          </a:p>
          <a:p>
            <a:r>
              <a:rPr lang="en-US" dirty="0"/>
              <a:t>Contracts describe detailed system behavior in terms of state changes to objects in the Domain Model, after a system operation has executed.</a:t>
            </a:r>
          </a:p>
          <a:p>
            <a:r>
              <a:rPr lang="en-US" dirty="0"/>
              <a:t>It is a document that describes what an operation commits to achieve. </a:t>
            </a:r>
          </a:p>
          <a:p>
            <a:r>
              <a:rPr lang="en-US" dirty="0"/>
              <a:t>It is usually declarative in style, emphasizing what will happen rather than how it will be achieved.</a:t>
            </a:r>
          </a:p>
          <a:p>
            <a:r>
              <a:rPr lang="en-US" dirty="0"/>
              <a:t>It is common for Contracts to be expressed in Terms of Pre and the Post Conditions state changes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43596-AEDA-D18C-4B0E-D1C2ADA40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665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System on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It gives detailed representation of system behavior.</a:t>
            </a:r>
          </a:p>
          <a:p>
            <a:r>
              <a:rPr lang="en-US" dirty="0"/>
              <a:t>Contract describes outcome of executing system operation in terms of state changes to domain objects.</a:t>
            </a:r>
          </a:p>
          <a:p>
            <a:r>
              <a:rPr lang="en-US" dirty="0"/>
              <a:t>It is a document containing:</a:t>
            </a:r>
          </a:p>
          <a:p>
            <a:pPr lvl="1"/>
            <a:r>
              <a:rPr lang="en-US" dirty="0"/>
              <a:t>Operation</a:t>
            </a:r>
          </a:p>
          <a:p>
            <a:pPr lvl="1"/>
            <a:r>
              <a:rPr lang="en-US" dirty="0"/>
              <a:t>Cross Reference</a:t>
            </a:r>
          </a:p>
          <a:p>
            <a:pPr lvl="1"/>
            <a:r>
              <a:rPr lang="en-US" dirty="0"/>
              <a:t>Pre-conditions</a:t>
            </a:r>
          </a:p>
          <a:p>
            <a:pPr lvl="1"/>
            <a:r>
              <a:rPr lang="en-US" dirty="0"/>
              <a:t>Post-conditions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F3AFD-B670-C3A9-FE3D-DDE1EDF37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85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System on Contract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7656AD-73DF-4C87-8B14-80D76525A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4015" y="1524874"/>
            <a:ext cx="8763970" cy="3808252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37BA1-7BF3-1CAE-C50D-B5B5EF0E3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1856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FBB3C9-1C27-7DF2-8E15-A74D153D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EBFB1-C49E-EDDD-C1CF-B7A25F17A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1442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EBCD-931E-DE0D-30CA-1BE66F1E0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PREVIEW FOR LECTURE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22836-255B-DD06-4061-60941B572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6443"/>
            <a:ext cx="9144000" cy="2709920"/>
          </a:xfrm>
        </p:spPr>
        <p:txBody>
          <a:bodyPr/>
          <a:lstStyle/>
          <a:p>
            <a:r>
              <a:rPr lang="en-US" dirty="0"/>
              <a:t>BUILDING CONCEPTUAL/OBJECT MODEL</a:t>
            </a:r>
          </a:p>
          <a:p>
            <a:r>
              <a:rPr lang="en-US" dirty="0"/>
              <a:t>IDENTIFYING OBJECT</a:t>
            </a:r>
          </a:p>
          <a:p>
            <a:r>
              <a:rPr lang="en-US" dirty="0"/>
              <a:t>ADDING ASSOCIATIONS </a:t>
            </a:r>
          </a:p>
          <a:p>
            <a:r>
              <a:rPr lang="en-US" dirty="0"/>
              <a:t>ADDING ATTRIBUTES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8678A-7003-6B96-18BE-4C5D7670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8A7EBF-8D26-A491-C239-5FBCF447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t>03/01/2024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8D0EF15-F6AA-4F0B-BE98-A8506C13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2C3948"/>
                </a:solidFill>
              </a:rPr>
              <a:t>Object Oriented Analysis | Lecture 6</a:t>
            </a:r>
            <a:endParaRPr lang="en-US" dirty="0">
              <a:solidFill>
                <a:srgbClr val="2C39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4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/>
              <a:t>System Behavior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 system behavior is depicted as a black box.</a:t>
            </a:r>
          </a:p>
          <a:p>
            <a:r>
              <a:rPr lang="en-US" dirty="0"/>
              <a:t>A "black box" refers to a device, system, or process whose internal workings are not transparent or visible to the observer. </a:t>
            </a:r>
          </a:p>
          <a:p>
            <a:r>
              <a:rPr lang="en-US" dirty="0"/>
              <a:t>The term is used metaphorically to describe a situation where the inner workings are not understood or are intentionally hidden from view. </a:t>
            </a:r>
          </a:p>
          <a:p>
            <a:r>
              <a:rPr lang="en-US" b="1" dirty="0"/>
              <a:t>When something is treated as a black box, the focus is on its inputs, outputs, and the relationship between them, without detailed knowledge of the internal mechanisms.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pic>
        <p:nvPicPr>
          <p:cNvPr id="8" name="Picture 7" descr="A black cube with white text">
            <a:extLst>
              <a:ext uri="{FF2B5EF4-FFF2-40B4-BE49-F238E27FC236}">
                <a16:creationId xmlns:a16="http://schemas.microsoft.com/office/drawing/2014/main" id="{07E2193B-2631-D2CB-0789-64B3EE1DC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025" y="216976"/>
            <a:ext cx="4705350" cy="184922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953EF-34C1-6BBE-3E7D-5A7065488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17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/>
              <a:t>System Behavior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Key characteristics of a black box:</a:t>
            </a:r>
          </a:p>
          <a:p>
            <a:r>
              <a:rPr lang="en-US" b="1" dirty="0"/>
              <a:t>Inputs:</a:t>
            </a:r>
          </a:p>
          <a:p>
            <a:r>
              <a:rPr lang="en-US" dirty="0"/>
              <a:t>External stimuli or information that is provided to the black box.</a:t>
            </a:r>
          </a:p>
          <a:p>
            <a:r>
              <a:rPr lang="en-US" b="1" dirty="0"/>
              <a:t>Processing:</a:t>
            </a:r>
          </a:p>
          <a:p>
            <a:r>
              <a:rPr lang="en-US" dirty="0"/>
              <a:t>Internal operations or mechanisms that transform inputs into outputs.</a:t>
            </a:r>
          </a:p>
          <a:p>
            <a:r>
              <a:rPr lang="en-US" b="1" dirty="0"/>
              <a:t>Outputs:</a:t>
            </a:r>
          </a:p>
          <a:p>
            <a:r>
              <a:rPr lang="en-US" dirty="0"/>
              <a:t>Results, responses, or actions produced by the black box.</a:t>
            </a:r>
          </a:p>
          <a:p>
            <a:r>
              <a:rPr lang="en-US" b="1" dirty="0"/>
              <a:t>Transparency:</a:t>
            </a:r>
          </a:p>
          <a:p>
            <a:r>
              <a:rPr lang="en-US" dirty="0"/>
              <a:t>Lack of visibility into the internal workings of the system.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pic>
        <p:nvPicPr>
          <p:cNvPr id="4" name="Picture 3" descr="A black cube with white text">
            <a:extLst>
              <a:ext uri="{FF2B5EF4-FFF2-40B4-BE49-F238E27FC236}">
                <a16:creationId xmlns:a16="http://schemas.microsoft.com/office/drawing/2014/main" id="{D5ABB286-E6C6-2BB3-9412-0BAD330B8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025" y="216976"/>
            <a:ext cx="4705350" cy="184922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6AA4F-4ED9-CBDE-1232-CA20E8273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53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/>
              <a:t>System Behavior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/>
          </a:p>
          <a:p>
            <a:r>
              <a:rPr lang="en-US" dirty="0"/>
              <a:t>The emphasis is on understanding how the system responds to stimuli and produces results without needing to know the internal processes. </a:t>
            </a:r>
          </a:p>
          <a:p>
            <a:r>
              <a:rPr lang="en-US" dirty="0"/>
              <a:t>This abstraction is particularly useful during the early stages of system analysis and design, providing a high-level view of the system's interactions with its environment.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pic>
        <p:nvPicPr>
          <p:cNvPr id="4" name="Picture 3" descr="A black cube with white text">
            <a:extLst>
              <a:ext uri="{FF2B5EF4-FFF2-40B4-BE49-F238E27FC236}">
                <a16:creationId xmlns:a16="http://schemas.microsoft.com/office/drawing/2014/main" id="{BEE4407F-F51F-2AD9-6BDB-F587C6EB9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025" y="216976"/>
            <a:ext cx="4705350" cy="184922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324E3-E39E-E032-BFFF-2C8455515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62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 fontScale="90000"/>
          </a:bodyPr>
          <a:lstStyle/>
          <a:p>
            <a:r>
              <a:rPr lang="en-US" dirty="0"/>
              <a:t>Key Characteristics of Describing System Behavior as a Black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Inputs:</a:t>
            </a:r>
          </a:p>
          <a:p>
            <a:r>
              <a:rPr lang="en-US" b="1" dirty="0"/>
              <a:t>Definition:</a:t>
            </a:r>
          </a:p>
          <a:p>
            <a:r>
              <a:rPr lang="en-US" dirty="0"/>
              <a:t>External stimuli or data provided to the system.</a:t>
            </a:r>
          </a:p>
          <a:p>
            <a:r>
              <a:rPr lang="en-US" b="1" dirty="0"/>
              <a:t>Focus:</a:t>
            </a:r>
          </a:p>
          <a:p>
            <a:r>
              <a:rPr lang="en-US" dirty="0"/>
              <a:t>What information or events trigger the system to perform certain actions.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pic>
        <p:nvPicPr>
          <p:cNvPr id="4" name="Picture 3" descr="A black cube with white text">
            <a:extLst>
              <a:ext uri="{FF2B5EF4-FFF2-40B4-BE49-F238E27FC236}">
                <a16:creationId xmlns:a16="http://schemas.microsoft.com/office/drawing/2014/main" id="{BCFD454B-A7CE-0726-C161-61681B176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025" y="4125376"/>
            <a:ext cx="4705350" cy="184922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EC214-EB07-3DCC-C1BA-3852089DA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716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 fontScale="90000"/>
          </a:bodyPr>
          <a:lstStyle/>
          <a:p>
            <a:r>
              <a:rPr lang="en-US" dirty="0"/>
              <a:t>Key Characteristics of Describing System Behavior as a Black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Processing:</a:t>
            </a:r>
          </a:p>
          <a:p>
            <a:r>
              <a:rPr lang="en-US" b="1" dirty="0"/>
              <a:t>Definition:</a:t>
            </a:r>
          </a:p>
          <a:p>
            <a:r>
              <a:rPr lang="en-US" dirty="0"/>
              <a:t>The system's internal operations or logic.</a:t>
            </a:r>
          </a:p>
          <a:p>
            <a:r>
              <a:rPr lang="en-US" b="1" dirty="0"/>
              <a:t>Black Box Perspective:</a:t>
            </a:r>
          </a:p>
          <a:p>
            <a:r>
              <a:rPr lang="en-US" dirty="0"/>
              <a:t>This aspect is not explored or detailed; it is treated as an opaque process.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03/01/2024</a:t>
            </a:r>
            <a:endParaRPr lang="en-US" dirty="0"/>
          </a:p>
        </p:txBody>
      </p:sp>
      <p:pic>
        <p:nvPicPr>
          <p:cNvPr id="4" name="Picture 3" descr="A black cube with white text">
            <a:extLst>
              <a:ext uri="{FF2B5EF4-FFF2-40B4-BE49-F238E27FC236}">
                <a16:creationId xmlns:a16="http://schemas.microsoft.com/office/drawing/2014/main" id="{E2D12BE2-7EBC-A942-9671-A9036F5C0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025" y="4125376"/>
            <a:ext cx="4705350" cy="184922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F7C4D-58F5-AE1A-C865-AA3B54433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Analysis | Lecture 6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1571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7D1C0D-D4CE-465C-8DB2-7B2571F371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9259C4-AC71-4849-BC68-7545A45536D3}">
  <ds:schemaRefs>
    <ds:schemaRef ds:uri="http://schemas.microsoft.com/sharepoint/v3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230e9df3-be65-4c73-a93b-d1236ebd677e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A4E27A5-29EC-44AC-A353-55638DDBC5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2126</TotalTime>
  <Words>2618</Words>
  <Application>Microsoft Office PowerPoint</Application>
  <PresentationFormat>Widescreen</PresentationFormat>
  <Paragraphs>431</Paragraphs>
  <Slides>46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Dante</vt:lpstr>
      <vt:lpstr>Helvetica Neue Medium</vt:lpstr>
      <vt:lpstr>Nunito</vt:lpstr>
      <vt:lpstr>Painting With Chocolate</vt:lpstr>
      <vt:lpstr>Rustic Story</vt:lpstr>
      <vt:lpstr>Wingdings 2</vt:lpstr>
      <vt:lpstr>1_OffsetVTI</vt:lpstr>
      <vt:lpstr>PowerPoint Presentation</vt:lpstr>
      <vt:lpstr>Lesson 2: Object Oriented Analysis (10hrs)</vt:lpstr>
      <vt:lpstr>Representation of System Behavior</vt:lpstr>
      <vt:lpstr>System Behavior</vt:lpstr>
      <vt:lpstr>System Behavior</vt:lpstr>
      <vt:lpstr>System Behavior</vt:lpstr>
      <vt:lpstr>System Behavior</vt:lpstr>
      <vt:lpstr>Key Characteristics of Describing System Behavior as a Black Box</vt:lpstr>
      <vt:lpstr>Key Characteristics of Describing System Behavior as a Black Box</vt:lpstr>
      <vt:lpstr>Key Characteristics of Describing System Behavior as a Black Box</vt:lpstr>
      <vt:lpstr>Key Characteristics of Describing System Behavior as a Black Box</vt:lpstr>
      <vt:lpstr>System Behavior</vt:lpstr>
      <vt:lpstr>System Behavior</vt:lpstr>
      <vt:lpstr>System Sequence Diagram</vt:lpstr>
      <vt:lpstr>System Sequence Diagram</vt:lpstr>
      <vt:lpstr>System Sequence Diagram</vt:lpstr>
      <vt:lpstr>UCD to SSD</vt:lpstr>
      <vt:lpstr>UCD to SSD</vt:lpstr>
      <vt:lpstr>UCD to SSD</vt:lpstr>
      <vt:lpstr>UCD to SSD</vt:lpstr>
      <vt:lpstr>Components in SSD</vt:lpstr>
      <vt:lpstr>Components in SSD</vt:lpstr>
      <vt:lpstr>Components in SSD</vt:lpstr>
      <vt:lpstr>Components in SSD</vt:lpstr>
      <vt:lpstr>Components in SSD</vt:lpstr>
      <vt:lpstr>Components in SSD</vt:lpstr>
      <vt:lpstr>Components in SSD</vt:lpstr>
      <vt:lpstr>Components in SSD</vt:lpstr>
      <vt:lpstr>Components in SSD</vt:lpstr>
      <vt:lpstr>Components in SSD</vt:lpstr>
      <vt:lpstr>Components in SSD</vt:lpstr>
      <vt:lpstr>Components in SSD</vt:lpstr>
      <vt:lpstr>Components in SSD</vt:lpstr>
      <vt:lpstr>Components in SSD</vt:lpstr>
      <vt:lpstr>Components in SSD</vt:lpstr>
      <vt:lpstr>How to make a Sequence Diagram</vt:lpstr>
      <vt:lpstr>Practical</vt:lpstr>
      <vt:lpstr>Practical</vt:lpstr>
      <vt:lpstr>Practical Money Withdrawal from ATM</vt:lpstr>
      <vt:lpstr>Practical Card Rejection from ATM</vt:lpstr>
      <vt:lpstr>System on Contract</vt:lpstr>
      <vt:lpstr>System on Contract</vt:lpstr>
      <vt:lpstr>System on Contract</vt:lpstr>
      <vt:lpstr>System on Contract</vt:lpstr>
      <vt:lpstr>PowerPoint Presentation</vt:lpstr>
      <vt:lpstr>PREVIEW FOR LECTURE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OOAD UML</dc:title>
  <dc:creator>Shiva Kunwar</dc:creator>
  <cp:lastModifiedBy>Shiva Kunwar</cp:lastModifiedBy>
  <cp:revision>93</cp:revision>
  <dcterms:created xsi:type="dcterms:W3CDTF">2023-12-21T15:41:48Z</dcterms:created>
  <dcterms:modified xsi:type="dcterms:W3CDTF">2024-12-13T05:47:10Z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