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4"/>
  </p:sldMasterIdLst>
  <p:notesMasterIdLst>
    <p:notesMasterId r:id="rId29"/>
  </p:notesMasterIdLst>
  <p:sldIdLst>
    <p:sldId id="385" r:id="rId5"/>
    <p:sldId id="258" r:id="rId6"/>
    <p:sldId id="345" r:id="rId7"/>
    <p:sldId id="360" r:id="rId8"/>
    <p:sldId id="369" r:id="rId9"/>
    <p:sldId id="372" r:id="rId10"/>
    <p:sldId id="370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4" r:id="rId21"/>
    <p:sldId id="382" r:id="rId22"/>
    <p:sldId id="383" r:id="rId23"/>
    <p:sldId id="388" r:id="rId24"/>
    <p:sldId id="389" r:id="rId25"/>
    <p:sldId id="390" r:id="rId26"/>
    <p:sldId id="386" r:id="rId27"/>
    <p:sldId id="3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FA2BC-1ADC-4120-B5E7-41DB4F4952A8}" v="84" dt="2023-12-23T16:15:44.242"/>
    <p1510:client id="{94C3F7BA-9B91-402F-A46D-9E14CBB31D3D}" v="6" dt="2023-12-23T16:27:5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902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-9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F3811824-3441-450A-BE8B-1E1E11206BDE}"/>
    <pc:docChg chg="undo custSel addSld delSld modSld">
      <pc:chgData name="Shiva Kunwar" userId="aebf2261f0d6e09f" providerId="LiveId" clId="{F3811824-3441-450A-BE8B-1E1E11206BDE}" dt="2023-12-22T15:43:25.860" v="2058" actId="113"/>
      <pc:docMkLst>
        <pc:docMk/>
      </pc:docMkLst>
      <pc:sldChg chg="addSp modSp mod">
        <pc:chgData name="Shiva Kunwar" userId="aebf2261f0d6e09f" providerId="LiveId" clId="{F3811824-3441-450A-BE8B-1E1E11206BDE}" dt="2023-12-21T16:17:53.165" v="297" actId="1037"/>
        <pc:sldMkLst>
          <pc:docMk/>
          <pc:sldMk cId="513983598" sldId="256"/>
        </pc:sldMkLst>
        <pc:spChg chg="mod">
          <ac:chgData name="Shiva Kunwar" userId="aebf2261f0d6e09f" providerId="LiveId" clId="{F3811824-3441-450A-BE8B-1E1E11206BDE}" dt="2023-12-21T16:17:19.150" v="272" actId="1076"/>
          <ac:spMkLst>
            <pc:docMk/>
            <pc:sldMk cId="513983598" sldId="256"/>
            <ac:spMk id="3" creationId="{27F56970-010C-D66F-1469-B2F0870F24F8}"/>
          </ac:spMkLst>
        </pc:spChg>
        <pc:spChg chg="add mod">
          <ac:chgData name="Shiva Kunwar" userId="aebf2261f0d6e09f" providerId="LiveId" clId="{F3811824-3441-450A-BE8B-1E1E11206BDE}" dt="2023-12-21T16:17:53.165" v="297" actId="1037"/>
          <ac:spMkLst>
            <pc:docMk/>
            <pc:sldMk cId="513983598" sldId="256"/>
            <ac:spMk id="11" creationId="{966A9420-2EAA-2BB1-E08B-25BFB498717E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03433059" sldId="257"/>
        </pc:sldMkLst>
      </pc:sldChg>
      <pc:sldChg chg="modSp mod">
        <pc:chgData name="Shiva Kunwar" userId="aebf2261f0d6e09f" providerId="LiveId" clId="{F3811824-3441-450A-BE8B-1E1E11206BDE}" dt="2023-12-22T15:43:25.860" v="2058" actId="113"/>
        <pc:sldMkLst>
          <pc:docMk/>
          <pc:sldMk cId="399910915" sldId="258"/>
        </pc:sldMkLst>
        <pc:spChg chg="mod">
          <ac:chgData name="Shiva Kunwar" userId="aebf2261f0d6e09f" providerId="LiveId" clId="{F3811824-3441-450A-BE8B-1E1E11206BDE}" dt="2023-12-22T15:43:25.860" v="205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10.293" v="448"/>
          <ac:spMkLst>
            <pc:docMk/>
            <pc:sldMk cId="399910915" sldId="258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283349337" sldId="259"/>
        </pc:sldMkLst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87347244" sldId="260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648360811" sldId="261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592143716" sldId="262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1658221180" sldId="263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4179328529" sldId="264"/>
        </pc:sldMkLst>
      </pc:sldChg>
      <pc:sldChg chg="addSp delSp modSp mod setBg">
        <pc:chgData name="Shiva Kunwar" userId="aebf2261f0d6e09f" providerId="LiveId" clId="{F3811824-3441-450A-BE8B-1E1E11206BDE}" dt="2023-12-21T17:27:20.374" v="1690" actId="404"/>
        <pc:sldMkLst>
          <pc:docMk/>
          <pc:sldMk cId="4033552605" sldId="265"/>
        </pc:sldMkLst>
        <pc:spChg chg="mod">
          <ac:chgData name="Shiva Kunwar" userId="aebf2261f0d6e09f" providerId="LiveId" clId="{F3811824-3441-450A-BE8B-1E1E11206BDE}" dt="2023-12-21T16:15:20.892" v="88" actId="2711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27:20.374" v="1690" actId="404"/>
          <ac:spMkLst>
            <pc:docMk/>
            <pc:sldMk cId="4033552605" sldId="265"/>
            <ac:spMk id="3" creationId="{73F96AC3-CB6B-911F-8FF9-F5D96FBB5261}"/>
          </ac:spMkLst>
        </pc:spChg>
        <pc:spChg chg="del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4" creationId="{09BE8126-100B-E0F3-732C-A543D76DC582}"/>
          </ac:spMkLst>
        </pc:spChg>
        <pc:spChg chg="mo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F3811824-3441-450A-BE8B-1E1E11206BDE}" dt="2023-12-21T16:21:44.713" v="442"/>
          <ac:spMkLst>
            <pc:docMk/>
            <pc:sldMk cId="4033552605" sldId="265"/>
            <ac:spMk id="6" creationId="{CDF5B250-01D0-AFD6-9942-1BAFA5AD4538}"/>
          </ac:spMkLst>
        </pc:spChg>
        <pc:spChg chg="mod or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7" creationId="{BFE1FD33-ADFF-561E-437A-B83C3E503579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9" creationId="{5E789A05-76D0-47F6-AD3C-AF9057326156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0" creationId="{05C5A40C-F9AD-4C93-97FA-358B169FE27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1" creationId="{7AABA2F9-823C-4214-A440-604B5DB2FFD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3" creationId="{29B92431-B474-487C-98A7-621A5D059219}"/>
          </ac:spMkLst>
        </pc:sp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5" creationId="{18BED632-3F93-4C38-BB9D-D6B36E10763E}"/>
          </ac:cxnSpMkLst>
        </pc:cxn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7" creationId="{30D2A0D4-02A1-4D54-B25A-DF0DD9DD07C0}"/>
          </ac:cxnSpMkLst>
        </pc:cxnChg>
      </pc:sldChg>
      <pc:sldChg chg="del">
        <pc:chgData name="Shiva Kunwar" userId="aebf2261f0d6e09f" providerId="LiveId" clId="{F3811824-3441-450A-BE8B-1E1E11206BDE}" dt="2023-12-21T16:13:15.217" v="1" actId="47"/>
        <pc:sldMkLst>
          <pc:docMk/>
          <pc:sldMk cId="3651330708" sldId="266"/>
        </pc:sldMkLst>
      </pc:sldChg>
      <pc:sldChg chg="modSp add mod">
        <pc:chgData name="Shiva Kunwar" userId="aebf2261f0d6e09f" providerId="LiveId" clId="{F3811824-3441-450A-BE8B-1E1E11206BDE}" dt="2023-12-21T17:43:05.353" v="2057" actId="12"/>
        <pc:sldMkLst>
          <pc:docMk/>
          <pc:sldMk cId="3771641337" sldId="266"/>
        </pc:sldMkLst>
        <pc:spChg chg="mod">
          <ac:chgData name="Shiva Kunwar" userId="aebf2261f0d6e09f" providerId="LiveId" clId="{F3811824-3441-450A-BE8B-1E1E11206BDE}" dt="2023-12-21T16:15:48.539" v="127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43:05.353" v="2057" actId="1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F3811824-3441-450A-BE8B-1E1E11206BDE}" dt="2023-12-21T16:21:39.263" v="441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add mod modNotesTx">
        <pc:chgData name="Shiva Kunwar" userId="aebf2261f0d6e09f" providerId="LiveId" clId="{F3811824-3441-450A-BE8B-1E1E11206BDE}" dt="2023-12-21T17:06:24.815" v="1536" actId="20577"/>
        <pc:sldMkLst>
          <pc:docMk/>
          <pc:sldMk cId="1600105505" sldId="267"/>
        </pc:sldMkLst>
        <pc:spChg chg="mod">
          <ac:chgData name="Shiva Kunwar" userId="aebf2261f0d6e09f" providerId="LiveId" clId="{F3811824-3441-450A-BE8B-1E1E11206BDE}" dt="2023-12-21T16:19:16.839" v="3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06:24.815" v="1536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6.694" v="44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12.850" v="0" actId="47"/>
        <pc:sldMkLst>
          <pc:docMk/>
          <pc:sldMk cId="2400080457" sldId="267"/>
        </pc:sldMkLst>
      </pc:sldChg>
      <pc:sldChg chg="modSp add mod modNotesTx">
        <pc:chgData name="Shiva Kunwar" userId="aebf2261f0d6e09f" providerId="LiveId" clId="{F3811824-3441-450A-BE8B-1E1E11206BDE}" dt="2023-12-21T17:15:20.226" v="1651" actId="403"/>
        <pc:sldMkLst>
          <pc:docMk/>
          <pc:sldMk cId="660821032" sldId="268"/>
        </pc:sldMkLst>
        <pc:spChg chg="mod">
          <ac:chgData name="Shiva Kunwar" userId="aebf2261f0d6e09f" providerId="LiveId" clId="{F3811824-3441-450A-BE8B-1E1E11206BDE}" dt="2023-12-21T17:00:13.660" v="1414" actId="20577"/>
          <ac:spMkLst>
            <pc:docMk/>
            <pc:sldMk cId="660821032" sldId="268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5:20.226" v="1651" actId="403"/>
          <ac:spMkLst>
            <pc:docMk/>
            <pc:sldMk cId="660821032" sldId="26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2.377" v="446"/>
          <ac:spMkLst>
            <pc:docMk/>
            <pc:sldMk cId="660821032" sldId="268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37:13.532" v="1925"/>
        <pc:sldMkLst>
          <pc:docMk/>
          <pc:sldMk cId="93153752" sldId="269"/>
        </pc:sldMkLst>
        <pc:spChg chg="mod">
          <ac:chgData name="Shiva Kunwar" userId="aebf2261f0d6e09f" providerId="LiveId" clId="{F3811824-3441-450A-BE8B-1E1E11206BDE}" dt="2023-12-21T16:19:36.092" v="348" actId="20577"/>
          <ac:spMkLst>
            <pc:docMk/>
            <pc:sldMk cId="93153752" sldId="269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37:13.532" v="1925"/>
          <ac:spMkLst>
            <pc:docMk/>
            <pc:sldMk cId="93153752" sldId="269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6.211" v="445"/>
          <ac:spMkLst>
            <pc:docMk/>
            <pc:sldMk cId="93153752" sldId="269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6:41:54.906" v="608" actId="20577"/>
        <pc:sldMkLst>
          <pc:docMk/>
          <pc:sldMk cId="394631926" sldId="270"/>
        </pc:sldMkLst>
        <pc:spChg chg="mod">
          <ac:chgData name="Shiva Kunwar" userId="aebf2261f0d6e09f" providerId="LiveId" clId="{F3811824-3441-450A-BE8B-1E1E11206BDE}" dt="2023-12-21T16:41:54.906" v="608" actId="20577"/>
          <ac:spMkLst>
            <pc:docMk/>
            <pc:sldMk cId="394631926" sldId="270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1:47.990" v="599" actId="113"/>
          <ac:spMkLst>
            <pc:docMk/>
            <pc:sldMk cId="394631926" sldId="270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2.578" v="444"/>
          <ac:spMkLst>
            <pc:docMk/>
            <pc:sldMk cId="394631926" sldId="270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11:23.127" v="1638" actId="20577"/>
        <pc:sldMkLst>
          <pc:docMk/>
          <pc:sldMk cId="2020265371" sldId="271"/>
        </pc:sldMkLst>
        <pc:spChg chg="mod">
          <ac:chgData name="Shiva Kunwar" userId="aebf2261f0d6e09f" providerId="LiveId" clId="{F3811824-3441-450A-BE8B-1E1E11206BDE}" dt="2023-12-21T16:19:57.204" v="403" actId="20577"/>
          <ac:spMkLst>
            <pc:docMk/>
            <pc:sldMk cId="2020265371" sldId="271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1:23.127" v="1638" actId="20577"/>
          <ac:spMkLst>
            <pc:docMk/>
            <pc:sldMk cId="2020265371" sldId="271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48.245" v="443"/>
          <ac:spMkLst>
            <pc:docMk/>
            <pc:sldMk cId="2020265371" sldId="271"/>
            <ac:spMk id="6" creationId="{23D46E95-7705-1A6D-2CEE-5890E3B6E781}"/>
          </ac:spMkLst>
        </pc:spChg>
      </pc:sldChg>
      <pc:sldChg chg="modSp add del mod">
        <pc:chgData name="Shiva Kunwar" userId="aebf2261f0d6e09f" providerId="LiveId" clId="{F3811824-3441-450A-BE8B-1E1E11206BDE}" dt="2023-12-21T17:29:40.013" v="1694" actId="47"/>
        <pc:sldMkLst>
          <pc:docMk/>
          <pc:sldMk cId="3376154745" sldId="272"/>
        </pc:sldMkLst>
        <pc:spChg chg="mod">
          <ac:chgData name="Shiva Kunwar" userId="aebf2261f0d6e09f" providerId="LiveId" clId="{F3811824-3441-450A-BE8B-1E1E11206BDE}" dt="2023-12-21T16:58:06.754" v="1396" actId="20577"/>
          <ac:spMkLst>
            <pc:docMk/>
            <pc:sldMk cId="3376154745" sldId="272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6:13.923" v="627" actId="20577"/>
        <pc:sldMkLst>
          <pc:docMk/>
          <pc:sldMk cId="2253161650" sldId="273"/>
        </pc:sldMkLst>
        <pc:spChg chg="mod">
          <ac:chgData name="Shiva Kunwar" userId="aebf2261f0d6e09f" providerId="LiveId" clId="{F3811824-3441-450A-BE8B-1E1E11206BDE}" dt="2023-12-21T16:45:48.461" v="619" actId="20577"/>
          <ac:spMkLst>
            <pc:docMk/>
            <pc:sldMk cId="2253161650" sldId="273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6:13.923" v="627" actId="20577"/>
          <ac:spMkLst>
            <pc:docMk/>
            <pc:sldMk cId="2253161650" sldId="273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24.662" v="640" actId="113"/>
        <pc:sldMkLst>
          <pc:docMk/>
          <pc:sldMk cId="3468023329" sldId="274"/>
        </pc:sldMkLst>
        <pc:spChg chg="mod">
          <ac:chgData name="Shiva Kunwar" userId="aebf2261f0d6e09f" providerId="LiveId" clId="{F3811824-3441-450A-BE8B-1E1E11206BDE}" dt="2023-12-21T16:48:24.662" v="640" actId="113"/>
          <ac:spMkLst>
            <pc:docMk/>
            <pc:sldMk cId="3468023329" sldId="274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43.127" v="646" actId="113"/>
        <pc:sldMkLst>
          <pc:docMk/>
          <pc:sldMk cId="1732684722" sldId="275"/>
        </pc:sldMkLst>
        <pc:spChg chg="mod">
          <ac:chgData name="Shiva Kunwar" userId="aebf2261f0d6e09f" providerId="LiveId" clId="{F3811824-3441-450A-BE8B-1E1E11206BDE}" dt="2023-12-21T16:48:43.127" v="646" actId="113"/>
          <ac:spMkLst>
            <pc:docMk/>
            <pc:sldMk cId="1732684722" sldId="275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7:26.372" v="1395" actId="20577"/>
        <pc:sldMkLst>
          <pc:docMk/>
          <pc:sldMk cId="3544414768" sldId="276"/>
        </pc:sldMkLst>
        <pc:spChg chg="mod">
          <ac:chgData name="Shiva Kunwar" userId="aebf2261f0d6e09f" providerId="LiveId" clId="{F3811824-3441-450A-BE8B-1E1E11206BDE}" dt="2023-12-21T16:48:59.703" v="665" actId="20577"/>
          <ac:spMkLst>
            <pc:docMk/>
            <pc:sldMk cId="3544414768" sldId="276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7:26.372" v="1395" actId="20577"/>
          <ac:spMkLst>
            <pc:docMk/>
            <pc:sldMk cId="3544414768" sldId="276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5:17.799" v="1191" actId="20577"/>
        <pc:sldMkLst>
          <pc:docMk/>
          <pc:sldMk cId="1931651220" sldId="277"/>
        </pc:sldMkLst>
        <pc:spChg chg="mod">
          <ac:chgData name="Shiva Kunwar" userId="aebf2261f0d6e09f" providerId="LiveId" clId="{F3811824-3441-450A-BE8B-1E1E11206BDE}" dt="2023-12-21T16:52:11.430" v="788" actId="20577"/>
          <ac:spMkLst>
            <pc:docMk/>
            <pc:sldMk cId="1931651220" sldId="27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5:17.799" v="1191" actId="20577"/>
          <ac:spMkLst>
            <pc:docMk/>
            <pc:sldMk cId="1931651220" sldId="277"/>
            <ac:spMk id="3" creationId="{EA41DC63-DCE7-5ABF-7367-A046B49BC6A7}"/>
          </ac:spMkLst>
        </pc:spChg>
      </pc:sldChg>
      <pc:sldChg chg="modSp new mod">
        <pc:chgData name="Shiva Kunwar" userId="aebf2261f0d6e09f" providerId="LiveId" clId="{F3811824-3441-450A-BE8B-1E1E11206BDE}" dt="2023-12-21T17:39:14.642" v="1968" actId="11"/>
        <pc:sldMkLst>
          <pc:docMk/>
          <pc:sldMk cId="2356649918" sldId="278"/>
        </pc:sldMkLst>
        <pc:spChg chg="mod">
          <ac:chgData name="Shiva Kunwar" userId="aebf2261f0d6e09f" providerId="LiveId" clId="{F3811824-3441-450A-BE8B-1E1E11206BDE}" dt="2023-12-21T17:29:30.447" v="1692"/>
          <ac:spMkLst>
            <pc:docMk/>
            <pc:sldMk cId="2356649918" sldId="278"/>
            <ac:spMk id="2" creationId="{AD37A67C-225E-1859-D1DE-DA33715F7F15}"/>
          </ac:spMkLst>
        </pc:spChg>
        <pc:spChg chg="mod">
          <ac:chgData name="Shiva Kunwar" userId="aebf2261f0d6e09f" providerId="LiveId" clId="{F3811824-3441-450A-BE8B-1E1E11206BDE}" dt="2023-12-21T17:38:46.758" v="1960" actId="12"/>
          <ac:spMkLst>
            <pc:docMk/>
            <pc:sldMk cId="2356649918" sldId="278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14.642" v="1968" actId="11"/>
          <ac:spMkLst>
            <pc:docMk/>
            <pc:sldMk cId="2356649918" sldId="278"/>
            <ac:spMk id="4" creationId="{C554B894-2071-8FC6-314C-964F8B8BFCE4}"/>
          </ac:spMkLst>
        </pc:spChg>
        <pc:spChg chg="mod">
          <ac:chgData name="Shiva Kunwar" userId="aebf2261f0d6e09f" providerId="LiveId" clId="{F3811824-3441-450A-BE8B-1E1E11206BDE}" dt="2023-12-21T17:29:44.963" v="1704" actId="20577"/>
          <ac:spMkLst>
            <pc:docMk/>
            <pc:sldMk cId="2356649918" sldId="278"/>
            <ac:spMk id="5" creationId="{897CBF68-3B61-04C4-36A7-42C996315BAF}"/>
          </ac:spMkLst>
        </pc:spChg>
        <pc:spChg chg="mod">
          <ac:chgData name="Shiva Kunwar" userId="aebf2261f0d6e09f" providerId="LiveId" clId="{F3811824-3441-450A-BE8B-1E1E11206BDE}" dt="2023-12-21T17:29:37.731" v="1693"/>
          <ac:spMkLst>
            <pc:docMk/>
            <pc:sldMk cId="2356649918" sldId="278"/>
            <ac:spMk id="6" creationId="{25FE7534-FFCF-B787-0DB7-57771551A007}"/>
          </ac:spMkLst>
        </pc:spChg>
      </pc:sldChg>
      <pc:sldChg chg="modSp add mod">
        <pc:chgData name="Shiva Kunwar" userId="aebf2261f0d6e09f" providerId="LiveId" clId="{F3811824-3441-450A-BE8B-1E1E11206BDE}" dt="2023-12-21T17:39:45.319" v="1974" actId="11"/>
        <pc:sldMkLst>
          <pc:docMk/>
          <pc:sldMk cId="648691045" sldId="279"/>
        </pc:sldMkLst>
        <pc:spChg chg="mod">
          <ac:chgData name="Shiva Kunwar" userId="aebf2261f0d6e09f" providerId="LiveId" clId="{F3811824-3441-450A-BE8B-1E1E11206BDE}" dt="2023-12-21T17:39:30.970" v="1971" actId="11"/>
          <ac:spMkLst>
            <pc:docMk/>
            <pc:sldMk cId="648691045" sldId="279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45.319" v="1974" actId="11"/>
          <ac:spMkLst>
            <pc:docMk/>
            <pc:sldMk cId="648691045" sldId="279"/>
            <ac:spMk id="4" creationId="{C554B894-2071-8FC6-314C-964F8B8BFCE4}"/>
          </ac:spMkLst>
        </pc:spChg>
      </pc:sldChg>
      <pc:sldChg chg="modSp add mod">
        <pc:chgData name="Shiva Kunwar" userId="aebf2261f0d6e09f" providerId="LiveId" clId="{F3811824-3441-450A-BE8B-1E1E11206BDE}" dt="2023-12-21T17:42:24.242" v="2054" actId="255"/>
        <pc:sldMkLst>
          <pc:docMk/>
          <pc:sldMk cId="4221170188" sldId="280"/>
        </pc:sldMkLst>
        <pc:spChg chg="mod">
          <ac:chgData name="Shiva Kunwar" userId="aebf2261f0d6e09f" providerId="LiveId" clId="{F3811824-3441-450A-BE8B-1E1E11206BDE}" dt="2023-12-21T17:42:20.490" v="2053" actId="255"/>
          <ac:spMkLst>
            <pc:docMk/>
            <pc:sldMk cId="4221170188" sldId="280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42:24.242" v="2054" actId="255"/>
          <ac:spMkLst>
            <pc:docMk/>
            <pc:sldMk cId="4221170188" sldId="280"/>
            <ac:spMk id="4" creationId="{C554B894-2071-8FC6-314C-964F8B8BFCE4}"/>
          </ac:spMkLst>
        </pc:spChg>
      </pc:sldChg>
    </pc:docChg>
  </pc:docChgLst>
  <pc:docChgLst>
    <pc:chgData name="Shiva Kunwar" userId="aebf2261f0d6e09f" providerId="Windows Live" clId="Web-{792FA2BC-1ADC-4120-B5E7-41DB4F4952A8}"/>
    <pc:docChg chg="delSld modSld">
      <pc:chgData name="Shiva Kunwar" userId="aebf2261f0d6e09f" providerId="Windows Live" clId="Web-{792FA2BC-1ADC-4120-B5E7-41DB4F4952A8}" dt="2023-12-23T16:15:44.242" v="81"/>
      <pc:docMkLst>
        <pc:docMk/>
      </pc:docMkLst>
      <pc:sldChg chg="addSp delSp modSp">
        <pc:chgData name="Shiva Kunwar" userId="aebf2261f0d6e09f" providerId="Windows Live" clId="Web-{792FA2BC-1ADC-4120-B5E7-41DB4F4952A8}" dt="2023-12-23T16:15:44.242" v="81"/>
        <pc:sldMkLst>
          <pc:docMk/>
          <pc:sldMk cId="513983598" sldId="256"/>
        </pc:sldMkLst>
        <pc:spChg chg="mod">
          <ac:chgData name="Shiva Kunwar" userId="aebf2261f0d6e09f" providerId="Windows Live" clId="Web-{792FA2BC-1ADC-4120-B5E7-41DB4F4952A8}" dt="2023-12-23T16:14:06.676" v="71" actId="14100"/>
          <ac:spMkLst>
            <pc:docMk/>
            <pc:sldMk cId="513983598" sldId="256"/>
            <ac:spMk id="2" creationId="{CDBD1EEA-542C-DBA5-0F03-47421732BFEB}"/>
          </ac:spMkLst>
        </pc:spChg>
        <pc:spChg chg="add del mod">
          <ac:chgData name="Shiva Kunwar" userId="aebf2261f0d6e09f" providerId="Windows Live" clId="Web-{792FA2BC-1ADC-4120-B5E7-41DB4F4952A8}" dt="2023-12-23T16:15:40.117" v="79"/>
          <ac:spMkLst>
            <pc:docMk/>
            <pc:sldMk cId="513983598" sldId="256"/>
            <ac:spMk id="6" creationId="{9910DD32-74A6-48EF-B4E5-CFEF56BCF534}"/>
          </ac:spMkLst>
        </pc:spChg>
        <pc:picChg chg="add del mod">
          <ac:chgData name="Shiva Kunwar" userId="aebf2261f0d6e09f" providerId="Windows Live" clId="Web-{792FA2BC-1ADC-4120-B5E7-41DB4F4952A8}" dt="2023-12-23T16:15:44.242" v="81"/>
          <ac:picMkLst>
            <pc:docMk/>
            <pc:sldMk cId="513983598" sldId="256"/>
            <ac:picMk id="4" creationId="{E290207C-003B-8846-6467-980F2A7ACA36}"/>
          </ac:picMkLst>
        </pc:picChg>
        <pc:picChg chg="add del">
          <ac:chgData name="Shiva Kunwar" userId="aebf2261f0d6e09f" providerId="Windows Live" clId="Web-{792FA2BC-1ADC-4120-B5E7-41DB4F4952A8}" dt="2023-12-23T16:15:40.117" v="79"/>
          <ac:picMkLst>
            <pc:docMk/>
            <pc:sldMk cId="513983598" sldId="256"/>
            <ac:picMk id="10" creationId="{50D749EE-7F5D-607E-7CF3-5F30BC3F342B}"/>
          </ac:picMkLst>
        </pc:picChg>
      </pc:sldChg>
      <pc:sldChg chg="modSp">
        <pc:chgData name="Shiva Kunwar" userId="aebf2261f0d6e09f" providerId="Windows Live" clId="Web-{792FA2BC-1ADC-4120-B5E7-41DB4F4952A8}" dt="2023-12-23T16:13:18.002" v="21" actId="20577"/>
        <pc:sldMkLst>
          <pc:docMk/>
          <pc:sldMk cId="1600105505" sldId="267"/>
        </pc:sldMkLst>
        <pc:spChg chg="mod">
          <ac:chgData name="Shiva Kunwar" userId="aebf2261f0d6e09f" providerId="Windows Live" clId="Web-{792FA2BC-1ADC-4120-B5E7-41DB4F4952A8}" dt="2023-12-23T16:13:13.846" v="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Windows Live" clId="Web-{792FA2BC-1ADC-4120-B5E7-41DB4F4952A8}" dt="2023-12-23T16:13:07.580" v="12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Windows Live" clId="Web-{792FA2BC-1ADC-4120-B5E7-41DB4F4952A8}" dt="2023-12-23T16:13:18.002" v="21" actId="2057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Windows Live" clId="Web-{792FA2BC-1ADC-4120-B5E7-41DB4F4952A8}" dt="2023-12-23T16:13:03.767" v="11"/>
        <pc:sldMkLst>
          <pc:docMk/>
          <pc:sldMk cId="660821032" sldId="268"/>
        </pc:sldMkLst>
      </pc:sldChg>
      <pc:sldChg chg="del">
        <pc:chgData name="Shiva Kunwar" userId="aebf2261f0d6e09f" providerId="Windows Live" clId="Web-{792FA2BC-1ADC-4120-B5E7-41DB4F4952A8}" dt="2023-12-23T16:13:03.767" v="10"/>
        <pc:sldMkLst>
          <pc:docMk/>
          <pc:sldMk cId="93153752" sldId="269"/>
        </pc:sldMkLst>
      </pc:sldChg>
      <pc:sldChg chg="del">
        <pc:chgData name="Shiva Kunwar" userId="aebf2261f0d6e09f" providerId="Windows Live" clId="Web-{792FA2BC-1ADC-4120-B5E7-41DB4F4952A8}" dt="2023-12-23T16:13:03.752" v="9"/>
        <pc:sldMkLst>
          <pc:docMk/>
          <pc:sldMk cId="394631926" sldId="270"/>
        </pc:sldMkLst>
      </pc:sldChg>
      <pc:sldChg chg="del">
        <pc:chgData name="Shiva Kunwar" userId="aebf2261f0d6e09f" providerId="Windows Live" clId="Web-{792FA2BC-1ADC-4120-B5E7-41DB4F4952A8}" dt="2023-12-23T16:13:03.752" v="0"/>
        <pc:sldMkLst>
          <pc:docMk/>
          <pc:sldMk cId="2020265371" sldId="271"/>
        </pc:sldMkLst>
      </pc:sldChg>
      <pc:sldChg chg="del">
        <pc:chgData name="Shiva Kunwar" userId="aebf2261f0d6e09f" providerId="Windows Live" clId="Web-{792FA2BC-1ADC-4120-B5E7-41DB4F4952A8}" dt="2023-12-23T16:13:03.752" v="8"/>
        <pc:sldMkLst>
          <pc:docMk/>
          <pc:sldMk cId="2253161650" sldId="273"/>
        </pc:sldMkLst>
      </pc:sldChg>
      <pc:sldChg chg="del">
        <pc:chgData name="Shiva Kunwar" userId="aebf2261f0d6e09f" providerId="Windows Live" clId="Web-{792FA2BC-1ADC-4120-B5E7-41DB4F4952A8}" dt="2023-12-23T16:13:03.752" v="7"/>
        <pc:sldMkLst>
          <pc:docMk/>
          <pc:sldMk cId="3468023329" sldId="274"/>
        </pc:sldMkLst>
      </pc:sldChg>
      <pc:sldChg chg="del">
        <pc:chgData name="Shiva Kunwar" userId="aebf2261f0d6e09f" providerId="Windows Live" clId="Web-{792FA2BC-1ADC-4120-B5E7-41DB4F4952A8}" dt="2023-12-23T16:13:03.752" v="6"/>
        <pc:sldMkLst>
          <pc:docMk/>
          <pc:sldMk cId="1732684722" sldId="275"/>
        </pc:sldMkLst>
      </pc:sldChg>
      <pc:sldChg chg="del">
        <pc:chgData name="Shiva Kunwar" userId="aebf2261f0d6e09f" providerId="Windows Live" clId="Web-{792FA2BC-1ADC-4120-B5E7-41DB4F4952A8}" dt="2023-12-23T16:13:03.752" v="5"/>
        <pc:sldMkLst>
          <pc:docMk/>
          <pc:sldMk cId="3544414768" sldId="276"/>
        </pc:sldMkLst>
      </pc:sldChg>
      <pc:sldChg chg="del">
        <pc:chgData name="Shiva Kunwar" userId="aebf2261f0d6e09f" providerId="Windows Live" clId="Web-{792FA2BC-1ADC-4120-B5E7-41DB4F4952A8}" dt="2023-12-23T16:13:03.752" v="4"/>
        <pc:sldMkLst>
          <pc:docMk/>
          <pc:sldMk cId="1931651220" sldId="277"/>
        </pc:sldMkLst>
      </pc:sldChg>
      <pc:sldChg chg="del">
        <pc:chgData name="Shiva Kunwar" userId="aebf2261f0d6e09f" providerId="Windows Live" clId="Web-{792FA2BC-1ADC-4120-B5E7-41DB4F4952A8}" dt="2023-12-23T16:13:03.752" v="3"/>
        <pc:sldMkLst>
          <pc:docMk/>
          <pc:sldMk cId="2356649918" sldId="278"/>
        </pc:sldMkLst>
      </pc:sldChg>
      <pc:sldChg chg="del">
        <pc:chgData name="Shiva Kunwar" userId="aebf2261f0d6e09f" providerId="Windows Live" clId="Web-{792FA2BC-1ADC-4120-B5E7-41DB4F4952A8}" dt="2023-12-23T16:13:03.752" v="2"/>
        <pc:sldMkLst>
          <pc:docMk/>
          <pc:sldMk cId="648691045" sldId="279"/>
        </pc:sldMkLst>
      </pc:sldChg>
      <pc:sldChg chg="del">
        <pc:chgData name="Shiva Kunwar" userId="aebf2261f0d6e09f" providerId="Windows Live" clId="Web-{792FA2BC-1ADC-4120-B5E7-41DB4F4952A8}" dt="2023-12-23T16:13:03.752" v="1"/>
        <pc:sldMkLst>
          <pc:docMk/>
          <pc:sldMk cId="4221170188" sldId="280"/>
        </pc:sldMkLst>
      </pc:sldChg>
    </pc:docChg>
  </pc:docChgLst>
  <pc:docChgLst>
    <pc:chgData name="Shiva Kunwar" userId="aebf2261f0d6e09f" providerId="LiveId" clId="{94C3F7BA-9B91-402F-A46D-9E14CBB31D3D}"/>
    <pc:docChg chg="undo custSel modSld">
      <pc:chgData name="Shiva Kunwar" userId="aebf2261f0d6e09f" providerId="LiveId" clId="{94C3F7BA-9B91-402F-A46D-9E14CBB31D3D}" dt="2023-12-23T16:28:05.746" v="83" actId="20577"/>
      <pc:docMkLst>
        <pc:docMk/>
      </pc:docMkLst>
      <pc:sldChg chg="modSp mod">
        <pc:chgData name="Shiva Kunwar" userId="aebf2261f0d6e09f" providerId="LiveId" clId="{94C3F7BA-9B91-402F-A46D-9E14CBB31D3D}" dt="2023-12-23T16:19:13.758" v="2" actId="14100"/>
        <pc:sldMkLst>
          <pc:docMk/>
          <pc:sldMk cId="513983598" sldId="256"/>
        </pc:sldMkLst>
        <pc:spChg chg="mod">
          <ac:chgData name="Shiva Kunwar" userId="aebf2261f0d6e09f" providerId="LiveId" clId="{94C3F7BA-9B91-402F-A46D-9E14CBB31D3D}" dt="2023-12-23T16:19:13.758" v="2" actId="14100"/>
          <ac:spMkLst>
            <pc:docMk/>
            <pc:sldMk cId="513983598" sldId="256"/>
            <ac:spMk id="2" creationId="{CDBD1EEA-542C-DBA5-0F03-47421732BFEB}"/>
          </ac:spMkLst>
        </pc:spChg>
      </pc:sldChg>
      <pc:sldChg chg="modSp mod modNotesTx">
        <pc:chgData name="Shiva Kunwar" userId="aebf2261f0d6e09f" providerId="LiveId" clId="{94C3F7BA-9B91-402F-A46D-9E14CBB31D3D}" dt="2023-12-23T16:24:58.737" v="74" actId="20577"/>
        <pc:sldMkLst>
          <pc:docMk/>
          <pc:sldMk cId="399910915" sldId="258"/>
        </pc:sldMkLst>
        <pc:spChg chg="mod">
          <ac:chgData name="Shiva Kunwar" userId="aebf2261f0d6e09f" providerId="LiveId" clId="{94C3F7BA-9B91-402F-A46D-9E14CBB31D3D}" dt="2023-12-23T16:22:22.128" v="9" actId="20577"/>
          <ac:spMkLst>
            <pc:docMk/>
            <pc:sldMk cId="399910915" sldId="258"/>
            <ac:spMk id="2" creationId="{CDC45947-56A6-3D94-CC1B-440530BE2E79}"/>
          </ac:spMkLst>
        </pc:spChg>
        <pc:spChg chg="mod">
          <ac:chgData name="Shiva Kunwar" userId="aebf2261f0d6e09f" providerId="LiveId" clId="{94C3F7BA-9B91-402F-A46D-9E14CBB31D3D}" dt="2023-12-23T16:24:25.283" v="6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94C3F7BA-9B91-402F-A46D-9E14CBB31D3D}" dt="2023-12-23T16:24:58.737" v="74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19.432" v="26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addSp delSp modSp mod">
        <pc:chgData name="Shiva Kunwar" userId="aebf2261f0d6e09f" providerId="LiveId" clId="{94C3F7BA-9B91-402F-A46D-9E14CBB31D3D}" dt="2023-12-23T16:28:05.746" v="83" actId="20577"/>
        <pc:sldMkLst>
          <pc:docMk/>
          <pc:sldMk cId="4033552605" sldId="265"/>
        </pc:sldMkLst>
        <pc:spChg chg="mod">
          <ac:chgData name="Shiva Kunwar" userId="aebf2261f0d6e09f" providerId="LiveId" clId="{94C3F7BA-9B91-402F-A46D-9E14CBB31D3D}" dt="2023-12-23T16:28:05.746" v="83" actId="20577"/>
          <ac:spMkLst>
            <pc:docMk/>
            <pc:sldMk cId="4033552605" sldId="265"/>
            <ac:spMk id="3" creationId="{73F96AC3-CB6B-911F-8FF9-F5D96FBB5261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4" creationId="{D8EFDD86-AB97-178F-D625-31503B67C1FF}"/>
          </ac:spMkLst>
        </pc:spChg>
        <pc:spChg chg="mod">
          <ac:chgData name="Shiva Kunwar" userId="aebf2261f0d6e09f" providerId="LiveId" clId="{94C3F7BA-9B91-402F-A46D-9E14CBB31D3D}" dt="2023-12-23T16:25:04.534" v="7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27.775" v="28"/>
          <ac:spMkLst>
            <pc:docMk/>
            <pc:sldMk cId="4033552605" sldId="265"/>
            <ac:spMk id="6" creationId="{CDF5B250-01D0-AFD6-9942-1BAFA5AD4538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8" creationId="{624B3456-1214-FC0B-9C78-0D794E42ABAB}"/>
          </ac:spMkLst>
        </pc:spChg>
      </pc:sldChg>
      <pc:sldChg chg="modSp mod">
        <pc:chgData name="Shiva Kunwar" userId="aebf2261f0d6e09f" providerId="LiveId" clId="{94C3F7BA-9B91-402F-A46D-9E14CBB31D3D}" dt="2023-12-23T16:25:07.216" v="77"/>
        <pc:sldMkLst>
          <pc:docMk/>
          <pc:sldMk cId="3771641337" sldId="266"/>
        </pc:sldMkLst>
        <pc:spChg chg="mod">
          <ac:chgData name="Shiva Kunwar" userId="aebf2261f0d6e09f" providerId="LiveId" clId="{94C3F7BA-9B91-402F-A46D-9E14CBB31D3D}" dt="2023-12-23T16:24:36.612" v="7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94C3F7BA-9B91-402F-A46D-9E14CBB31D3D}" dt="2023-12-23T16:25:07.216" v="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30.473" v="29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94C3F7BA-9B91-402F-A46D-9E14CBB31D3D}" dt="2023-12-23T16:25:02.595" v="75"/>
        <pc:sldMkLst>
          <pc:docMk/>
          <pc:sldMk cId="1600105505" sldId="267"/>
        </pc:sldMkLst>
        <pc:spChg chg="mod">
          <ac:chgData name="Shiva Kunwar" userId="aebf2261f0d6e09f" providerId="LiveId" clId="{94C3F7BA-9B91-402F-A46D-9E14CBB31D3D}" dt="2023-12-23T16:25:02.595" v="75"/>
          <ac:spMkLst>
            <pc:docMk/>
            <pc:sldMk cId="1600105505" sldId="267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25.326" v="27"/>
          <ac:spMkLst>
            <pc:docMk/>
            <pc:sldMk cId="1600105505" sldId="267"/>
            <ac:spMk id="6" creationId="{23D46E95-7705-1A6D-2CEE-5890E3B6E7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7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17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0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65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6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52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6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1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68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81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30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8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0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8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5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7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3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board with text and symbols&#10;&#10;Description automatically generated">
            <a:extLst>
              <a:ext uri="{FF2B5EF4-FFF2-40B4-BE49-F238E27FC236}">
                <a16:creationId xmlns:a16="http://schemas.microsoft.com/office/drawing/2014/main" id="{AFF0473D-2E57-2648-E32E-450E943AB3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65" y="-348215"/>
            <a:ext cx="12192000" cy="61289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>
            <a:off x="4565" y="3957637"/>
            <a:ext cx="12188952" cy="292351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168B0E-20F4-FF12-470C-B3F22AE76A4A}"/>
              </a:ext>
            </a:extLst>
          </p:cNvPr>
          <p:cNvSpPr txBox="1">
            <a:spLocks/>
          </p:cNvSpPr>
          <p:nvPr userDrawn="1"/>
        </p:nvSpPr>
        <p:spPr>
          <a:xfrm>
            <a:off x="471438" y="3994372"/>
            <a:ext cx="11249125" cy="1669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n-ea"/>
                <a:cs typeface="+mn-cs"/>
              </a:rPr>
              <a:t>Object Oriented Analysis and Design using Unified Modeling Language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B5512E-D1AA-93FA-023F-C6BA65C969D9}"/>
              </a:ext>
            </a:extLst>
          </p:cNvPr>
          <p:cNvSpPr txBox="1">
            <a:spLocks/>
          </p:cNvSpPr>
          <p:nvPr userDrawn="1"/>
        </p:nvSpPr>
        <p:spPr>
          <a:xfrm>
            <a:off x="4426694" y="5645148"/>
            <a:ext cx="3338613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Er. Shiva Kunwar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Lecturer, GU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D64FA39-764F-48F2-BC12-23BF568D0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4" y="4890719"/>
            <a:ext cx="17716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3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D6447A-E0A5-D5E3-7EB2-2297DA88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17/01/2024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35769-B39A-15A5-EC52-031D6D03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23695"/>
            <a:ext cx="5675376" cy="440831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7938" y="1623695"/>
            <a:ext cx="4886326" cy="440831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266D39-DF6E-28EF-BD7E-A78963D02A0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17/01/2024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47EDD0-3BC8-0011-A82F-9BC71B02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02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130125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681" y="1681163"/>
            <a:ext cx="5022581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681" y="2505075"/>
            <a:ext cx="5022581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17/01/2024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00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B06FA59B-F748-A66F-AED3-CDE52A33B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040" r="21945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B10A37-CE30-2616-3A11-DF476CAAD116}"/>
              </a:ext>
            </a:extLst>
          </p:cNvPr>
          <p:cNvSpPr txBox="1">
            <a:spLocks/>
          </p:cNvSpPr>
          <p:nvPr userDrawn="1"/>
        </p:nvSpPr>
        <p:spPr>
          <a:xfrm>
            <a:off x="6020439" y="3157538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  <a:hlinkClick r:id="rId3"/>
              </a:rPr>
              <a:t>SHIVA.KUNWAR@HOTMAIL.COM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+977-9819123654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B28A9A-9B7C-76D2-0955-EE14BC236DD0}"/>
              </a:ext>
            </a:extLst>
          </p:cNvPr>
          <p:cNvSpPr txBox="1">
            <a:spLocks/>
          </p:cNvSpPr>
          <p:nvPr userDrawn="1"/>
        </p:nvSpPr>
        <p:spPr>
          <a:xfrm>
            <a:off x="6020438" y="4614862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Google Classroom: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mc3sagw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DB58B-0388-1F5D-6AF3-2E8B785B8816}"/>
              </a:ext>
            </a:extLst>
          </p:cNvPr>
          <p:cNvSpPr txBox="1">
            <a:spLocks/>
          </p:cNvSpPr>
          <p:nvPr userDrawn="1"/>
        </p:nvSpPr>
        <p:spPr>
          <a:xfrm>
            <a:off x="6020437" y="1700214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j-ea"/>
                <a:cs typeface="+mj-cs"/>
              </a:rPr>
              <a:t>END OF LECTURE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7A647B-F5A3-27E8-1292-B4EBF91E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40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view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25517"/>
            <a:ext cx="9144000" cy="965318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76443"/>
            <a:ext cx="9144000" cy="270992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17/01/2024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92E26F7-71E8-E9E0-9639-980BD4690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62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5" y="681037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546233"/>
            <a:ext cx="10823638" cy="455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17/01/2024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33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2"/>
          </a:solidFill>
          <a:latin typeface="Painting With Chocolat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Nunito" pitchFamily="2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300" kern="1200">
          <a:solidFill>
            <a:schemeClr val="tx2"/>
          </a:solidFill>
          <a:latin typeface="Nunito" pitchFamily="2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Nunito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Nunito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0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Notations: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/>
              <a:t>A link is a connection path between two objects.</a:t>
            </a:r>
          </a:p>
          <a:p>
            <a:pPr algn="l"/>
            <a:r>
              <a:rPr lang="en-US" dirty="0"/>
              <a:t>It indicates some form of navigation and visibility between the objects.</a:t>
            </a:r>
            <a:endParaRPr lang="en-US" sz="240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AD1EB9-5430-08EA-7795-4C4A03F6B2F1}"/>
              </a:ext>
            </a:extLst>
          </p:cNvPr>
          <p:cNvGrpSpPr/>
          <p:nvPr/>
        </p:nvGrpSpPr>
        <p:grpSpPr>
          <a:xfrm>
            <a:off x="1792225" y="3694691"/>
            <a:ext cx="7799826" cy="2386763"/>
            <a:chOff x="1792225" y="3694691"/>
            <a:chExt cx="7799826" cy="23867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770B73-F2AA-9FB2-35CD-4EB49F6B3393}"/>
                </a:ext>
              </a:extLst>
            </p:cNvPr>
            <p:cNvGrpSpPr/>
            <p:nvPr/>
          </p:nvGrpSpPr>
          <p:grpSpPr>
            <a:xfrm>
              <a:off x="1792225" y="3694691"/>
              <a:ext cx="7799826" cy="2386763"/>
              <a:chOff x="1792225" y="3229998"/>
              <a:chExt cx="7799826" cy="238676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E17C574-4E09-08C5-0FB8-10E35059AC8C}"/>
                  </a:ext>
                </a:extLst>
              </p:cNvPr>
              <p:cNvGrpSpPr/>
              <p:nvPr/>
            </p:nvGrpSpPr>
            <p:grpSpPr>
              <a:xfrm>
                <a:off x="1792225" y="3229998"/>
                <a:ext cx="7799826" cy="1964013"/>
                <a:chOff x="1792225" y="3229998"/>
                <a:chExt cx="7799826" cy="19640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DF65E7D-1B43-900E-2AEC-4835035A00E7}"/>
                    </a:ext>
                  </a:extLst>
                </p:cNvPr>
                <p:cNvSpPr/>
                <p:nvPr/>
              </p:nvSpPr>
              <p:spPr>
                <a:xfrm>
                  <a:off x="1792225" y="3591589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:Register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BE6EC0-D38D-3B1A-16B1-F1DBF63F9BAE}"/>
                    </a:ext>
                  </a:extLst>
                </p:cNvPr>
                <p:cNvSpPr/>
                <p:nvPr/>
              </p:nvSpPr>
              <p:spPr>
                <a:xfrm>
                  <a:off x="7501823" y="3582541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:Sale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809D4D0-908F-8624-B12C-11160D1BA1BF}"/>
                    </a:ext>
                  </a:extLst>
                </p:cNvPr>
                <p:cNvCxnSpPr>
                  <a:stCxn id="9" idx="3"/>
                  <a:endCxn id="11" idx="1"/>
                </p:cNvCxnSpPr>
                <p:nvPr/>
              </p:nvCxnSpPr>
              <p:spPr>
                <a:xfrm flipV="1">
                  <a:off x="3882453" y="4005291"/>
                  <a:ext cx="3619370" cy="90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4161A6-35B0-5528-BA3A-3A2E320731B2}"/>
                    </a:ext>
                  </a:extLst>
                </p:cNvPr>
                <p:cNvSpPr txBox="1"/>
                <p:nvPr/>
              </p:nvSpPr>
              <p:spPr>
                <a:xfrm>
                  <a:off x="4378863" y="3229998"/>
                  <a:ext cx="2815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1:makePayment(cash)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8D9947-2CBF-79CD-E233-5414F1A7CA3E}"/>
                    </a:ext>
                  </a:extLst>
                </p:cNvPr>
                <p:cNvSpPr txBox="1"/>
                <p:nvPr/>
              </p:nvSpPr>
              <p:spPr>
                <a:xfrm>
                  <a:off x="4378978" y="3543626"/>
                  <a:ext cx="1261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2:check()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7E54B95-FFF6-8E33-2E0A-26820560F311}"/>
                    </a:ext>
                  </a:extLst>
                </p:cNvPr>
                <p:cNvSpPr txBox="1"/>
                <p:nvPr/>
              </p:nvSpPr>
              <p:spPr>
                <a:xfrm>
                  <a:off x="4378978" y="4168345"/>
                  <a:ext cx="22717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2.1:authenticate()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B3248A2C-EDDC-CC8F-88DC-A4F44E13E8E2}"/>
                    </a:ext>
                  </a:extLst>
                </p:cNvPr>
                <p:cNvCxnSpPr/>
                <p:nvPr/>
              </p:nvCxnSpPr>
              <p:spPr>
                <a:xfrm>
                  <a:off x="6985416" y="4005291"/>
                  <a:ext cx="689548" cy="11887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F0CBC6-A22B-3EB6-1524-7B351C4F4AC2}"/>
                  </a:ext>
                </a:extLst>
              </p:cNvPr>
              <p:cNvSpPr txBox="1"/>
              <p:nvPr/>
            </p:nvSpPr>
            <p:spPr>
              <a:xfrm>
                <a:off x="7149792" y="5155096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374151"/>
                    </a:solidFill>
                  </a:rPr>
                  <a:t>Link Line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43766C-2A06-FA68-A888-945B225D18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298468" y="3851116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ECE216E-0E25-13DC-DF3E-4148C7EB85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71973" y="4138427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C8891E-FBDE-93D9-7019-6C75E27FC9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49621" y="4980373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33EB5-4544-F214-B5F9-2FEC5FA3D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37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Notations: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/>
              <a:t>Each message between objects is represented with a message expression and small arrow indicating the direction of the message. </a:t>
            </a:r>
          </a:p>
          <a:p>
            <a:pPr algn="l"/>
            <a:r>
              <a:rPr lang="en-US" dirty="0"/>
              <a:t>Many messages may flow along this link . </a:t>
            </a:r>
          </a:p>
          <a:p>
            <a:pPr algn="l"/>
            <a:r>
              <a:rPr lang="en-US" dirty="0"/>
              <a:t>A sequence number is added to show the sequential order of messages.</a:t>
            </a:r>
            <a:endParaRPr lang="en-US" sz="240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856B2-D778-2B76-0952-E2A1935DEE0C}"/>
              </a:ext>
            </a:extLst>
          </p:cNvPr>
          <p:cNvGrpSpPr/>
          <p:nvPr/>
        </p:nvGrpSpPr>
        <p:grpSpPr>
          <a:xfrm>
            <a:off x="1792225" y="3606289"/>
            <a:ext cx="9245876" cy="2475165"/>
            <a:chOff x="1792225" y="3606289"/>
            <a:chExt cx="9245876" cy="2475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9F6B4E-627B-5966-9767-9AAD61A3689B}"/>
                </a:ext>
              </a:extLst>
            </p:cNvPr>
            <p:cNvGrpSpPr/>
            <p:nvPr/>
          </p:nvGrpSpPr>
          <p:grpSpPr>
            <a:xfrm>
              <a:off x="1792225" y="3606289"/>
              <a:ext cx="9245876" cy="2475165"/>
              <a:chOff x="1792225" y="3141596"/>
              <a:chExt cx="9245876" cy="24751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571D446-3E6D-D3F8-7F1F-6191259E70E6}"/>
                  </a:ext>
                </a:extLst>
              </p:cNvPr>
              <p:cNvGrpSpPr/>
              <p:nvPr/>
            </p:nvGrpSpPr>
            <p:grpSpPr>
              <a:xfrm>
                <a:off x="1792225" y="3141596"/>
                <a:ext cx="7799826" cy="2052415"/>
                <a:chOff x="1792225" y="3141596"/>
                <a:chExt cx="7799826" cy="205241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17FB66F-1AE6-8580-8253-E9483C51CE4E}"/>
                    </a:ext>
                  </a:extLst>
                </p:cNvPr>
                <p:cNvSpPr/>
                <p:nvPr/>
              </p:nvSpPr>
              <p:spPr>
                <a:xfrm>
                  <a:off x="1792225" y="3591589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:Register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5774847-90D7-309A-A85A-2B81C7D9F0D9}"/>
                    </a:ext>
                  </a:extLst>
                </p:cNvPr>
                <p:cNvSpPr/>
                <p:nvPr/>
              </p:nvSpPr>
              <p:spPr>
                <a:xfrm>
                  <a:off x="7501823" y="3582541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:Sale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418D9F9-E9E6-90F5-5BA4-DFA93A514190}"/>
                    </a:ext>
                  </a:extLst>
                </p:cNvPr>
                <p:cNvCxnSpPr>
                  <a:stCxn id="24" idx="3"/>
                  <a:endCxn id="25" idx="1"/>
                </p:cNvCxnSpPr>
                <p:nvPr/>
              </p:nvCxnSpPr>
              <p:spPr>
                <a:xfrm flipV="1">
                  <a:off x="3882453" y="4005291"/>
                  <a:ext cx="3619370" cy="90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CD4F19-7387-4CB3-FAAB-9B1C0D3FD4B8}"/>
                    </a:ext>
                  </a:extLst>
                </p:cNvPr>
                <p:cNvSpPr txBox="1"/>
                <p:nvPr/>
              </p:nvSpPr>
              <p:spPr>
                <a:xfrm>
                  <a:off x="4378863" y="3229998"/>
                  <a:ext cx="2815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1:makePayment(cash)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68942CC-4496-DF1D-BD44-15B78FC96777}"/>
                    </a:ext>
                  </a:extLst>
                </p:cNvPr>
                <p:cNvSpPr txBox="1"/>
                <p:nvPr/>
              </p:nvSpPr>
              <p:spPr>
                <a:xfrm>
                  <a:off x="4378978" y="3543626"/>
                  <a:ext cx="1261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2:check()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7655BAA-CF3B-E5DC-B5A9-028B04D385B0}"/>
                    </a:ext>
                  </a:extLst>
                </p:cNvPr>
                <p:cNvSpPr txBox="1"/>
                <p:nvPr/>
              </p:nvSpPr>
              <p:spPr>
                <a:xfrm>
                  <a:off x="4378978" y="4168345"/>
                  <a:ext cx="22717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2.1:authenticate()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22A1A95-F593-F94B-731A-4EE6B3E861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642596"/>
                  <a:ext cx="1578964" cy="55141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A0AE7AE-9B72-6FB7-B541-BB28E5A2AD6C}"/>
                    </a:ext>
                  </a:extLst>
                </p:cNvPr>
                <p:cNvCxnSpPr>
                  <a:cxnSpLocks/>
                  <a:endCxn id="24" idx="0"/>
                </p:cNvCxnSpPr>
                <p:nvPr/>
              </p:nvCxnSpPr>
              <p:spPr>
                <a:xfrm>
                  <a:off x="2837339" y="3141596"/>
                  <a:ext cx="0" cy="4499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EC7A1E-C026-0B39-EC59-6D20D12F5A02}"/>
                  </a:ext>
                </a:extLst>
              </p:cNvPr>
              <p:cNvSpPr txBox="1"/>
              <p:nvPr/>
            </p:nvSpPr>
            <p:spPr>
              <a:xfrm>
                <a:off x="7149792" y="5155096"/>
                <a:ext cx="38883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374151"/>
                    </a:solidFill>
                  </a:rPr>
                  <a:t>All messages flow on same link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9FB28E8-BE93-971E-8A39-940959E08BF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298468" y="3851116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BC3B64-6297-A5ED-3D10-AC4BA93A12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71973" y="4138427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D179CF-FD36-45B2-0438-4E998DF8FD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49621" y="4980373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82D793-A8DC-173F-D7F8-0DAE3C819B54}"/>
                </a:ext>
              </a:extLst>
            </p:cNvPr>
            <p:cNvCxnSpPr>
              <a:cxnSpLocks/>
            </p:cNvCxnSpPr>
            <p:nvPr/>
          </p:nvCxnSpPr>
          <p:spPr>
            <a:xfrm>
              <a:off x="2993026" y="3705928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95C9155-3B3C-9759-2545-F2B6FDCBA987}"/>
              </a:ext>
            </a:extLst>
          </p:cNvPr>
          <p:cNvSpPr txBox="1"/>
          <p:nvPr/>
        </p:nvSpPr>
        <p:spPr>
          <a:xfrm>
            <a:off x="1979991" y="3629860"/>
            <a:ext cx="89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start()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11882-F571-1D33-A64D-2E77573CA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4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</a:rPr>
              <a:t>N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otations: Messages to “self” or “this”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/>
              <a:t>A message can be sent from an object to itself.</a:t>
            </a:r>
          </a:p>
          <a:p>
            <a:pPr algn="l"/>
            <a:r>
              <a:rPr lang="en-US" dirty="0"/>
              <a:t>This is illustrated by a link to itself, with messages flowing along the link. </a:t>
            </a:r>
            <a:endParaRPr lang="en-US" sz="240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856B2-D778-2B76-0952-E2A1935DEE0C}"/>
              </a:ext>
            </a:extLst>
          </p:cNvPr>
          <p:cNvGrpSpPr/>
          <p:nvPr/>
        </p:nvGrpSpPr>
        <p:grpSpPr>
          <a:xfrm>
            <a:off x="1792225" y="3606289"/>
            <a:ext cx="7799826" cy="2475165"/>
            <a:chOff x="1792225" y="3606289"/>
            <a:chExt cx="7799826" cy="2475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9F6B4E-627B-5966-9767-9AAD61A3689B}"/>
                </a:ext>
              </a:extLst>
            </p:cNvPr>
            <p:cNvGrpSpPr/>
            <p:nvPr/>
          </p:nvGrpSpPr>
          <p:grpSpPr>
            <a:xfrm>
              <a:off x="1792225" y="3606289"/>
              <a:ext cx="7799826" cy="2475165"/>
              <a:chOff x="1792225" y="3141596"/>
              <a:chExt cx="7799826" cy="24751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571D446-3E6D-D3F8-7F1F-6191259E70E6}"/>
                  </a:ext>
                </a:extLst>
              </p:cNvPr>
              <p:cNvGrpSpPr/>
              <p:nvPr/>
            </p:nvGrpSpPr>
            <p:grpSpPr>
              <a:xfrm>
                <a:off x="1792225" y="3141596"/>
                <a:ext cx="7799826" cy="2475165"/>
                <a:chOff x="1792225" y="3141596"/>
                <a:chExt cx="7799826" cy="247516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17FB66F-1AE6-8580-8253-E9483C51CE4E}"/>
                    </a:ext>
                  </a:extLst>
                </p:cNvPr>
                <p:cNvSpPr/>
                <p:nvPr/>
              </p:nvSpPr>
              <p:spPr>
                <a:xfrm>
                  <a:off x="1792225" y="3591589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:Register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5774847-90D7-309A-A85A-2B81C7D9F0D9}"/>
                    </a:ext>
                  </a:extLst>
                </p:cNvPr>
                <p:cNvSpPr/>
                <p:nvPr/>
              </p:nvSpPr>
              <p:spPr>
                <a:xfrm>
                  <a:off x="7501823" y="3582541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:Sale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418D9F9-E9E6-90F5-5BA4-DFA93A514190}"/>
                    </a:ext>
                  </a:extLst>
                </p:cNvPr>
                <p:cNvCxnSpPr>
                  <a:stCxn id="24" idx="3"/>
                  <a:endCxn id="25" idx="1"/>
                </p:cNvCxnSpPr>
                <p:nvPr/>
              </p:nvCxnSpPr>
              <p:spPr>
                <a:xfrm flipV="1">
                  <a:off x="3882453" y="4005291"/>
                  <a:ext cx="3619370" cy="90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CD4F19-7387-4CB3-FAAB-9B1C0D3FD4B8}"/>
                    </a:ext>
                  </a:extLst>
                </p:cNvPr>
                <p:cNvSpPr txBox="1"/>
                <p:nvPr/>
              </p:nvSpPr>
              <p:spPr>
                <a:xfrm>
                  <a:off x="4378863" y="3229998"/>
                  <a:ext cx="2815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1:makePayment(cash)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68942CC-4496-DF1D-BD44-15B78FC96777}"/>
                    </a:ext>
                  </a:extLst>
                </p:cNvPr>
                <p:cNvSpPr txBox="1"/>
                <p:nvPr/>
              </p:nvSpPr>
              <p:spPr>
                <a:xfrm>
                  <a:off x="4378978" y="3543626"/>
                  <a:ext cx="1261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2:check()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7655BAA-CF3B-E5DC-B5A9-028B04D385B0}"/>
                    </a:ext>
                  </a:extLst>
                </p:cNvPr>
                <p:cNvSpPr txBox="1"/>
                <p:nvPr/>
              </p:nvSpPr>
              <p:spPr>
                <a:xfrm>
                  <a:off x="4378978" y="4168345"/>
                  <a:ext cx="22717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2.1:authenticate()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22A1A95-F593-F94B-731A-4EE6B3E861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6051" y="5056945"/>
                  <a:ext cx="901145" cy="32826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A0AE7AE-9B72-6FB7-B541-BB28E5A2AD6C}"/>
                    </a:ext>
                  </a:extLst>
                </p:cNvPr>
                <p:cNvCxnSpPr>
                  <a:cxnSpLocks/>
                  <a:endCxn id="24" idx="0"/>
                </p:cNvCxnSpPr>
                <p:nvPr/>
              </p:nvCxnSpPr>
              <p:spPr>
                <a:xfrm>
                  <a:off x="2837339" y="3141596"/>
                  <a:ext cx="0" cy="4499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E51A7DD-3A0F-43AB-1139-95F40CA0058A}"/>
                    </a:ext>
                  </a:extLst>
                </p:cNvPr>
                <p:cNvSpPr txBox="1"/>
                <p:nvPr/>
              </p:nvSpPr>
              <p:spPr>
                <a:xfrm>
                  <a:off x="2057379" y="5155096"/>
                  <a:ext cx="11464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3:clear()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0020565-8FB9-410A-167A-F99B20127E2C}"/>
                    </a:ext>
                  </a:extLst>
                </p:cNvPr>
                <p:cNvSpPr txBox="1"/>
                <p:nvPr/>
              </p:nvSpPr>
              <p:spPr>
                <a:xfrm>
                  <a:off x="1979991" y="3165167"/>
                  <a:ext cx="8999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start()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EC7A1E-C026-0B39-EC59-6D20D12F5A02}"/>
                  </a:ext>
                </a:extLst>
              </p:cNvPr>
              <p:cNvSpPr txBox="1"/>
              <p:nvPr/>
            </p:nvSpPr>
            <p:spPr>
              <a:xfrm>
                <a:off x="4151845" y="5155096"/>
                <a:ext cx="1983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374151"/>
                    </a:solidFill>
                  </a:rPr>
                  <a:t>Message to self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9FB28E8-BE93-971E-8A39-940959E08BF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298468" y="3851116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BC3B64-6297-A5ED-3D10-AC4BA93A12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71973" y="4138427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D179CF-FD36-45B2-0438-4E998DF8FD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49621" y="4980373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82D793-A8DC-173F-D7F8-0DAE3C819B54}"/>
                </a:ext>
              </a:extLst>
            </p:cNvPr>
            <p:cNvCxnSpPr>
              <a:cxnSpLocks/>
            </p:cNvCxnSpPr>
            <p:nvPr/>
          </p:nvCxnSpPr>
          <p:spPr>
            <a:xfrm>
              <a:off x="2993026" y="3705928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BF076C-19AA-0123-747E-9D81A9C99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3847" y="5735205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3693A-775B-6283-BDF3-EE2ABAA84D46}"/>
              </a:ext>
            </a:extLst>
          </p:cNvPr>
          <p:cNvCxnSpPr/>
          <p:nvPr/>
        </p:nvCxnSpPr>
        <p:spPr>
          <a:xfrm>
            <a:off x="2098623" y="4901744"/>
            <a:ext cx="0" cy="784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62507A-22D6-1C3A-EACD-32A8AF55AB95}"/>
              </a:ext>
            </a:extLst>
          </p:cNvPr>
          <p:cNvCxnSpPr>
            <a:cxnSpLocks/>
          </p:cNvCxnSpPr>
          <p:nvPr/>
        </p:nvCxnSpPr>
        <p:spPr>
          <a:xfrm>
            <a:off x="2098623" y="5685769"/>
            <a:ext cx="10639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2012C-3E3B-AEB9-91EC-E77E34BECCDF}"/>
              </a:ext>
            </a:extLst>
          </p:cNvPr>
          <p:cNvCxnSpPr>
            <a:cxnSpLocks/>
          </p:cNvCxnSpPr>
          <p:nvPr/>
        </p:nvCxnSpPr>
        <p:spPr>
          <a:xfrm>
            <a:off x="3162601" y="4901743"/>
            <a:ext cx="0" cy="78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CFBA0-B7AE-213A-E4FA-F0DE0A423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8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Message Number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/>
              <a:t>The order of messages is illustrated with sequence numbers</a:t>
            </a:r>
          </a:p>
          <a:p>
            <a:pPr algn="l"/>
            <a:r>
              <a:rPr lang="en-US" dirty="0"/>
              <a:t>1. The first message is not numbered. Thus, start() is unnumbered.</a:t>
            </a:r>
          </a:p>
          <a:p>
            <a:pPr algn="l"/>
            <a:r>
              <a:rPr lang="en-US" dirty="0"/>
              <a:t>2. The order and nesting of subsequent messages is shown with a legal numbering scheme in which nested messages have a number appended to them.</a:t>
            </a:r>
          </a:p>
          <a:p>
            <a:pPr algn="l"/>
            <a:r>
              <a:rPr lang="en-US" dirty="0"/>
              <a:t>Nesting is denoted by prepending the incoming message number to the outgoing message number.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856B2-D778-2B76-0952-E2A1935DEE0C}"/>
              </a:ext>
            </a:extLst>
          </p:cNvPr>
          <p:cNvGrpSpPr/>
          <p:nvPr/>
        </p:nvGrpSpPr>
        <p:grpSpPr>
          <a:xfrm>
            <a:off x="2196087" y="4367032"/>
            <a:ext cx="7799826" cy="2170928"/>
            <a:chOff x="1792225" y="3694691"/>
            <a:chExt cx="7799826" cy="217092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9F6B4E-627B-5966-9767-9AAD61A3689B}"/>
                </a:ext>
              </a:extLst>
            </p:cNvPr>
            <p:cNvGrpSpPr/>
            <p:nvPr/>
          </p:nvGrpSpPr>
          <p:grpSpPr>
            <a:xfrm>
              <a:off x="1792225" y="3694691"/>
              <a:ext cx="7799826" cy="2170928"/>
              <a:chOff x="1792225" y="3229998"/>
              <a:chExt cx="7799826" cy="217092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571D446-3E6D-D3F8-7F1F-6191259E70E6}"/>
                  </a:ext>
                </a:extLst>
              </p:cNvPr>
              <p:cNvGrpSpPr/>
              <p:nvPr/>
            </p:nvGrpSpPr>
            <p:grpSpPr>
              <a:xfrm>
                <a:off x="1792225" y="3229998"/>
                <a:ext cx="7799826" cy="1709263"/>
                <a:chOff x="1792225" y="3229998"/>
                <a:chExt cx="7799826" cy="1709263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17FB66F-1AE6-8580-8253-E9483C51CE4E}"/>
                    </a:ext>
                  </a:extLst>
                </p:cNvPr>
                <p:cNvSpPr/>
                <p:nvPr/>
              </p:nvSpPr>
              <p:spPr>
                <a:xfrm>
                  <a:off x="1792225" y="3591589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:Register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5774847-90D7-309A-A85A-2B81C7D9F0D9}"/>
                    </a:ext>
                  </a:extLst>
                </p:cNvPr>
                <p:cNvSpPr/>
                <p:nvPr/>
              </p:nvSpPr>
              <p:spPr>
                <a:xfrm>
                  <a:off x="7501823" y="3582541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:Sale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418D9F9-E9E6-90F5-5BA4-DFA93A514190}"/>
                    </a:ext>
                  </a:extLst>
                </p:cNvPr>
                <p:cNvCxnSpPr>
                  <a:cxnSpLocks/>
                  <a:stCxn id="24" idx="3"/>
                  <a:endCxn id="25" idx="1"/>
                </p:cNvCxnSpPr>
                <p:nvPr/>
              </p:nvCxnSpPr>
              <p:spPr>
                <a:xfrm flipV="1">
                  <a:off x="3882453" y="4005291"/>
                  <a:ext cx="3619370" cy="90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CD4F19-7387-4CB3-FAAB-9B1C0D3FD4B8}"/>
                    </a:ext>
                  </a:extLst>
                </p:cNvPr>
                <p:cNvSpPr txBox="1"/>
                <p:nvPr/>
              </p:nvSpPr>
              <p:spPr>
                <a:xfrm>
                  <a:off x="4378863" y="3229998"/>
                  <a:ext cx="26043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makePayment(cash)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68942CC-4496-DF1D-BD44-15B78FC96777}"/>
                    </a:ext>
                  </a:extLst>
                </p:cNvPr>
                <p:cNvSpPr txBox="1"/>
                <p:nvPr/>
              </p:nvSpPr>
              <p:spPr>
                <a:xfrm>
                  <a:off x="4378978" y="3543626"/>
                  <a:ext cx="1261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2:check()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7655BAA-CF3B-E5DC-B5A9-028B04D385B0}"/>
                    </a:ext>
                  </a:extLst>
                </p:cNvPr>
                <p:cNvSpPr txBox="1"/>
                <p:nvPr/>
              </p:nvSpPr>
              <p:spPr>
                <a:xfrm>
                  <a:off x="4378978" y="4168345"/>
                  <a:ext cx="22717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2.1:authenticate()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22A1A95-F593-F94B-731A-4EE6B3E861C0}"/>
                    </a:ext>
                  </a:extLst>
                </p:cNvPr>
                <p:cNvCxnSpPr>
                  <a:cxnSpLocks/>
                  <a:stCxn id="27" idx="1"/>
                  <a:endCxn id="23" idx="0"/>
                </p:cNvCxnSpPr>
                <p:nvPr/>
              </p:nvCxnSpPr>
              <p:spPr>
                <a:xfrm flipH="1">
                  <a:off x="3975776" y="3460831"/>
                  <a:ext cx="403087" cy="14784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EC7A1E-C026-0B39-EC59-6D20D12F5A02}"/>
                  </a:ext>
                </a:extLst>
              </p:cNvPr>
              <p:cNvSpPr txBox="1"/>
              <p:nvPr/>
            </p:nvSpPr>
            <p:spPr>
              <a:xfrm>
                <a:off x="2064163" y="4939261"/>
                <a:ext cx="38232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374151"/>
                    </a:solidFill>
                  </a:rPr>
                  <a:t>First message is not numbered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9FB28E8-BE93-971E-8A39-940959E08BF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298468" y="3851116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BC3B64-6297-A5ED-3D10-AC4BA93A12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71973" y="4138427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D179CF-FD36-45B2-0438-4E998DF8FD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49621" y="4980373"/>
              <a:ext cx="0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9629B-D8A5-2BF5-B5E6-5B17155A1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20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Conditional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/>
              <a:t>A conditional message is shown by following a sequence number with a conditional clause in square brackets, like an iteration clause.</a:t>
            </a:r>
          </a:p>
          <a:p>
            <a:pPr algn="l"/>
            <a:r>
              <a:rPr lang="en-US" dirty="0"/>
              <a:t>The message is only sent if the clause evaluates to true.</a:t>
            </a:r>
          </a:p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856B2-D778-2B76-0952-E2A1935DEE0C}"/>
              </a:ext>
            </a:extLst>
          </p:cNvPr>
          <p:cNvGrpSpPr/>
          <p:nvPr/>
        </p:nvGrpSpPr>
        <p:grpSpPr>
          <a:xfrm>
            <a:off x="1792225" y="3694691"/>
            <a:ext cx="7799826" cy="2117022"/>
            <a:chOff x="1792225" y="3694691"/>
            <a:chExt cx="7799826" cy="21170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9F6B4E-627B-5966-9767-9AAD61A3689B}"/>
                </a:ext>
              </a:extLst>
            </p:cNvPr>
            <p:cNvGrpSpPr/>
            <p:nvPr/>
          </p:nvGrpSpPr>
          <p:grpSpPr>
            <a:xfrm>
              <a:off x="1792225" y="3694691"/>
              <a:ext cx="7799826" cy="2117022"/>
              <a:chOff x="1792225" y="3229998"/>
              <a:chExt cx="7799826" cy="211702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571D446-3E6D-D3F8-7F1F-6191259E70E6}"/>
                  </a:ext>
                </a:extLst>
              </p:cNvPr>
              <p:cNvGrpSpPr/>
              <p:nvPr/>
            </p:nvGrpSpPr>
            <p:grpSpPr>
              <a:xfrm>
                <a:off x="1792225" y="3229998"/>
                <a:ext cx="7799826" cy="1207091"/>
                <a:chOff x="1792225" y="3229998"/>
                <a:chExt cx="7799826" cy="120709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17FB66F-1AE6-8580-8253-E9483C51CE4E}"/>
                    </a:ext>
                  </a:extLst>
                </p:cNvPr>
                <p:cNvSpPr/>
                <p:nvPr/>
              </p:nvSpPr>
              <p:spPr>
                <a:xfrm>
                  <a:off x="1792225" y="3591589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:Register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5774847-90D7-309A-A85A-2B81C7D9F0D9}"/>
                    </a:ext>
                  </a:extLst>
                </p:cNvPr>
                <p:cNvSpPr/>
                <p:nvPr/>
              </p:nvSpPr>
              <p:spPr>
                <a:xfrm>
                  <a:off x="7501823" y="3582541"/>
                  <a:ext cx="2090228" cy="845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374151"/>
                      </a:solidFill>
                    </a:rPr>
                    <a:t>:Sale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418D9F9-E9E6-90F5-5BA4-DFA93A514190}"/>
                    </a:ext>
                  </a:extLst>
                </p:cNvPr>
                <p:cNvCxnSpPr>
                  <a:cxnSpLocks/>
                  <a:stCxn id="24" idx="3"/>
                  <a:endCxn id="25" idx="1"/>
                </p:cNvCxnSpPr>
                <p:nvPr/>
              </p:nvCxnSpPr>
              <p:spPr>
                <a:xfrm flipV="1">
                  <a:off x="3882453" y="4005291"/>
                  <a:ext cx="3619370" cy="90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CD4F19-7387-4CB3-FAAB-9B1C0D3FD4B8}"/>
                    </a:ext>
                  </a:extLst>
                </p:cNvPr>
                <p:cNvSpPr txBox="1"/>
                <p:nvPr/>
              </p:nvSpPr>
              <p:spPr>
                <a:xfrm>
                  <a:off x="4378863" y="3229998"/>
                  <a:ext cx="34963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</a:rPr>
                    <a:t>1 [login=‘admin’]: purchase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EC7A1E-C026-0B39-EC59-6D20D12F5A02}"/>
                  </a:ext>
                </a:extLst>
              </p:cNvPr>
              <p:cNvSpPr txBox="1"/>
              <p:nvPr/>
            </p:nvSpPr>
            <p:spPr>
              <a:xfrm>
                <a:off x="2837339" y="4885355"/>
                <a:ext cx="20714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374151"/>
                    </a:solidFill>
                  </a:rPr>
                  <a:t>Square brackets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9FB28E8-BE93-971E-8A39-940959E08BF2}"/>
                </a:ext>
              </a:extLst>
            </p:cNvPr>
            <p:cNvCxnSpPr>
              <a:cxnSpLocks/>
            </p:cNvCxnSpPr>
            <p:nvPr/>
          </p:nvCxnSpPr>
          <p:spPr>
            <a:xfrm>
              <a:off x="6910466" y="3711702"/>
              <a:ext cx="503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07F15E-A101-E4B7-3006-69E9F923E58D}"/>
              </a:ext>
            </a:extLst>
          </p:cNvPr>
          <p:cNvCxnSpPr>
            <a:cxnSpLocks/>
          </p:cNvCxnSpPr>
          <p:nvPr/>
        </p:nvCxnSpPr>
        <p:spPr>
          <a:xfrm flipH="1">
            <a:off x="3873072" y="3925524"/>
            <a:ext cx="505791" cy="1424524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43E80-11ED-AD3A-E336-1503BEE75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17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Mutually Exclusive Conditional Paths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7FB66F-1AE6-8580-8253-E9483C51CE4E}"/>
              </a:ext>
            </a:extLst>
          </p:cNvPr>
          <p:cNvSpPr/>
          <p:nvPr/>
        </p:nvSpPr>
        <p:spPr>
          <a:xfrm>
            <a:off x="1792224" y="4119312"/>
            <a:ext cx="2090228" cy="84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74151"/>
                </a:solidFill>
              </a:rPr>
              <a:t>:</a:t>
            </a:r>
            <a:r>
              <a:rPr lang="en-US" sz="2400" dirty="0" err="1">
                <a:solidFill>
                  <a:srgbClr val="374151"/>
                </a:solidFill>
              </a:rPr>
              <a:t>ClassD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774847-90D7-309A-A85A-2B81C7D9F0D9}"/>
              </a:ext>
            </a:extLst>
          </p:cNvPr>
          <p:cNvSpPr/>
          <p:nvPr/>
        </p:nvSpPr>
        <p:spPr>
          <a:xfrm>
            <a:off x="7501822" y="4110264"/>
            <a:ext cx="2090228" cy="84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74151"/>
                </a:solidFill>
              </a:rPr>
              <a:t>:</a:t>
            </a:r>
            <a:r>
              <a:rPr lang="en-US" sz="2400" dirty="0" err="1">
                <a:solidFill>
                  <a:srgbClr val="374151"/>
                </a:solidFill>
              </a:rPr>
              <a:t>ClassC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18D9F9-E9E6-90F5-5BA4-DFA93A51419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882452" y="4533014"/>
            <a:ext cx="3619370" cy="9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CD4F19-7387-4CB3-FAAB-9B1C0D3FD4B8}"/>
              </a:ext>
            </a:extLst>
          </p:cNvPr>
          <p:cNvSpPr txBox="1"/>
          <p:nvPr/>
        </p:nvSpPr>
        <p:spPr>
          <a:xfrm>
            <a:off x="3479452" y="3338190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1b [not test1]: msg4()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E9DB8-4B4B-0033-2A2A-76320ABD523C}"/>
              </a:ext>
            </a:extLst>
          </p:cNvPr>
          <p:cNvSpPr/>
          <p:nvPr/>
        </p:nvSpPr>
        <p:spPr>
          <a:xfrm>
            <a:off x="7501822" y="2013913"/>
            <a:ext cx="2090228" cy="84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74151"/>
                </a:solidFill>
              </a:rPr>
              <a:t>:</a:t>
            </a:r>
            <a:r>
              <a:rPr lang="en-US" sz="2400" dirty="0" err="1">
                <a:solidFill>
                  <a:srgbClr val="374151"/>
                </a:solidFill>
              </a:rPr>
              <a:t>ClassB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ACC243-06A6-D54B-15BB-B3911CB576B4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882452" y="2436663"/>
            <a:ext cx="3619370" cy="14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DD7A3-C6A8-C116-1A05-4A0C0D5A0703}"/>
              </a:ext>
            </a:extLst>
          </p:cNvPr>
          <p:cNvSpPr/>
          <p:nvPr/>
        </p:nvSpPr>
        <p:spPr>
          <a:xfrm>
            <a:off x="1792224" y="2028296"/>
            <a:ext cx="2090228" cy="84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74151"/>
                </a:solidFill>
              </a:rPr>
              <a:t>:</a:t>
            </a:r>
            <a:r>
              <a:rPr lang="en-US" sz="2400" dirty="0" err="1">
                <a:solidFill>
                  <a:srgbClr val="374151"/>
                </a:solidFill>
              </a:rPr>
              <a:t>ClassA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FB28E8-BE93-971E-8A39-940959E08BF2}"/>
              </a:ext>
            </a:extLst>
          </p:cNvPr>
          <p:cNvCxnSpPr>
            <a:cxnSpLocks/>
          </p:cNvCxnSpPr>
          <p:nvPr/>
        </p:nvCxnSpPr>
        <p:spPr>
          <a:xfrm>
            <a:off x="6366285" y="4119312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F0C464-8ECD-3CFE-FA53-2D2D8C950403}"/>
              </a:ext>
            </a:extLst>
          </p:cNvPr>
          <p:cNvCxnSpPr>
            <a:cxnSpLocks/>
          </p:cNvCxnSpPr>
          <p:nvPr/>
        </p:nvCxnSpPr>
        <p:spPr>
          <a:xfrm>
            <a:off x="1381075" y="2461194"/>
            <a:ext cx="411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25AF7C-F8F2-CBAF-E268-3DE7AE1D7738}"/>
              </a:ext>
            </a:extLst>
          </p:cNvPr>
          <p:cNvSpPr txBox="1"/>
          <p:nvPr/>
        </p:nvSpPr>
        <p:spPr>
          <a:xfrm>
            <a:off x="4652429" y="1915364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1a [test1]: msg2()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3847A1-17A9-70B1-AB74-5049A92D04BA}"/>
              </a:ext>
            </a:extLst>
          </p:cNvPr>
          <p:cNvCxnSpPr>
            <a:cxnSpLocks/>
          </p:cNvCxnSpPr>
          <p:nvPr/>
        </p:nvCxnSpPr>
        <p:spPr>
          <a:xfrm>
            <a:off x="6658757" y="1915364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B46AB3-7FDE-6F68-2CBF-3021CC3D712B}"/>
              </a:ext>
            </a:extLst>
          </p:cNvPr>
          <p:cNvCxnSpPr>
            <a:cxnSpLocks/>
          </p:cNvCxnSpPr>
          <p:nvPr/>
        </p:nvCxnSpPr>
        <p:spPr>
          <a:xfrm>
            <a:off x="1169176" y="2028296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0CDB13-57CB-C63B-1080-1EBA2C6A3527}"/>
              </a:ext>
            </a:extLst>
          </p:cNvPr>
          <p:cNvSpPr txBox="1"/>
          <p:nvPr/>
        </p:nvSpPr>
        <p:spPr>
          <a:xfrm>
            <a:off x="5157040" y="4071349"/>
            <a:ext cx="163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1b.1: msg5()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89FC3B-09ED-2BDB-0226-7B52B385C8C8}"/>
              </a:ext>
            </a:extLst>
          </p:cNvPr>
          <p:cNvSpPr txBox="1"/>
          <p:nvPr/>
        </p:nvSpPr>
        <p:spPr>
          <a:xfrm>
            <a:off x="8546936" y="3217213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1a.1: msg3()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00CCF-3124-3688-D087-AD587CE123D4}"/>
              </a:ext>
            </a:extLst>
          </p:cNvPr>
          <p:cNvSpPr txBox="1"/>
          <p:nvPr/>
        </p:nvSpPr>
        <p:spPr>
          <a:xfrm>
            <a:off x="733418" y="2013913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msg1()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227270-EA84-C8D4-FA07-3E66F0F615A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2837338" y="2873796"/>
            <a:ext cx="0" cy="1245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3C1A5B-5DE8-61BD-E5C1-B5E53F7A8836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8546936" y="2859413"/>
            <a:ext cx="0" cy="1250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49577-81ED-2DDF-8AEE-DF44E0A2A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Iteration or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/>
              <a:t>Iteration notation is shown in Figure below.</a:t>
            </a:r>
          </a:p>
          <a:p>
            <a:pPr algn="l"/>
            <a:r>
              <a:rPr lang="en-US" dirty="0"/>
              <a:t>If the details of the iteration clause are not important to the modeler, a simple ‘*’ can be used.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71D446-3E6D-D3F8-7F1F-6191259E70E6}"/>
              </a:ext>
            </a:extLst>
          </p:cNvPr>
          <p:cNvGrpSpPr/>
          <p:nvPr/>
        </p:nvGrpSpPr>
        <p:grpSpPr>
          <a:xfrm>
            <a:off x="1792225" y="3825449"/>
            <a:ext cx="7799826" cy="1085266"/>
            <a:chOff x="1792225" y="3360756"/>
            <a:chExt cx="7799826" cy="1085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7FB66F-1AE6-8580-8253-E9483C51CE4E}"/>
                </a:ext>
              </a:extLst>
            </p:cNvPr>
            <p:cNvSpPr/>
            <p:nvPr/>
          </p:nvSpPr>
          <p:spPr>
            <a:xfrm>
              <a:off x="1792225" y="3591589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</a:rPr>
                <a:t>:Game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774847-90D7-309A-A85A-2B81C7D9F0D9}"/>
                </a:ext>
              </a:extLst>
            </p:cNvPr>
            <p:cNvSpPr/>
            <p:nvPr/>
          </p:nvSpPr>
          <p:spPr>
            <a:xfrm>
              <a:off x="7501823" y="3582541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</a:rPr>
                <a:t>:Simulator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18D9F9-E9E6-90F5-5BA4-DFA93A514190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3882453" y="4005291"/>
              <a:ext cx="3619370" cy="9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CD4F19-7387-4CB3-FAAB-9B1C0D3FD4B8}"/>
                </a:ext>
              </a:extLst>
            </p:cNvPr>
            <p:cNvSpPr txBox="1"/>
            <p:nvPr/>
          </p:nvSpPr>
          <p:spPr>
            <a:xfrm>
              <a:off x="4151377" y="3360756"/>
              <a:ext cx="3416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</a:rPr>
                <a:t>1*[</a:t>
              </a:r>
              <a:r>
                <a:rPr lang="en-US" sz="2400" dirty="0" err="1">
                  <a:solidFill>
                    <a:srgbClr val="374151"/>
                  </a:solidFill>
                </a:rPr>
                <a:t>i</a:t>
              </a:r>
              <a:r>
                <a:rPr lang="en-US" sz="2400" dirty="0">
                  <a:solidFill>
                    <a:srgbClr val="374151"/>
                  </a:solidFill>
                </a:rPr>
                <a:t>:=1…n] : integer : run()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430E5A-F4BC-54AB-618C-52D45C7C6692}"/>
                </a:ext>
              </a:extLst>
            </p:cNvPr>
            <p:cNvSpPr txBox="1"/>
            <p:nvPr/>
          </p:nvSpPr>
          <p:spPr>
            <a:xfrm>
              <a:off x="4567809" y="3984357"/>
              <a:ext cx="1526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2*: msg2()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FB28E8-BE93-971E-8A39-940959E08BF2}"/>
              </a:ext>
            </a:extLst>
          </p:cNvPr>
          <p:cNvCxnSpPr>
            <a:cxnSpLocks/>
          </p:cNvCxnSpPr>
          <p:nvPr/>
        </p:nvCxnSpPr>
        <p:spPr>
          <a:xfrm>
            <a:off x="5419513" y="3834580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0C7EF-2132-62D2-390E-898BAF68A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92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/>
              <a:t>A return value may be shown by preceding the message with a return value variable name and an assignment operator (:=).</a:t>
            </a:r>
          </a:p>
          <a:p>
            <a:pPr algn="l"/>
            <a:r>
              <a:rPr lang="en-US" dirty="0"/>
              <a:t>The type of the return value may be optionally shown.</a:t>
            </a:r>
          </a:p>
          <a:p>
            <a:pPr algn="l"/>
            <a:r>
              <a:rPr lang="en-US" dirty="0"/>
              <a:t>In the fig integer is the return value for the function run().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71D446-3E6D-D3F8-7F1F-6191259E70E6}"/>
              </a:ext>
            </a:extLst>
          </p:cNvPr>
          <p:cNvGrpSpPr/>
          <p:nvPr/>
        </p:nvGrpSpPr>
        <p:grpSpPr>
          <a:xfrm>
            <a:off x="1792225" y="3825449"/>
            <a:ext cx="7799826" cy="1085266"/>
            <a:chOff x="1792225" y="3360756"/>
            <a:chExt cx="7799826" cy="1085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7FB66F-1AE6-8580-8253-E9483C51CE4E}"/>
                </a:ext>
              </a:extLst>
            </p:cNvPr>
            <p:cNvSpPr/>
            <p:nvPr/>
          </p:nvSpPr>
          <p:spPr>
            <a:xfrm>
              <a:off x="1792225" y="3591589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</a:rPr>
                <a:t>:Sale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774847-90D7-309A-A85A-2B81C7D9F0D9}"/>
                </a:ext>
              </a:extLst>
            </p:cNvPr>
            <p:cNvSpPr/>
            <p:nvPr/>
          </p:nvSpPr>
          <p:spPr>
            <a:xfrm>
              <a:off x="7501823" y="3582541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</a:rPr>
                <a:t>:</a:t>
              </a:r>
              <a:r>
                <a:rPr lang="en-US" sz="2400" dirty="0" err="1">
                  <a:solidFill>
                    <a:srgbClr val="374151"/>
                  </a:solidFill>
                </a:rPr>
                <a:t>SaleLineItem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18D9F9-E9E6-90F5-5BA4-DFA93A514190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3882453" y="4005291"/>
              <a:ext cx="3619370" cy="9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CD4F19-7387-4CB3-FAAB-9B1C0D3FD4B8}"/>
                </a:ext>
              </a:extLst>
            </p:cNvPr>
            <p:cNvSpPr txBox="1"/>
            <p:nvPr/>
          </p:nvSpPr>
          <p:spPr>
            <a:xfrm>
              <a:off x="4151377" y="3360756"/>
              <a:ext cx="3406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</a:rPr>
                <a:t>1*[</a:t>
              </a:r>
              <a:r>
                <a:rPr lang="en-US" sz="2400" dirty="0" err="1">
                  <a:solidFill>
                    <a:srgbClr val="374151"/>
                  </a:solidFill>
                </a:rPr>
                <a:t>i</a:t>
              </a:r>
              <a:r>
                <a:rPr lang="en-US" sz="2400" dirty="0">
                  <a:solidFill>
                    <a:srgbClr val="374151"/>
                  </a:solidFill>
                </a:rPr>
                <a:t>=1..n]: integer:= total()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430E5A-F4BC-54AB-618C-52D45C7C6692}"/>
                </a:ext>
              </a:extLst>
            </p:cNvPr>
            <p:cNvSpPr txBox="1"/>
            <p:nvPr/>
          </p:nvSpPr>
          <p:spPr>
            <a:xfrm>
              <a:off x="4567809" y="3984357"/>
              <a:ext cx="1526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2*: msg2()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FB28E8-BE93-971E-8A39-940959E08BF2}"/>
              </a:ext>
            </a:extLst>
          </p:cNvPr>
          <p:cNvCxnSpPr>
            <a:cxnSpLocks/>
          </p:cNvCxnSpPr>
          <p:nvPr/>
        </p:nvCxnSpPr>
        <p:spPr>
          <a:xfrm>
            <a:off x="5419513" y="3834580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71AF0-50B5-A4B4-74CD-AD42C9307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84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Hotel 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/>
              <a:t>Draw Collaboration Diagram for a hotel reservation scenario.</a:t>
            </a:r>
          </a:p>
          <a:p>
            <a:pPr algn="l"/>
            <a:r>
              <a:rPr lang="en-US" dirty="0"/>
              <a:t>The Reservation window sends a </a:t>
            </a:r>
            <a:r>
              <a:rPr lang="en-US" dirty="0" err="1"/>
              <a:t>makeReservation</a:t>
            </a:r>
            <a:r>
              <a:rPr lang="en-US" dirty="0"/>
              <a:t>() message to a </a:t>
            </a:r>
            <a:r>
              <a:rPr lang="en-US" dirty="0" err="1"/>
              <a:t>HotelChain</a:t>
            </a:r>
            <a:r>
              <a:rPr lang="en-US" dirty="0"/>
              <a:t>. </a:t>
            </a:r>
          </a:p>
          <a:p>
            <a:pPr algn="l"/>
            <a:r>
              <a:rPr lang="en-US" dirty="0"/>
              <a:t>The </a:t>
            </a:r>
            <a:r>
              <a:rPr lang="en-US" dirty="0" err="1"/>
              <a:t>HotelChain</a:t>
            </a:r>
            <a:r>
              <a:rPr lang="en-US" dirty="0"/>
              <a:t> then sends a </a:t>
            </a:r>
            <a:r>
              <a:rPr lang="en-US" dirty="0" err="1"/>
              <a:t>makeReservation</a:t>
            </a:r>
            <a:r>
              <a:rPr lang="en-US" dirty="0"/>
              <a:t>() message to a Hotel.</a:t>
            </a:r>
          </a:p>
          <a:p>
            <a:pPr algn="l"/>
            <a:r>
              <a:rPr lang="en-US" dirty="0"/>
              <a:t>If the Hotel has available rooms, then it makes a Reservation and a Confirmation.</a:t>
            </a:r>
          </a:p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C92EA-5813-9C4F-819D-4BD29C4E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76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Hotel Reservation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DF391C-E081-89CB-1914-9E187084E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22073" y="1124262"/>
            <a:ext cx="9117844" cy="520203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7F22E-F78D-F7E6-1181-A55F92703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3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88" y="365125"/>
            <a:ext cx="10809287" cy="1120775"/>
          </a:xfrm>
        </p:spPr>
        <p:txBody>
          <a:bodyPr>
            <a:normAutofit fontScale="90000"/>
          </a:bodyPr>
          <a:lstStyle/>
          <a:p>
            <a:r>
              <a:rPr lang="en-US"/>
              <a:t>Lesson 3: </a:t>
            </a:r>
            <a:r>
              <a:rPr lang="en-US" dirty="0"/>
              <a:t>Object Oriented Design (10hrs)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8" y="1557338"/>
            <a:ext cx="10809287" cy="4475162"/>
          </a:xfrm>
        </p:spPr>
        <p:txBody>
          <a:bodyPr/>
          <a:lstStyle/>
          <a:p>
            <a:r>
              <a:rPr lang="en-US" dirty="0"/>
              <a:t>Writing contracts: Describing and Elaborating Use Cases</a:t>
            </a:r>
          </a:p>
          <a:p>
            <a:r>
              <a:rPr lang="en-US" dirty="0"/>
              <a:t>Collaboration Diagram and Sequence Diagram</a:t>
            </a:r>
          </a:p>
          <a:p>
            <a:r>
              <a:rPr lang="en-US" dirty="0"/>
              <a:t>Objects and Patterns (information expert, creator, low coupling, high cohesion, controller)</a:t>
            </a:r>
          </a:p>
          <a:p>
            <a:r>
              <a:rPr lang="en-US" dirty="0"/>
              <a:t>Determining Visibility</a:t>
            </a:r>
          </a:p>
          <a:p>
            <a:r>
              <a:rPr lang="en-US" dirty="0"/>
              <a:t>Class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5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26834-F3B0-01D5-DEAC-B99C4D9C4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138" y="6218238"/>
            <a:ext cx="7477125" cy="639762"/>
          </a:xfrm>
        </p:spPr>
        <p:txBody>
          <a:bodyPr/>
          <a:lstStyle/>
          <a:p>
            <a:pPr lvl="0"/>
            <a:r>
              <a:rPr lang="en-US" noProof="0"/>
              <a:t>Object Oriented Design | Lecture 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Collaboration Diagram for the ATM system.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9B8BFD-CF83-CA12-4EA9-83CE09E2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User enters withdraw operation.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TM asks for the amount.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User enters the amount.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ATM sends amount value to Bank.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Bank checks for balance.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ATM dispenses the cash.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The balance of the User’s account is updated after the successful transaction completion.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User asks for the receipt to the ATM system.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dirty="0"/>
              <a:t>ATM system gives the receipt to the user.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7F22E-F78D-F7E6-1181-A55F92703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Object Oriented Design | Lecture 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422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Collaboration Diagram for the ATM system.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9B8BFD-CF83-CA12-4EA9-83CE09E2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Objects involved:</a:t>
            </a:r>
          </a:p>
          <a:p>
            <a:pPr>
              <a:spcBef>
                <a:spcPts val="0"/>
              </a:spcBef>
            </a:pPr>
            <a:r>
              <a:rPr lang="en-US" dirty="0"/>
              <a:t>ATM</a:t>
            </a:r>
          </a:p>
          <a:p>
            <a:pPr>
              <a:spcBef>
                <a:spcPts val="0"/>
              </a:spcBef>
            </a:pPr>
            <a:r>
              <a:rPr lang="en-US" dirty="0"/>
              <a:t>USER</a:t>
            </a:r>
          </a:p>
          <a:p>
            <a:pPr>
              <a:spcBef>
                <a:spcPts val="0"/>
              </a:spcBef>
            </a:pPr>
            <a:r>
              <a:rPr lang="en-US" dirty="0"/>
              <a:t>BANK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7F22E-F78D-F7E6-1181-A55F92703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Object Oriented Design | Lecture 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3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Collaboration Diagram for the ATM system.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7F22E-F78D-F7E6-1181-A55F92703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Object Oriented Design | Lecture 9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A30D3-F4DE-44F1-C985-EE20E8E00EA4}"/>
              </a:ext>
            </a:extLst>
          </p:cNvPr>
          <p:cNvSpPr/>
          <p:nvPr/>
        </p:nvSpPr>
        <p:spPr>
          <a:xfrm>
            <a:off x="5284719" y="2380596"/>
            <a:ext cx="1622561" cy="84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74151"/>
                </a:solidFill>
              </a:rPr>
              <a:t>atm : ATM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7EB5C6-F03F-F63D-BCE2-B76AAEA08DD5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907280" y="2803346"/>
            <a:ext cx="2850382" cy="9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791EBB-4E4F-2FEB-349D-E0C4C1BD6914}"/>
              </a:ext>
            </a:extLst>
          </p:cNvPr>
          <p:cNvSpPr/>
          <p:nvPr/>
        </p:nvSpPr>
        <p:spPr>
          <a:xfrm>
            <a:off x="9757662" y="2389864"/>
            <a:ext cx="1687228" cy="84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74151"/>
                </a:solidFill>
              </a:rPr>
              <a:t>bank : Bank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C1BBA-5147-5C23-0C84-3BEAAE679B68}"/>
              </a:ext>
            </a:extLst>
          </p:cNvPr>
          <p:cNvSpPr/>
          <p:nvPr/>
        </p:nvSpPr>
        <p:spPr>
          <a:xfrm>
            <a:off x="747110" y="2387024"/>
            <a:ext cx="1523745" cy="84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: User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50CD9-A540-9CDD-3577-1CC073069409}"/>
              </a:ext>
            </a:extLst>
          </p:cNvPr>
          <p:cNvSpPr txBox="1"/>
          <p:nvPr/>
        </p:nvSpPr>
        <p:spPr>
          <a:xfrm>
            <a:off x="3111012" y="1632052"/>
            <a:ext cx="2426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1 Select(withdraw)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8CF363-E281-98DA-00A1-3F61244DACAD}"/>
              </a:ext>
            </a:extLst>
          </p:cNvPr>
          <p:cNvCxnSpPr>
            <a:cxnSpLocks/>
          </p:cNvCxnSpPr>
          <p:nvPr/>
        </p:nvCxnSpPr>
        <p:spPr>
          <a:xfrm>
            <a:off x="2528770" y="1877688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A60EB1-BE32-EE3A-BB2E-A53BBF817611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2270855" y="2803346"/>
            <a:ext cx="3013864" cy="6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5C37E5-8033-DAA5-7875-7B5BAB663182}"/>
              </a:ext>
            </a:extLst>
          </p:cNvPr>
          <p:cNvSpPr txBox="1"/>
          <p:nvPr/>
        </p:nvSpPr>
        <p:spPr>
          <a:xfrm>
            <a:off x="3126778" y="1926123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2 </a:t>
            </a:r>
            <a:r>
              <a:rPr lang="en-US" sz="2400" dirty="0" err="1">
                <a:solidFill>
                  <a:srgbClr val="374151"/>
                </a:solidFill>
              </a:rPr>
              <a:t>getAmount</a:t>
            </a:r>
            <a:r>
              <a:rPr lang="en-US" sz="2400" dirty="0">
                <a:solidFill>
                  <a:srgbClr val="374151"/>
                </a:solidFill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19C168-2F9B-A302-F640-89D1D5BCB206}"/>
              </a:ext>
            </a:extLst>
          </p:cNvPr>
          <p:cNvSpPr txBox="1"/>
          <p:nvPr/>
        </p:nvSpPr>
        <p:spPr>
          <a:xfrm>
            <a:off x="3143091" y="2263423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3 </a:t>
            </a:r>
            <a:r>
              <a:rPr lang="en-US" sz="2400" dirty="0" err="1">
                <a:solidFill>
                  <a:srgbClr val="374151"/>
                </a:solidFill>
              </a:rPr>
              <a:t>EnterAmount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B107DD-EA1D-650E-BB15-B33BD004EF69}"/>
              </a:ext>
            </a:extLst>
          </p:cNvPr>
          <p:cNvCxnSpPr>
            <a:cxnSpLocks/>
          </p:cNvCxnSpPr>
          <p:nvPr/>
        </p:nvCxnSpPr>
        <p:spPr>
          <a:xfrm flipH="1">
            <a:off x="2560301" y="2171974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8AC044E-2243-1336-3625-A1F53707527E}"/>
              </a:ext>
            </a:extLst>
          </p:cNvPr>
          <p:cNvCxnSpPr>
            <a:cxnSpLocks/>
          </p:cNvCxnSpPr>
          <p:nvPr/>
        </p:nvCxnSpPr>
        <p:spPr>
          <a:xfrm>
            <a:off x="2539280" y="2455762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14ADF5-1735-78D9-83E3-A3F8F8B8CA33}"/>
              </a:ext>
            </a:extLst>
          </p:cNvPr>
          <p:cNvCxnSpPr>
            <a:cxnSpLocks/>
          </p:cNvCxnSpPr>
          <p:nvPr/>
        </p:nvCxnSpPr>
        <p:spPr>
          <a:xfrm flipH="1">
            <a:off x="3255902" y="3244654"/>
            <a:ext cx="61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A2E6E3-9B37-D3BE-7E75-C73F27376931}"/>
              </a:ext>
            </a:extLst>
          </p:cNvPr>
          <p:cNvSpPr txBox="1"/>
          <p:nvPr/>
        </p:nvSpPr>
        <p:spPr>
          <a:xfrm>
            <a:off x="7607859" y="1646855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4 </a:t>
            </a:r>
            <a:r>
              <a:rPr lang="en-US" sz="2400" dirty="0" err="1">
                <a:solidFill>
                  <a:srgbClr val="374151"/>
                </a:solidFill>
              </a:rPr>
              <a:t>SendAmount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42E65-6BC0-7804-7B2B-CD061E7DED7D}"/>
              </a:ext>
            </a:extLst>
          </p:cNvPr>
          <p:cNvCxnSpPr>
            <a:cxnSpLocks/>
          </p:cNvCxnSpPr>
          <p:nvPr/>
        </p:nvCxnSpPr>
        <p:spPr>
          <a:xfrm>
            <a:off x="7063985" y="1872429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FC5D27E-27AE-E005-3C99-307912EEE64B}"/>
              </a:ext>
            </a:extLst>
          </p:cNvPr>
          <p:cNvSpPr txBox="1"/>
          <p:nvPr/>
        </p:nvSpPr>
        <p:spPr>
          <a:xfrm>
            <a:off x="7598129" y="195515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5 Check Balance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4B9907-AD95-2D86-08AB-7CC0558EAF17}"/>
              </a:ext>
            </a:extLst>
          </p:cNvPr>
          <p:cNvCxnSpPr>
            <a:cxnSpLocks/>
          </p:cNvCxnSpPr>
          <p:nvPr/>
        </p:nvCxnSpPr>
        <p:spPr>
          <a:xfrm>
            <a:off x="7058727" y="2198253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5844CD-C0EA-3991-E4AB-62427DDE2C15}"/>
              </a:ext>
            </a:extLst>
          </p:cNvPr>
          <p:cNvSpPr txBox="1"/>
          <p:nvPr/>
        </p:nvSpPr>
        <p:spPr>
          <a:xfrm>
            <a:off x="2283646" y="3244654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6 </a:t>
            </a:r>
            <a:r>
              <a:rPr lang="en-US" sz="2400" dirty="0" err="1">
                <a:solidFill>
                  <a:srgbClr val="374151"/>
                </a:solidFill>
              </a:rPr>
              <a:t>dispenseCash</a:t>
            </a:r>
            <a:r>
              <a:rPr lang="en-US" sz="2400" dirty="0">
                <a:solidFill>
                  <a:srgbClr val="374151"/>
                </a:solidFill>
              </a:rPr>
              <a:t>(Amount)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8541B8-86EA-2F75-F414-1354368C7179}"/>
              </a:ext>
            </a:extLst>
          </p:cNvPr>
          <p:cNvSpPr txBox="1"/>
          <p:nvPr/>
        </p:nvSpPr>
        <p:spPr>
          <a:xfrm>
            <a:off x="7495395" y="2839566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7 </a:t>
            </a:r>
            <a:r>
              <a:rPr lang="en-US" sz="2400" dirty="0" err="1">
                <a:solidFill>
                  <a:srgbClr val="374151"/>
                </a:solidFill>
              </a:rPr>
              <a:t>UpdateBalance</a:t>
            </a:r>
            <a:r>
              <a:rPr lang="en-US" sz="2400" dirty="0">
                <a:solidFill>
                  <a:srgbClr val="374151"/>
                </a:solidFill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B1C8B9-2EE4-5B78-8482-9229643B4C19}"/>
              </a:ext>
            </a:extLst>
          </p:cNvPr>
          <p:cNvCxnSpPr>
            <a:cxnSpLocks/>
          </p:cNvCxnSpPr>
          <p:nvPr/>
        </p:nvCxnSpPr>
        <p:spPr>
          <a:xfrm>
            <a:off x="6998820" y="3065140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808427-19FD-7E6A-0E50-0EC02729E294}"/>
              </a:ext>
            </a:extLst>
          </p:cNvPr>
          <p:cNvSpPr txBox="1"/>
          <p:nvPr/>
        </p:nvSpPr>
        <p:spPr>
          <a:xfrm>
            <a:off x="2560301" y="3922540"/>
            <a:ext cx="1837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8 </a:t>
            </a:r>
            <a:r>
              <a:rPr lang="en-US" sz="2400" dirty="0" err="1">
                <a:solidFill>
                  <a:srgbClr val="374151"/>
                </a:solidFill>
              </a:rPr>
              <a:t>getReceipt</a:t>
            </a:r>
            <a:r>
              <a:rPr lang="en-US" sz="2400" dirty="0">
                <a:solidFill>
                  <a:srgbClr val="374151"/>
                </a:solidFill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3C8B74-0F18-54E1-9FF4-61FC3695E656}"/>
              </a:ext>
            </a:extLst>
          </p:cNvPr>
          <p:cNvCxnSpPr>
            <a:cxnSpLocks/>
          </p:cNvCxnSpPr>
          <p:nvPr/>
        </p:nvCxnSpPr>
        <p:spPr>
          <a:xfrm>
            <a:off x="3372170" y="3842901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36C692A-3BAA-6D38-AC06-A5C27147EE80}"/>
              </a:ext>
            </a:extLst>
          </p:cNvPr>
          <p:cNvSpPr txBox="1"/>
          <p:nvPr/>
        </p:nvSpPr>
        <p:spPr>
          <a:xfrm>
            <a:off x="2560301" y="4629412"/>
            <a:ext cx="211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9 return Receipt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BE451A-B840-60F2-7450-3971F3850522}"/>
              </a:ext>
            </a:extLst>
          </p:cNvPr>
          <p:cNvCxnSpPr>
            <a:cxnSpLocks/>
          </p:cNvCxnSpPr>
          <p:nvPr/>
        </p:nvCxnSpPr>
        <p:spPr>
          <a:xfrm flipH="1">
            <a:off x="3372170" y="4549773"/>
            <a:ext cx="50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0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21FBA-B500-8678-1AE5-D4FCE72F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C1A8-69BA-7C98-2E3F-516B547F7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548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FEB9-A5A1-7E39-64B1-FCE90947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PREVIEW FOR LECTURE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45EB2-693B-BD69-0F94-F9644D277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A8DF-4BE4-CF37-A1FD-EA79E17B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17/01/2024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57D7E-DBA4-03D9-2A93-F8AB58FD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0045CB-ADA5-5D75-9849-36E215726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27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pic>
        <p:nvPicPr>
          <p:cNvPr id="1027" name="Object 1">
            <a:extLst>
              <a:ext uri="{FF2B5EF4-FFF2-40B4-BE49-F238E27FC236}">
                <a16:creationId xmlns:a16="http://schemas.microsoft.com/office/drawing/2014/main" id="{FB285A6D-E415-37BB-564D-D7EE10C9691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9" t="-2312" b="-156"/>
          <a:stretch>
            <a:fillRect/>
          </a:stretch>
        </p:blipFill>
        <p:spPr bwMode="auto">
          <a:xfrm>
            <a:off x="1497278" y="365125"/>
            <a:ext cx="9655364" cy="612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BEFB9-AA1B-9AC4-7257-8A45D9B6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5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 Outputs</a:t>
            </a: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i="0">
                <a:solidFill>
                  <a:srgbClr val="374151"/>
                </a:solidFill>
                <a:effectLst/>
              </a:rPr>
              <a:t>INTERACTION DIAGRAM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>
                <a:effectLst/>
              </a:rPr>
              <a:t>Serves as Extension of System Sequence Diagram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</a:rPr>
              <a:t>Add specific objects to the System Sequence Diagram to handle system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</a:rPr>
              <a:t>Sequence diagrams depict parallel vertical lines representing processes or objects and horizontal arrows indicating the order of exchanged messages.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>
                <a:solidFill>
                  <a:srgbClr val="374151"/>
                </a:solidFill>
                <a:effectLst/>
              </a:rPr>
              <a:t>There are two common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74151"/>
                </a:solidFill>
              </a:rPr>
              <a:t>Collaboration/C</a:t>
            </a:r>
            <a:r>
              <a:rPr lang="en-US" sz="2400" b="1" i="0">
                <a:solidFill>
                  <a:srgbClr val="374151"/>
                </a:solidFill>
                <a:effectLst/>
              </a:rPr>
              <a:t>ommunication 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rgbClr val="374151"/>
                </a:solidFill>
                <a:effectLst/>
              </a:rPr>
              <a:t>Sequence diagrams</a:t>
            </a:r>
            <a:endParaRPr lang="en-US" sz="240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C856-454B-60CF-39C2-722F4D7D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Communication/Collaboration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/>
              <a:t>Collaboration diagrams (also called Communication diagrams) show a particular sequence of messages exchanged between several objects.</a:t>
            </a:r>
          </a:p>
          <a:p>
            <a:pPr algn="l"/>
            <a:r>
              <a:rPr lang="en-US" dirty="0"/>
              <a:t>Sequence diagram highlight more the temporal aspect of the system i.e. it shows object interaction in timely manner (No Need of numbering the messages).</a:t>
            </a:r>
          </a:p>
          <a:p>
            <a:pPr algn="l"/>
            <a:r>
              <a:rPr lang="en-US" dirty="0"/>
              <a:t>In Collaboration diagram, the temporal aspect are represented by numbering the interactions with sequential labels. (Need of numbering the messages).</a:t>
            </a:r>
          </a:p>
          <a:p>
            <a:pPr algn="l"/>
            <a:r>
              <a:rPr lang="en-US" dirty="0"/>
              <a:t>So, Sequence numbers are used to show the time ordering among the messages. </a:t>
            </a:r>
            <a:endParaRPr lang="en-US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1C2CE-022E-9B00-9E00-C2E3FC572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17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Communication/Collaboration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B85D-F059-6BE0-4E1F-089A11B54548}"/>
              </a:ext>
            </a:extLst>
          </p:cNvPr>
          <p:cNvSpPr/>
          <p:nvPr/>
        </p:nvSpPr>
        <p:spPr>
          <a:xfrm>
            <a:off x="3382781" y="1903751"/>
            <a:ext cx="2713219" cy="9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74151"/>
                </a:solidFill>
              </a:rPr>
              <a:t>:</a:t>
            </a:r>
            <a:r>
              <a:rPr lang="en-US" sz="2400" dirty="0" err="1">
                <a:solidFill>
                  <a:srgbClr val="374151"/>
                </a:solidFill>
              </a:rPr>
              <a:t>ClassAInstance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DAE2BE-2B7B-A447-D12C-EA5312177B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88153" y="2368446"/>
            <a:ext cx="2694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DA2780-9676-05AB-E7D3-6AF309B07875}"/>
              </a:ext>
            </a:extLst>
          </p:cNvPr>
          <p:cNvSpPr txBox="1"/>
          <p:nvPr/>
        </p:nvSpPr>
        <p:spPr>
          <a:xfrm>
            <a:off x="741518" y="189777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</a:rPr>
              <a:t>message1()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539B462-78D0-CFE3-BE4C-9E2E79D7696E}"/>
              </a:ext>
            </a:extLst>
          </p:cNvPr>
          <p:cNvCxnSpPr>
            <a:cxnSpLocks/>
            <a:stCxn id="12" idx="2"/>
            <a:endCxn id="22" idx="1"/>
          </p:cNvCxnSpPr>
          <p:nvPr/>
        </p:nvCxnSpPr>
        <p:spPr>
          <a:xfrm rot="16200000" flipH="1">
            <a:off x="5135631" y="2436901"/>
            <a:ext cx="2005684" cy="27981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7F681-8C96-E4C5-0584-A1973EFEFFE9}"/>
              </a:ext>
            </a:extLst>
          </p:cNvPr>
          <p:cNvSpPr/>
          <p:nvPr/>
        </p:nvSpPr>
        <p:spPr>
          <a:xfrm>
            <a:off x="7537555" y="4374130"/>
            <a:ext cx="2713219" cy="9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74151"/>
                </a:solidFill>
              </a:rPr>
              <a:t>:</a:t>
            </a:r>
            <a:r>
              <a:rPr lang="en-US" sz="2400" dirty="0" err="1">
                <a:solidFill>
                  <a:srgbClr val="374151"/>
                </a:solidFill>
              </a:rPr>
              <a:t>ClassBInstance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8A0071-5BF4-56F6-B9CC-13AA55E2BD99}"/>
              </a:ext>
            </a:extLst>
          </p:cNvPr>
          <p:cNvSpPr txBox="1"/>
          <p:nvPr/>
        </p:nvSpPr>
        <p:spPr>
          <a:xfrm>
            <a:off x="5003257" y="33159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2.1:message2()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8CEC5B-E068-C4A2-79F6-7C3062DDCBEF}"/>
              </a:ext>
            </a:extLst>
          </p:cNvPr>
          <p:cNvSpPr txBox="1"/>
          <p:nvPr/>
        </p:nvSpPr>
        <p:spPr>
          <a:xfrm>
            <a:off x="5003257" y="379881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2.2:message3()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178A4A-C919-B0E9-06C6-C0ADD2385EC8}"/>
              </a:ext>
            </a:extLst>
          </p:cNvPr>
          <p:cNvCxnSpPr/>
          <p:nvPr/>
        </p:nvCxnSpPr>
        <p:spPr>
          <a:xfrm>
            <a:off x="2788170" y="2128602"/>
            <a:ext cx="37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B82CD0-3D3B-F88A-6738-EDD21BFD6145}"/>
              </a:ext>
            </a:extLst>
          </p:cNvPr>
          <p:cNvCxnSpPr/>
          <p:nvPr/>
        </p:nvCxnSpPr>
        <p:spPr>
          <a:xfrm>
            <a:off x="7103598" y="3431393"/>
            <a:ext cx="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414C22-1A3A-08B7-48FD-B265978BAC31}"/>
              </a:ext>
            </a:extLst>
          </p:cNvPr>
          <p:cNvCxnSpPr/>
          <p:nvPr/>
        </p:nvCxnSpPr>
        <p:spPr>
          <a:xfrm>
            <a:off x="7106098" y="3943555"/>
            <a:ext cx="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A568A-89B8-C400-59A6-84EB7042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25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Communication/Collaboration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25907C-D3A8-991D-D6DD-FABE9644BA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28344" y="1124262"/>
            <a:ext cx="8620194" cy="520203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C7190-4AA8-5D86-4302-4F3380B15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Communication/Collaboration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A collaboration diagram shows both structural and behavioral aspects explicitly. 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This is unlike a sequence diagram which shows only the behavioral aspects.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The structural aspect of a collaboration diagram consists of objects and the links existing between them.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The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behavioral aspect is described by the set of messages exchanged </a:t>
            </a:r>
            <a:r>
              <a:rPr lang="en-US" i="0" dirty="0">
                <a:solidFill>
                  <a:srgbClr val="374151"/>
                </a:solidFill>
                <a:effectLst/>
              </a:rPr>
              <a:t>among the different collaborators or objects.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The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link between objects is shown as a solid line </a:t>
            </a:r>
            <a:r>
              <a:rPr lang="en-US" i="0" dirty="0">
                <a:solidFill>
                  <a:srgbClr val="374151"/>
                </a:solidFill>
                <a:effectLst/>
              </a:rPr>
              <a:t>and can be used to send messages between two objects.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The message is shown as a labeled arrow placed near the link</a:t>
            </a:r>
            <a:r>
              <a:rPr lang="en-US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Messages are prefixed with sequence numbers </a:t>
            </a:r>
            <a:r>
              <a:rPr lang="en-US" i="0" dirty="0">
                <a:solidFill>
                  <a:srgbClr val="374151"/>
                </a:solidFill>
                <a:effectLst/>
              </a:rPr>
              <a:t>because they are only way to describe the relative sequencing of the messages in this diagram.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836AF-6325-C656-848B-9C31FF9B1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09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Notations: Classes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1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The UML has adopted a simple and consistent approach to illustrate instances vs. classifiers ).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For any kind of UML element (class, actor, ...), an instance uses the same graphic symbol as the type, but the designator string is underlined.</a:t>
            </a:r>
          </a:p>
          <a:p>
            <a:pPr algn="l"/>
            <a:endParaRPr lang="en-US" i="0" dirty="0">
              <a:solidFill>
                <a:srgbClr val="374151"/>
              </a:solidFill>
              <a:effectLst/>
            </a:endParaRPr>
          </a:p>
          <a:p>
            <a:pPr algn="l"/>
            <a:endParaRPr lang="en-US" dirty="0">
              <a:solidFill>
                <a:srgbClr val="374151"/>
              </a:solidFill>
            </a:endParaRPr>
          </a:p>
          <a:p>
            <a:pPr algn="l"/>
            <a:endParaRPr lang="en-US" i="0" dirty="0">
              <a:solidFill>
                <a:srgbClr val="374151"/>
              </a:solidFill>
              <a:effectLst/>
            </a:endParaRPr>
          </a:p>
          <a:p>
            <a:pPr marL="1371600" lvl="3" indent="0">
              <a:buNone/>
            </a:pPr>
            <a:r>
              <a:rPr lang="en-US" sz="2400" dirty="0">
                <a:solidFill>
                  <a:srgbClr val="374151"/>
                </a:solidFill>
              </a:rPr>
              <a:t>	</a:t>
            </a:r>
          </a:p>
          <a:p>
            <a:pPr marL="1371600" lvl="3" indent="0">
              <a:buNone/>
            </a:pPr>
            <a:r>
              <a:rPr lang="en-US" sz="2400" dirty="0">
                <a:solidFill>
                  <a:srgbClr val="374151"/>
                </a:solidFill>
              </a:rPr>
              <a:t>	Class			Instance		Named Instance</a:t>
            </a:r>
            <a:endParaRPr lang="en-US" sz="240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17/01/2024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2F81A1-FD8A-847C-0276-5420F1E5658D}"/>
              </a:ext>
            </a:extLst>
          </p:cNvPr>
          <p:cNvGrpSpPr/>
          <p:nvPr/>
        </p:nvGrpSpPr>
        <p:grpSpPr>
          <a:xfrm>
            <a:off x="1792225" y="3987272"/>
            <a:ext cx="7799826" cy="854548"/>
            <a:chOff x="1792225" y="3582541"/>
            <a:chExt cx="7799826" cy="854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F65E7D-1B43-900E-2AEC-4835035A00E7}"/>
                </a:ext>
              </a:extLst>
            </p:cNvPr>
            <p:cNvSpPr/>
            <p:nvPr/>
          </p:nvSpPr>
          <p:spPr>
            <a:xfrm>
              <a:off x="1792225" y="3591589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6A568D-CAB4-E758-2535-589C6CAAA95E}"/>
                </a:ext>
              </a:extLst>
            </p:cNvPr>
            <p:cNvSpPr/>
            <p:nvPr/>
          </p:nvSpPr>
          <p:spPr>
            <a:xfrm>
              <a:off x="4647024" y="3587065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:Sale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BE6EC0-D38D-3B1A-16B1-F1DBF63F9BAE}"/>
                </a:ext>
              </a:extLst>
            </p:cNvPr>
            <p:cNvSpPr/>
            <p:nvPr/>
          </p:nvSpPr>
          <p:spPr>
            <a:xfrm>
              <a:off x="7501823" y="3582541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S1: Sale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53711-47FC-0424-E485-822666040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8355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1283</Words>
  <Application>Microsoft Office PowerPoint</Application>
  <PresentationFormat>Widescreen</PresentationFormat>
  <Paragraphs>245</Paragraphs>
  <Slides>24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Dante</vt:lpstr>
      <vt:lpstr>Helvetica Neue Medium</vt:lpstr>
      <vt:lpstr>Nunito</vt:lpstr>
      <vt:lpstr>Painting With Chocolate</vt:lpstr>
      <vt:lpstr>Rustic Story</vt:lpstr>
      <vt:lpstr>Times New Roman</vt:lpstr>
      <vt:lpstr>Wingdings 2</vt:lpstr>
      <vt:lpstr>1_OffsetVTI</vt:lpstr>
      <vt:lpstr>PowerPoint Presentation</vt:lpstr>
      <vt:lpstr>Lesson 3: Object Oriented Design (10hrs)</vt:lpstr>
      <vt:lpstr>OOD</vt:lpstr>
      <vt:lpstr>Object Oriented Design Outputs</vt:lpstr>
      <vt:lpstr>Communication/Collaboration Diagram</vt:lpstr>
      <vt:lpstr>Communication/Collaboration Diagram</vt:lpstr>
      <vt:lpstr>Communication/Collaboration Diagram</vt:lpstr>
      <vt:lpstr>Communication/Collaboration Diagram</vt:lpstr>
      <vt:lpstr>Notations: Classes and Instances</vt:lpstr>
      <vt:lpstr>Notations: Links</vt:lpstr>
      <vt:lpstr>Notations: Messages</vt:lpstr>
      <vt:lpstr>Notations: Messages to “self” or “this”</vt:lpstr>
      <vt:lpstr>Message Number Sequencing</vt:lpstr>
      <vt:lpstr>Conditional Messages</vt:lpstr>
      <vt:lpstr>Mutually Exclusive Conditional Paths</vt:lpstr>
      <vt:lpstr>Iteration or Looping</vt:lpstr>
      <vt:lpstr>Return Type</vt:lpstr>
      <vt:lpstr>Hotel Reservation</vt:lpstr>
      <vt:lpstr>Hotel Reservation</vt:lpstr>
      <vt:lpstr>Create a Collaboration Diagram for the ATM system.</vt:lpstr>
      <vt:lpstr>Create a Collaboration Diagram for the ATM system.</vt:lpstr>
      <vt:lpstr>Create a Collaboration Diagram for the ATM system.</vt:lpstr>
      <vt:lpstr>PowerPoint Presentation</vt:lpstr>
      <vt:lpstr>PREVIEW FOR LECTURE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with UML</dc:title>
  <dc:creator>Shiva Kunwar</dc:creator>
  <cp:lastModifiedBy>Shiva Kunwar</cp:lastModifiedBy>
  <cp:revision>153</cp:revision>
  <dcterms:created xsi:type="dcterms:W3CDTF">2023-12-21T15:41:48Z</dcterms:created>
  <dcterms:modified xsi:type="dcterms:W3CDTF">2024-06-28T08:34:15Z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