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4" autoAdjust="0"/>
    <p:restoredTop sz="94660"/>
  </p:normalViewPr>
  <p:slideViewPr>
    <p:cSldViewPr snapToGrid="0">
      <p:cViewPr>
        <p:scale>
          <a:sx n="75" d="100"/>
          <a:sy n="75" d="100"/>
        </p:scale>
        <p:origin x="4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296" y="345989"/>
            <a:ext cx="9050851" cy="2207175"/>
          </a:xfrm>
        </p:spPr>
        <p:txBody>
          <a:bodyPr>
            <a:normAutofit/>
          </a:bodyPr>
          <a:lstStyle/>
          <a:p>
            <a:pPr algn="ctr"/>
            <a:r>
              <a:rPr lang="en-US" b="1" i="1" u="sng" dirty="0" smtClean="0">
                <a:latin typeface="Algerian" panose="04020705040A02060702" pitchFamily="82" charset="0"/>
              </a:rPr>
              <a:t>A project on </a:t>
            </a:r>
            <a:r>
              <a:rPr lang="en-US" sz="6000" b="1" i="1" u="sng" dirty="0" smtClean="0">
                <a:latin typeface="Algerian" panose="04020705040A02060702" pitchFamily="82" charset="0"/>
              </a:rPr>
              <a:t/>
            </a:r>
            <a:br>
              <a:rPr lang="en-US" sz="6000" b="1" i="1" u="sng" dirty="0" smtClean="0">
                <a:latin typeface="Algerian" panose="04020705040A02060702" pitchFamily="82" charset="0"/>
              </a:rPr>
            </a:br>
            <a:r>
              <a:rPr lang="en-US" sz="6000" b="1" i="1" u="sng" dirty="0" smtClean="0">
                <a:latin typeface="Algerian" panose="04020705040A02060702" pitchFamily="82" charset="0"/>
              </a:rPr>
              <a:t>HOSPITAL MANAGEMENT </a:t>
            </a:r>
            <a:endParaRPr lang="en-US" sz="6000" b="1" i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4748" y="2903839"/>
            <a:ext cx="8915399" cy="2641478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4000" b="1" u="sng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Prepared By:</a:t>
            </a:r>
          </a:p>
          <a:p>
            <a:pPr algn="r"/>
            <a:r>
              <a:rPr lang="en-US" sz="2400" dirty="0" err="1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Nirajan</a:t>
            </a:r>
            <a:r>
              <a:rPr lang="en-US" sz="2400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 Shrestha</a:t>
            </a:r>
          </a:p>
          <a:p>
            <a:pPr algn="r"/>
            <a:r>
              <a:rPr lang="en-US" sz="2400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ACE077BCT051</a:t>
            </a:r>
          </a:p>
          <a:p>
            <a:pPr algn="r"/>
            <a:r>
              <a:rPr lang="en-US" sz="2400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PUJAN SHRESTHA</a:t>
            </a:r>
          </a:p>
          <a:p>
            <a:pPr algn="r"/>
            <a:r>
              <a:rPr lang="en-US" sz="2400" dirty="0" smtClean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ACE077BCT061</a:t>
            </a:r>
            <a:endParaRPr lang="en-US" sz="2400" dirty="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70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016" y="444843"/>
            <a:ext cx="9366422" cy="598067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In this project, we used different programming language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400" dirty="0" smtClean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    Basically, we used </a:t>
            </a:r>
            <a:r>
              <a:rPr lang="en-US" sz="2400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 err="1" smtClean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avascript</a:t>
            </a:r>
            <a:r>
              <a:rPr lang="en-US" sz="2400" dirty="0" smtClean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for the coding section.</a:t>
            </a:r>
          </a:p>
          <a:p>
            <a:r>
              <a:rPr lang="en-US" sz="2400" dirty="0" smtClean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     And for the designing portion HTML and CSS was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Condensed" panose="020B0502040204020203" pitchFamily="34" charset="0"/>
              </a:rPr>
              <a:t>As mentioned earlier, we need to use any portion of data structure and algorithms(DSA) in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Condensed" panose="020B0502040204020203" pitchFamily="34" charset="0"/>
              </a:rPr>
              <a:t>So as per the mention, here we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Light Condensed" panose="020B0502040204020203" pitchFamily="34" charset="0"/>
              </a:rPr>
              <a:t>Linked List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164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193" y="761433"/>
            <a:ext cx="7704307" cy="5742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7217" y="215333"/>
            <a:ext cx="2639476" cy="736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Using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Javascript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: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3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275742"/>
            <a:ext cx="6804489" cy="641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15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98"/>
          <a:stretch/>
        </p:blipFill>
        <p:spPr>
          <a:xfrm>
            <a:off x="2336801" y="279400"/>
            <a:ext cx="7315200" cy="6312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395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78" y="726600"/>
            <a:ext cx="7518921" cy="5940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2113" y="117000"/>
            <a:ext cx="2579687" cy="609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ahnschrift Condensed" panose="020B0502040204020203" pitchFamily="34" charset="0"/>
              </a:rPr>
              <a:t>Using html :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7213" y="179979"/>
            <a:ext cx="8915399" cy="667802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LINKED LIST</a:t>
            </a:r>
          </a:p>
          <a:p>
            <a:pPr algn="just"/>
            <a:r>
              <a:rPr lang="en-US" sz="2000" dirty="0">
                <a:latin typeface="Bahnschrift Light SemiCondensed" panose="020B0502040204020203" pitchFamily="34" charset="0"/>
              </a:rPr>
              <a:t>A linked list is a data structure used for storing and organizing a sequence of elements, where each element is represented by a node that contains both a value and a pointer to the next node in the sequence. In other words, a linked list is a collection of nodes that are linked together by pointers.</a:t>
            </a:r>
          </a:p>
          <a:p>
            <a:pPr algn="just"/>
            <a:r>
              <a:rPr lang="en-US" sz="2000" dirty="0">
                <a:latin typeface="Bahnschrift Light SemiCondensed" panose="020B0502040204020203" pitchFamily="34" charset="0"/>
              </a:rPr>
              <a:t>The first node in a linked list is called the head node, and the last node is called the tail node. The tail node points to a null value, indicating the end of the list</a:t>
            </a:r>
            <a:r>
              <a:rPr lang="en-US" sz="2000" dirty="0" smtClean="0">
                <a:latin typeface="Bahnschrift Light SemiCondensed" panose="020B0502040204020203" pitchFamily="34" charset="0"/>
              </a:rPr>
              <a:t>.</a:t>
            </a:r>
          </a:p>
          <a:p>
            <a:endParaRPr lang="en-US" sz="2000" dirty="0" smtClean="0">
              <a:latin typeface="Bahnschrift Light Semi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Bahnschrift Light Condensed" panose="020B0502040204020203" pitchFamily="34" charset="0"/>
              </a:rPr>
              <a:t>Advantages </a:t>
            </a:r>
            <a:r>
              <a:rPr lang="en-US" sz="2000" dirty="0">
                <a:latin typeface="Bahnschrift Light Condensed" panose="020B0502040204020203" pitchFamily="34" charset="0"/>
              </a:rPr>
              <a:t>of Linked Lists: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 Light Condensed" panose="020B0502040204020203" pitchFamily="34" charset="0"/>
              </a:rPr>
              <a:t>Dynamic Size: Linked lists can grow or shrink during runtime, which means that they can be resized easily without having to allocate or deallocate memory in large blocks.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 Light Condensed" panose="020B0502040204020203" pitchFamily="34" charset="0"/>
              </a:rPr>
              <a:t>Easy Insertion and Deletion: Adding or removing elements in a linked list is relatively easy compared to other data structures like arrays.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 Light Condensed" panose="020B0502040204020203" pitchFamily="34" charset="0"/>
              </a:rPr>
              <a:t>Efficient Memory Usage: Linked lists use memory more efficiently than arrays because they only allocate memory as needed.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Bahnschrift Light Condensed" panose="020B0502040204020203" pitchFamily="34" charset="0"/>
              </a:rPr>
              <a:t>Flexibility: Linked lists can be used in a variety of ways, such as implementing stacks, queues, and graphs, and for dynamic memory allocation.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2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459010"/>
            <a:ext cx="9701211" cy="589099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Disadvantages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of Linked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Lists: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Slower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Access: Accessing a specific element in a linked list can be slower than in an array because elements in a linked list are not stored in contiguous memory locations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.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Extra Memory: Linked lists require extra memory to store the pointers that link the nodes together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.</a:t>
            </a:r>
            <a:b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>Reverse Traversal is Difficult: Traversing a linked list in reverse order can be difficult with a singly-linked list, as you need to traverse the list from the beginning to reach the desired node.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  <a:t/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Light Condensed" panose="020B0502040204020203" pitchFamily="34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Here is the demo of our project where linked list  is used.</a:t>
            </a:r>
          </a:p>
        </p:txBody>
      </p:sp>
    </p:spTree>
    <p:extLst>
      <p:ext uri="{BB962C8B-B14F-4D97-AF65-F5344CB8AC3E}">
        <p14:creationId xmlns:p14="http://schemas.microsoft.com/office/powerpoint/2010/main" val="105439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124" y="560610"/>
            <a:ext cx="8911687" cy="3147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73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YOU!!!</a:t>
            </a:r>
            <a:endParaRPr lang="en-US" sz="73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File:A Smil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51" y="3708400"/>
            <a:ext cx="148974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9113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302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Bahnschrift Condensed</vt:lpstr>
      <vt:lpstr>Bahnschrift Light Condensed</vt:lpstr>
      <vt:lpstr>Bahnschrift Light SemiCondensed</vt:lpstr>
      <vt:lpstr>Bahnschrift SemiBold SemiConden</vt:lpstr>
      <vt:lpstr>Century Gothic</vt:lpstr>
      <vt:lpstr>Times New Roman</vt:lpstr>
      <vt:lpstr>Wingdings</vt:lpstr>
      <vt:lpstr>Wingdings 3</vt:lpstr>
      <vt:lpstr>Wisp</vt:lpstr>
      <vt:lpstr>A project on  HOSPITAL MANAGEMENT </vt:lpstr>
      <vt:lpstr>PowerPoint Presentation</vt:lpstr>
      <vt:lpstr>Using Javascript:</vt:lpstr>
      <vt:lpstr>PowerPoint Presentation</vt:lpstr>
      <vt:lpstr>PowerPoint Presentation</vt:lpstr>
      <vt:lpstr>Using html :</vt:lpstr>
      <vt:lpstr>PowerPoint Presentation</vt:lpstr>
      <vt:lpstr>Disadvantages of Linked Lists: Slower Access: Accessing a specific element in a linked list can be slower than in an array because elements in a linked list are not stored in contiguous memory locations.  Extra Memory: Linked lists require extra memory to store the pointers that link the nodes together.  Reverse Traversal is Difficult: Traversing a linked list in reverse order can be difficult with a singly-linked list, as you need to traverse the list from the beginning to reach the desired node.  Here is the demo of our project where linked list  is used.</vt:lpstr>
      <vt:lpstr>    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 HOSPITAL MANAGEMENT</dc:title>
  <dc:creator>Pujzan</dc:creator>
  <cp:lastModifiedBy>Pujzan</cp:lastModifiedBy>
  <cp:revision>16</cp:revision>
  <dcterms:created xsi:type="dcterms:W3CDTF">2023-02-18T15:05:02Z</dcterms:created>
  <dcterms:modified xsi:type="dcterms:W3CDTF">2023-02-18T16:57:41Z</dcterms:modified>
</cp:coreProperties>
</file>