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0" r:id="rId5"/>
    <p:sldId id="264" r:id="rId6"/>
    <p:sldId id="267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161"/>
    <a:srgbClr val="50A3A2"/>
    <a:srgbClr val="03A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3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F81E-A3D0-4CB2-8DBD-C1D08D59C37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0BA9F0-17D0-47F5-BA7B-BF938DD2D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639752"/>
            <a:ext cx="9909259" cy="1887950"/>
          </a:xfrm>
        </p:spPr>
        <p:txBody>
          <a:bodyPr>
            <a:normAutofit/>
          </a:bodyPr>
          <a:lstStyle/>
          <a:p>
            <a:r>
              <a:rPr lang="en-US" sz="4500" dirty="0"/>
              <a:t>One nation - One </a:t>
            </a:r>
            <a:r>
              <a:rPr lang="en-US" sz="4500" dirty="0" smtClean="0"/>
              <a:t>education</a:t>
            </a:r>
            <a:br>
              <a:rPr lang="en-US" sz="45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b="1" dirty="0"/>
              <a:t>T</a:t>
            </a:r>
            <a:r>
              <a:rPr lang="en-US" sz="1800" dirty="0"/>
              <a:t>owards </a:t>
            </a:r>
            <a:r>
              <a:rPr lang="en-US" sz="3200" b="1" dirty="0" smtClean="0"/>
              <a:t>I</a:t>
            </a:r>
            <a:r>
              <a:rPr lang="en-US" sz="1800" dirty="0" smtClean="0"/>
              <a:t>nnovation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54239" y="3831133"/>
            <a:ext cx="8630446" cy="1012929"/>
          </a:xfrm>
        </p:spPr>
        <p:txBody>
          <a:bodyPr/>
          <a:lstStyle/>
          <a:p>
            <a:r>
              <a:rPr lang="en-US" dirty="0"/>
              <a:t>Equal </a:t>
            </a:r>
            <a:r>
              <a:rPr lang="en-US" dirty="0" smtClean="0"/>
              <a:t>Opportunity </a:t>
            </a:r>
            <a:r>
              <a:rPr lang="en-US" dirty="0"/>
              <a:t>Education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8" y="1961804"/>
            <a:ext cx="8629101" cy="759564"/>
          </a:xfrm>
        </p:spPr>
        <p:txBody>
          <a:bodyPr>
            <a:normAutofit/>
          </a:bodyPr>
          <a:lstStyle/>
          <a:p>
            <a:r>
              <a:rPr lang="en-US" sz="4200" dirty="0"/>
              <a:t>One </a:t>
            </a:r>
            <a:r>
              <a:rPr lang="en-US" sz="4200" dirty="0" smtClean="0"/>
              <a:t>nation - One education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54239" y="3831134"/>
            <a:ext cx="8629100" cy="707616"/>
          </a:xfrm>
        </p:spPr>
        <p:txBody>
          <a:bodyPr/>
          <a:lstStyle/>
          <a:p>
            <a:pPr algn="ctr"/>
            <a:r>
              <a:rPr lang="en-US" dirty="0"/>
              <a:t>Equal Opportunity Education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4238" y="2787535"/>
            <a:ext cx="8629101" cy="759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</a:t>
            </a:r>
            <a:r>
              <a:rPr lang="en-US" sz="2400" dirty="0"/>
              <a:t>owards </a:t>
            </a:r>
            <a:r>
              <a:rPr lang="en-US" sz="4000" b="1" dirty="0"/>
              <a:t>I</a:t>
            </a:r>
            <a:r>
              <a:rPr lang="en-US" sz="2400" dirty="0"/>
              <a:t>nnovation </a:t>
            </a:r>
          </a:p>
        </p:txBody>
      </p:sp>
    </p:spTree>
    <p:extLst>
      <p:ext uri="{BB962C8B-B14F-4D97-AF65-F5344CB8AC3E}">
        <p14:creationId xmlns:p14="http://schemas.microsoft.com/office/powerpoint/2010/main" val="23919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</a:t>
            </a:r>
            <a:r>
              <a:rPr lang="en-US" dirty="0"/>
              <a:t>Education S</a:t>
            </a:r>
            <a:r>
              <a:rPr lang="en-US" dirty="0"/>
              <a:t>ystem </a:t>
            </a:r>
            <a:r>
              <a:rPr lang="en-US" dirty="0"/>
              <a:t>of our </a:t>
            </a:r>
            <a:r>
              <a:rPr lang="en-US" dirty="0"/>
              <a:t>country</a:t>
            </a:r>
          </a:p>
          <a:p>
            <a:r>
              <a:rPr lang="en-US" dirty="0" smtClean="0"/>
              <a:t>Increase in student </a:t>
            </a:r>
            <a:r>
              <a:rPr lang="en-US" dirty="0"/>
              <a:t>suicide rate</a:t>
            </a:r>
          </a:p>
          <a:p>
            <a:r>
              <a:rPr lang="en-US" dirty="0"/>
              <a:t>In current scenario India has different portals, different syllabus as per each state. There is no uniformity which is very essential and can be achieved using this portal.</a:t>
            </a:r>
          </a:p>
          <a:p>
            <a:endParaRPr lang="en-US" sz="2700" dirty="0"/>
          </a:p>
          <a:p>
            <a:endParaRPr lang="en-US" sz="27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7447" y="654168"/>
            <a:ext cx="10515600" cy="836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533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1" y="1704109"/>
            <a:ext cx="10515600" cy="443068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To </a:t>
            </a:r>
            <a:r>
              <a:rPr lang="en-US" sz="2000" dirty="0"/>
              <a:t>Integrate, combine &amp; synchronize all educational system data on common platform </a:t>
            </a:r>
          </a:p>
          <a:p>
            <a:pPr lvl="1"/>
            <a:r>
              <a:rPr lang="en-US" sz="2000" dirty="0"/>
              <a:t>To increase transparency in educational system</a:t>
            </a:r>
          </a:p>
          <a:p>
            <a:pPr lvl="1"/>
            <a:r>
              <a:rPr lang="en-US" sz="2000" dirty="0"/>
              <a:t>One </a:t>
            </a:r>
            <a:r>
              <a:rPr lang="en-US" sz="2000" dirty="0"/>
              <a:t>portal on login id : all educational related information, process, working, </a:t>
            </a:r>
            <a:r>
              <a:rPr lang="en-US" sz="2000" dirty="0"/>
              <a:t>references </a:t>
            </a:r>
            <a:r>
              <a:rPr lang="en-US" sz="2000" dirty="0"/>
              <a:t>on one </a:t>
            </a:r>
            <a:r>
              <a:rPr lang="en-US" sz="2000" dirty="0"/>
              <a:t>website / Mobile App</a:t>
            </a:r>
          </a:p>
          <a:p>
            <a:pPr lvl="1"/>
            <a:r>
              <a:rPr lang="en-US" sz="2000" dirty="0"/>
              <a:t>To provide equal </a:t>
            </a:r>
            <a:r>
              <a:rPr lang="en-US" sz="2000" dirty="0"/>
              <a:t>opportunity </a:t>
            </a:r>
            <a:r>
              <a:rPr lang="en-US" sz="2000" dirty="0"/>
              <a:t>for all aspiring students( </a:t>
            </a:r>
            <a:r>
              <a:rPr lang="en-US" sz="2000" dirty="0"/>
              <a:t>Independent </a:t>
            </a:r>
            <a:r>
              <a:rPr lang="en-US" sz="2000" dirty="0"/>
              <a:t>of </a:t>
            </a:r>
            <a:r>
              <a:rPr lang="en-US" sz="2000" dirty="0"/>
              <a:t>race / caste / creed / Religion / nationality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To develop each and every student of society- morally, ethically using our education system</a:t>
            </a:r>
          </a:p>
          <a:p>
            <a:pPr lvl="1"/>
            <a:r>
              <a:rPr lang="en-US" sz="2000" dirty="0"/>
              <a:t>To save time, money, energy, paperwork and mental frustration of every student, parents, government, schools, universities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/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1" y="1704109"/>
            <a:ext cx="10515600" cy="44306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Registration: registration with unique identification number given to every student ( in case of </a:t>
            </a:r>
            <a:r>
              <a:rPr lang="en-US" sz="2000" dirty="0"/>
              <a:t>India </a:t>
            </a:r>
            <a:r>
              <a:rPr lang="en-US" sz="2000" dirty="0"/>
              <a:t>Aadhar no) given by Govt</a:t>
            </a:r>
            <a:r>
              <a:rPr lang="en-US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Once </a:t>
            </a:r>
            <a:r>
              <a:rPr lang="en-US" sz="2000" dirty="0"/>
              <a:t>system is up, all  institutes need to upload all the </a:t>
            </a:r>
            <a:r>
              <a:rPr lang="en-US" sz="2000" dirty="0"/>
              <a:t>data of every candidate as well as staff</a:t>
            </a:r>
            <a:endParaRPr lang="en-US" sz="2000" dirty="0"/>
          </a:p>
          <a:p>
            <a:pPr lvl="1"/>
            <a:r>
              <a:rPr lang="en-US" sz="2000" dirty="0"/>
              <a:t>System will start recording new updates like Digital attendance , recording internal exams </a:t>
            </a:r>
            <a:r>
              <a:rPr lang="en-US" sz="2000" dirty="0"/>
              <a:t>marks. </a:t>
            </a:r>
          </a:p>
          <a:p>
            <a:pPr lvl="1"/>
            <a:r>
              <a:rPr lang="en-US" sz="2000" dirty="0"/>
              <a:t>Going to e-lectures, extra curricular </a:t>
            </a:r>
            <a:r>
              <a:rPr lang="en-US" sz="2000" dirty="0"/>
              <a:t>activities, </a:t>
            </a:r>
            <a:r>
              <a:rPr lang="en-US" sz="2000" dirty="0"/>
              <a:t>all admission process, </a:t>
            </a:r>
            <a:r>
              <a:rPr lang="en-US" sz="2000" dirty="0"/>
              <a:t>advertisement of </a:t>
            </a:r>
            <a:r>
              <a:rPr lang="en-US" sz="2000" dirty="0"/>
              <a:t>all forms, filling requirements, giving </a:t>
            </a:r>
            <a:r>
              <a:rPr lang="en-US" sz="2000" dirty="0"/>
              <a:t>admissions, </a:t>
            </a:r>
            <a:r>
              <a:rPr lang="en-US" sz="2000" dirty="0"/>
              <a:t>list of short listed candidates, </a:t>
            </a:r>
            <a:r>
              <a:rPr lang="en-US" sz="2000" dirty="0"/>
              <a:t> online fee </a:t>
            </a:r>
            <a:r>
              <a:rPr lang="en-US" sz="2000" dirty="0"/>
              <a:t>payments, document verifications etc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28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1" y="1704109"/>
            <a:ext cx="10515600" cy="44306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Hassle free education system for everyone.</a:t>
            </a:r>
          </a:p>
          <a:p>
            <a:pPr lvl="1"/>
            <a:r>
              <a:rPr lang="en-US" sz="2000" dirty="0"/>
              <a:t>Equal opportunity Education System</a:t>
            </a:r>
          </a:p>
          <a:p>
            <a:pPr lvl="1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6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Aspects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1" y="1704109"/>
            <a:ext cx="10515600" cy="44306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Feature where in Students can upload Parents financial income so that </a:t>
            </a:r>
            <a:r>
              <a:rPr lang="en-US" sz="2000" dirty="0"/>
              <a:t>Institutions / Govt. </a:t>
            </a:r>
            <a:r>
              <a:rPr lang="en-US" sz="2000" dirty="0"/>
              <a:t>can decide on giving financial assistance to needy students.</a:t>
            </a:r>
          </a:p>
          <a:p>
            <a:pPr lvl="1"/>
            <a:r>
              <a:rPr lang="en-US" sz="2000" dirty="0"/>
              <a:t>Add Boys to Girls ratio. Students to Teachers ratio for the Institutions they select.</a:t>
            </a:r>
          </a:p>
          <a:p>
            <a:pPr lvl="1"/>
            <a:r>
              <a:rPr lang="en-US" sz="2000" dirty="0"/>
              <a:t>Add </a:t>
            </a:r>
            <a:r>
              <a:rPr lang="en-US" sz="2000" dirty="0"/>
              <a:t>features </a:t>
            </a:r>
            <a:r>
              <a:rPr lang="en-US" sz="2000" dirty="0"/>
              <a:t>Institution wise such as placements related information and salary packages offered.</a:t>
            </a:r>
          </a:p>
          <a:p>
            <a:pPr lvl="1"/>
            <a:r>
              <a:rPr lang="en-US" sz="2000" dirty="0"/>
              <a:t>Extra and </a:t>
            </a:r>
            <a:r>
              <a:rPr lang="en-US" sz="2000" dirty="0"/>
              <a:t>co curricular activities, </a:t>
            </a:r>
            <a:r>
              <a:rPr lang="en-US" sz="2000" dirty="0"/>
              <a:t>Sports Clubs etc</a:t>
            </a:r>
            <a:r>
              <a:rPr lang="en-US" sz="2000" dirty="0"/>
              <a:t>. offered by Institutions.</a:t>
            </a:r>
          </a:p>
          <a:p>
            <a:pPr lvl="1"/>
            <a:r>
              <a:rPr lang="en-US" sz="2000" dirty="0"/>
              <a:t>Staff and professors related information like how many are PhD, Masters degree  holders, etc.</a:t>
            </a:r>
          </a:p>
          <a:p>
            <a:pPr lvl="1"/>
            <a:r>
              <a:rPr lang="en-US" sz="2000" dirty="0"/>
              <a:t>Crime rate, Unions , Safety , In-fracture etc. by Institution.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72095"/>
            <a:ext cx="9603275" cy="681659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/>
              <a:t>Thank You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11646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387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One nation - One education  Towards Innovation</vt:lpstr>
      <vt:lpstr>One nation - One education</vt:lpstr>
      <vt:lpstr>Problem Statement</vt:lpstr>
      <vt:lpstr>AIM</vt:lpstr>
      <vt:lpstr>Process / work flow</vt:lpstr>
      <vt:lpstr>Benefits</vt:lpstr>
      <vt:lpstr>Future Aspects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</dc:title>
  <dc:creator>Manjaly, Tilju (Cognizant)</dc:creator>
  <cp:lastModifiedBy>Bhutada, Niraj (Cognizant)</cp:lastModifiedBy>
  <cp:revision>206</cp:revision>
  <dcterms:created xsi:type="dcterms:W3CDTF">2018-04-17T08:29:34Z</dcterms:created>
  <dcterms:modified xsi:type="dcterms:W3CDTF">2020-05-10T12:07:51Z</dcterms:modified>
</cp:coreProperties>
</file>