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21FA-D25C-4BE2-A2C9-DD60231F1B44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B1F15-E256-4D08-ADBC-6AC96E091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8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1F15-E256-4D08-ADBC-6AC96E09159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73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Audio to Text Generation using Whisper Large V3 Turbo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project using OpenAI Whisper for speech recognition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Core Technology:</a:t>
            </a:r>
          </a:p>
          <a:p>
            <a:r>
              <a:rPr sz="2000" dirty="0"/>
              <a:t>- Model: </a:t>
            </a:r>
            <a:r>
              <a:rPr sz="2000" dirty="0" err="1"/>
              <a:t>openai</a:t>
            </a:r>
            <a:r>
              <a:rPr sz="2000" dirty="0"/>
              <a:t>/whisper-large-v3-turbo</a:t>
            </a:r>
          </a:p>
          <a:p>
            <a:r>
              <a:rPr sz="2000" dirty="0"/>
              <a:t>- Framework: </a:t>
            </a:r>
            <a:r>
              <a:rPr sz="2000" dirty="0" err="1"/>
              <a:t>PyTorch</a:t>
            </a:r>
            <a:r>
              <a:rPr sz="2000" dirty="0"/>
              <a:t> / Transformers</a:t>
            </a:r>
          </a:p>
          <a:p>
            <a:endParaRPr sz="2000" dirty="0"/>
          </a:p>
          <a:p>
            <a:r>
              <a:rPr sz="2000" dirty="0"/>
              <a:t>System Components:</a:t>
            </a:r>
          </a:p>
          <a:p>
            <a:r>
              <a:rPr sz="2000" dirty="0"/>
              <a:t>- Audio Input: Microphone / audio files (mp3)</a:t>
            </a:r>
          </a:p>
          <a:p>
            <a:r>
              <a:rPr sz="2000" dirty="0"/>
              <a:t>- Preprocessing: Sample rate normalization, silence removal</a:t>
            </a:r>
          </a:p>
          <a:p>
            <a:r>
              <a:rPr sz="2000" dirty="0"/>
              <a:t>- Model Inference: Whisper model performs transcription</a:t>
            </a:r>
          </a:p>
          <a:p>
            <a:r>
              <a:rPr sz="2000" dirty="0"/>
              <a:t>- Output: Clean, timestamped text</a:t>
            </a:r>
          </a:p>
          <a:p>
            <a:endParaRPr sz="2000" dirty="0"/>
          </a:p>
          <a:p>
            <a:r>
              <a:rPr sz="2000" dirty="0"/>
              <a:t>Libraries Used:</a:t>
            </a:r>
          </a:p>
          <a:p>
            <a:r>
              <a:rPr sz="2000" dirty="0"/>
              <a:t>- transformers, </a:t>
            </a:r>
            <a:r>
              <a:rPr sz="2000" dirty="0" err="1"/>
              <a:t>torchaudio</a:t>
            </a:r>
            <a:r>
              <a:rPr sz="2000" dirty="0"/>
              <a:t>, </a:t>
            </a:r>
            <a:r>
              <a:rPr sz="2000" dirty="0" err="1"/>
              <a:t>pydub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Audio to Text Generation Pipeline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49507" y="1770702"/>
            <a:ext cx="2100169" cy="844679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/>
              <a:t>Audio Input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12836" y="2971800"/>
            <a:ext cx="22860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/>
              <a:t>Preprocessing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18444" y="4408870"/>
            <a:ext cx="22860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/>
              <a:t>Whisper Inference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4444" y="5668962"/>
            <a:ext cx="22860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Aachha</a:t>
            </a:r>
            <a:r>
              <a:rPr lang="en-US" sz="1400" dirty="0"/>
              <a:t> </a:t>
            </a:r>
            <a:r>
              <a:rPr lang="en-US" sz="1400" dirty="0" err="1"/>
              <a:t>thik</a:t>
            </a:r>
            <a:r>
              <a:rPr lang="en-US" sz="1400" dirty="0"/>
              <a:t> </a:t>
            </a:r>
            <a:r>
              <a:rPr lang="en-US" sz="1400" dirty="0" err="1"/>
              <a:t>hai</a:t>
            </a:r>
            <a:r>
              <a:rPr lang="en-US" sz="1400" dirty="0"/>
              <a:t> </a:t>
            </a:r>
            <a:r>
              <a:rPr lang="en-US" sz="1400" dirty="0" err="1"/>
              <a:t>thik</a:t>
            </a:r>
            <a:r>
              <a:rPr lang="en-US" sz="1400" dirty="0"/>
              <a:t> </a:t>
            </a:r>
            <a:r>
              <a:rPr lang="en-US" sz="1400" dirty="0" err="1"/>
              <a:t>hai</a:t>
            </a:r>
            <a:r>
              <a:rPr lang="en-US" sz="1400" dirty="0"/>
              <a:t> </a:t>
            </a:r>
            <a:r>
              <a:rPr lang="en-US" sz="1400" dirty="0" err="1"/>
              <a:t>samajh</a:t>
            </a:r>
            <a:r>
              <a:rPr lang="en-US" sz="1400" dirty="0"/>
              <a:t> </a:t>
            </a:r>
            <a:r>
              <a:rPr lang="en-US" sz="1400" dirty="0" err="1"/>
              <a:t>gya</a:t>
            </a:r>
            <a:r>
              <a:rPr lang="en-US" sz="1400" dirty="0"/>
              <a:t>.</a:t>
            </a:r>
            <a:endParaRPr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Sample Output:</a:t>
            </a:r>
          </a:p>
          <a:p>
            <a:r>
              <a:rPr sz="2000" dirty="0"/>
              <a:t>- Input Audio: “</a:t>
            </a:r>
            <a:r>
              <a:rPr lang="en-US" sz="2000" dirty="0" err="1"/>
              <a:t>Aachha</a:t>
            </a:r>
            <a:r>
              <a:rPr lang="en-US" sz="2000" dirty="0"/>
              <a:t> </a:t>
            </a:r>
            <a:r>
              <a:rPr lang="en-US" sz="2000" dirty="0" err="1"/>
              <a:t>thik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samajh</a:t>
            </a:r>
            <a:r>
              <a:rPr lang="en-US" sz="2000" dirty="0"/>
              <a:t> </a:t>
            </a:r>
            <a:r>
              <a:rPr lang="en-US" sz="2000" dirty="0" err="1"/>
              <a:t>gya</a:t>
            </a:r>
            <a:r>
              <a:rPr lang="en-US" sz="2000" dirty="0"/>
              <a:t> meme</a:t>
            </a:r>
            <a:r>
              <a:rPr sz="2000" dirty="0"/>
              <a:t>.”</a:t>
            </a:r>
          </a:p>
          <a:p>
            <a:r>
              <a:rPr lang="en-IN" sz="2000" dirty="0"/>
              <a:t>- Transcribed Text: “</a:t>
            </a:r>
            <a:r>
              <a:rPr lang="en-US" sz="2000" dirty="0" err="1"/>
              <a:t>Aachha</a:t>
            </a:r>
            <a:r>
              <a:rPr lang="en-US" sz="2000" dirty="0"/>
              <a:t> </a:t>
            </a:r>
            <a:r>
              <a:rPr lang="en-US" sz="2000" dirty="0" err="1"/>
              <a:t>thik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thik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samajh</a:t>
            </a:r>
            <a:r>
              <a:rPr lang="en-US" sz="2000" dirty="0"/>
              <a:t> </a:t>
            </a:r>
            <a:r>
              <a:rPr lang="en-US" sz="2000" dirty="0" err="1"/>
              <a:t>gya</a:t>
            </a:r>
            <a:r>
              <a:rPr lang="en-US" sz="2000" dirty="0"/>
              <a:t>.”</a:t>
            </a:r>
            <a:endParaRPr lang="en-IN" sz="2000" dirty="0"/>
          </a:p>
          <a:p>
            <a:endParaRPr sz="2000" dirty="0"/>
          </a:p>
          <a:p>
            <a:r>
              <a:rPr sz="2000" dirty="0"/>
              <a:t>Accuracy Achieved: ~</a:t>
            </a:r>
            <a:r>
              <a:rPr lang="en-US" sz="2000" dirty="0"/>
              <a:t>90</a:t>
            </a:r>
            <a:r>
              <a:rPr sz="2000" dirty="0"/>
              <a:t>% in clean audio environments</a:t>
            </a:r>
          </a:p>
          <a:p>
            <a:r>
              <a:rPr sz="2000" dirty="0"/>
              <a:t>Latency: ~2x real-time processing</a:t>
            </a:r>
          </a:p>
          <a:p>
            <a:endParaRPr sz="2000" dirty="0"/>
          </a:p>
          <a:p>
            <a:r>
              <a:rPr sz="2000" dirty="0"/>
              <a:t>Conclusion:</a:t>
            </a:r>
          </a:p>
          <a:p>
            <a:r>
              <a:rPr sz="2000" dirty="0"/>
              <a:t>- Whisper large-v3-turbo offers state-of-the-art transcription</a:t>
            </a:r>
          </a:p>
          <a:p>
            <a:r>
              <a:rPr sz="2000" dirty="0"/>
              <a:t>- Future work: Streaming input, UI integration, multilingual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168</Words>
  <Application>Microsoft Office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Audio to Text Generation using Whisper Large V3 Turbo</vt:lpstr>
      <vt:lpstr>Tools &amp; Technologies</vt:lpstr>
      <vt:lpstr>Audio to Text Generation Pipeline</vt:lpstr>
      <vt:lpstr>Results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NIRAJ JAISWAL</dc:creator>
  <cp:keywords/>
  <dc:description>generated using python-pptx</dc:description>
  <cp:lastModifiedBy>NIRAJ JAISWAL</cp:lastModifiedBy>
  <cp:revision>3</cp:revision>
  <dcterms:created xsi:type="dcterms:W3CDTF">2013-01-27T09:14:16Z</dcterms:created>
  <dcterms:modified xsi:type="dcterms:W3CDTF">2025-05-18T06:33:51Z</dcterms:modified>
  <cp:category/>
</cp:coreProperties>
</file>