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64" r:id="rId6"/>
    <p:sldId id="267" r:id="rId7"/>
    <p:sldId id="261" r:id="rId8"/>
    <p:sldId id="257" r:id="rId9"/>
    <p:sldId id="259" r:id="rId10"/>
    <p:sldId id="260" r:id="rId11"/>
    <p:sldId id="272" r:id="rId12"/>
    <p:sldId id="271" r:id="rId13"/>
    <p:sldId id="269" r:id="rId14"/>
    <p:sldId id="270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1793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31" y="4030384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76" y="4203766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</a:t>
            </a:r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Izza Sales Report</a:t>
            </a:r>
            <a:endParaRPr lang="en-IN" sz="4400" dirty="0">
              <a:solidFill>
                <a:srgbClr val="FF0000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62BEF3D-7241-740B-6D33-F249308A3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56" y="1070911"/>
            <a:ext cx="10884773" cy="57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5CEFA0D-7FA6-7352-7CCF-99BEEE065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950954"/>
            <a:ext cx="11205882" cy="590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83766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83766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965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462275" y="203583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2022.3.0</a:t>
            </a:r>
          </a:p>
        </p:txBody>
      </p:sp>
    </p:spTree>
    <p:extLst>
      <p:ext uri="{BB962C8B-B14F-4D97-AF65-F5344CB8AC3E}">
        <p14:creationId xmlns:p14="http://schemas.microsoft.com/office/powerpoint/2010/main" val="207558192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790" y="-1793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You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 descr="Best Like, Share and Subscribe Illustration download in PNG &amp; Vector format">
            <a:extLst>
              <a:ext uri="{FF2B5EF4-FFF2-40B4-BE49-F238E27FC236}">
                <a16:creationId xmlns:a16="http://schemas.microsoft.com/office/drawing/2014/main" id="{A7E52130-6785-67D3-C9DE-6C69B7149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3381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042" name="Picture 18" descr="Data Import / Export through files — CMDBuild">
            <a:extLst>
              <a:ext uri="{FF2B5EF4-FFF2-40B4-BE49-F238E27FC236}">
                <a16:creationId xmlns:a16="http://schemas.microsoft.com/office/drawing/2014/main" id="{0EE8105C-0328-F623-8742-DFD8F8A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2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614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6BC0A571-CC0F-DBDD-B075-C83DF2A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490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ACB2-E2DD-7881-503E-D8244EF72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676" y="2443161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1" y="385700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2" name="Picture 12" descr="Sql server - Free logo icons">
            <a:extLst>
              <a:ext uri="{FF2B5EF4-FFF2-40B4-BE49-F238E27FC236}">
                <a16:creationId xmlns:a16="http://schemas.microsoft.com/office/drawing/2014/main" id="{E4809ADD-06C4-946A-9580-971AA0A4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1D209F85-7A10-29AB-7BB1-DA8CAEE71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5DCB5D0-FEEB-FC1C-9B8D-8C05E8A7D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ableau Logo PNG Vectors Free Download">
            <a:extLst>
              <a:ext uri="{FF2B5EF4-FFF2-40B4-BE49-F238E27FC236}">
                <a16:creationId xmlns:a16="http://schemas.microsoft.com/office/drawing/2014/main" id="{F43E17C9-7F6B-FCE5-1DB8-71721904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2AAD6-8706-59FB-A17A-73657575A30A}"/>
              </a:ext>
            </a:extLst>
          </p:cNvPr>
          <p:cNvGrpSpPr/>
          <p:nvPr/>
        </p:nvGrpSpPr>
        <p:grpSpPr>
          <a:xfrm>
            <a:off x="836762" y="182841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FB79F-019A-F7AB-44ED-2F9C91BBFF09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9" name="Picture 2" descr="Tableau Logo PNG Vectors Free Download">
              <a:extLst>
                <a:ext uri="{FF2B5EF4-FFF2-40B4-BE49-F238E27FC236}">
                  <a16:creationId xmlns:a16="http://schemas.microsoft.com/office/drawing/2014/main" id="{CF7F0094-1287-9AE0-DDC5-01D66412D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3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753" y="2137955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548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Lato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Niraj Kumar</cp:lastModifiedBy>
  <cp:revision>53</cp:revision>
  <dcterms:created xsi:type="dcterms:W3CDTF">2023-06-12T11:11:52Z</dcterms:created>
  <dcterms:modified xsi:type="dcterms:W3CDTF">2024-04-18T12:55:10Z</dcterms:modified>
</cp:coreProperties>
</file>