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26a7af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26a7af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26a7af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826a7af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26a7af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826a7af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26a7af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26a7af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26a7af4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26a7af4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26a7af4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26a7af4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26a7af4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826a7af4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26a7af4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26a7af4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26a7af4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26a7af4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26a7af4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26a7af4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826a7af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826a7a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18650" y="1289425"/>
            <a:ext cx="6252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of Popular Link Prediction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 768 Course Project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163500" y="2967214"/>
            <a:ext cx="53613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Abhinav Kumar</a:t>
            </a:r>
            <a:r>
              <a:rPr i="1" lang="en" sz="1400"/>
              <a:t> 180050003</a:t>
            </a:r>
            <a:endParaRPr i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Nimay Gupta</a:t>
            </a:r>
            <a:r>
              <a:rPr i="1" lang="en" sz="1400"/>
              <a:t>- 180050068</a:t>
            </a:r>
            <a:endParaRPr i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Niraj Mahajan - 180050069</a:t>
            </a:r>
            <a:endParaRPr i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Heuristics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699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Common Neighbors gives us the best results for cora, arXiv and C-elegans graph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Adamic Adar gives the </a:t>
            </a:r>
            <a:r>
              <a:rPr lang="en" sz="1700"/>
              <a:t>best results for t</a:t>
            </a:r>
            <a:r>
              <a:rPr lang="en" sz="1700"/>
              <a:t>he facebook graph.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Adamic Adar weights the score according to the degree of the common neighbor and this shields our score from being influenced by celebrity nodes.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Such nodes can be frequently occurring in the facebook graph, but will be less frequent in citation graphs or C-elegans graph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Heuristics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Preferential Attachment performs poorly as it is based on linking highly (socially) active nodes.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a bad measure since it is improbable that an edge can be established between any two random nodes, just because they are socially active.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example it is absurd to say that two researchers, one in Computer Vision and one in Earth Science, will collaborate on a project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node2vec and GraphSage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577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Node2vec gives sub optimal results as compared to the heuristic based approaches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GraphSage gives really bad results.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embeddings obtained using GraphSage give an 86.20% accuracy(F1-score) for node </a:t>
            </a:r>
            <a:r>
              <a:rPr lang="en" sz="1700"/>
              <a:t>classification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Since the graph is extremely sparse ( 0.04 test fraction) the embeddings contain only the nodes' intrinsic information, and fail to extract the neighborhood information.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makes it difficult to train a logistic regression on the embeddings obtained from such sparse graphs. Another reason could be that embeddings learnt are not transferable to other task hence poor results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01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Due to the increasing surge in the research on complex graphical models, a considerable attention is devoted to Social Networks and their properties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social network is a graph where the nodes represent entities or people, and the edges represent a link or connection between them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Link Prediction is defined as: Given a snapshot of a social network at time t, we seek to accurately predict the edges that will be added to the network during the interval from time t to a given future time t’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other words, we need to use the intrinsic features of a social network to define a measure of proximity or similarity between any two nodes, and thus predict the probability of a link between the two.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Heuristic-Based methods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31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Common Neighbours: Score(u,v) = </a:t>
            </a:r>
            <a:r>
              <a:rPr lang="en" sz="1700"/>
              <a:t>|Γ(u) ∩ Γ(v)|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Preferential Attachment: Score(u,v) = |Γ(u)|.|Γ(v)|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Adamic Adar: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Instead of simply computing the number of common neighbors, we compute a weighted sum, weighing rarer features more heavily.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Score: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Jaccard coefficient:  score(u, v) = |Γ(u) ∩ Γ(v)| / |Γ(u) ∪ Γ(v)|</a:t>
            </a:r>
            <a:endParaRPr sz="17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825" y="3037300"/>
            <a:ext cx="2158175" cy="5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Heuristic-Based methods (ctd)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08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Katz measure: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Katz defines a measure that directly sums over the collection of paths between two nodes, exponentially damped by path length.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 nodes u,v, define paths u,v as the set of all l-length paths between nodes u,v.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where β &gt; 0 is a dampening parameter. Using the adjacency matrix A, we can get the Katz matrix by solving the infinite geometric progression, as K = (I − βA) −1 − I.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00" y="3141300"/>
            <a:ext cx="2422275" cy="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606200"/>
            <a:ext cx="75057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walk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bias (alpha)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00" y="2019300"/>
            <a:ext cx="2930600" cy="6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950" y="2961700"/>
            <a:ext cx="3698575" cy="14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 (ctd)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553875"/>
            <a:ext cx="74658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-6530" t="0"/>
          <a:stretch/>
        </p:blipFill>
        <p:spPr>
          <a:xfrm>
            <a:off x="862025" y="1479175"/>
            <a:ext cx="6657975" cy="31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 (ctd)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88" y="1478800"/>
            <a:ext cx="67341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Graphsage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00" y="1438875"/>
            <a:ext cx="7418300" cy="32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1800199"/>
            <a:ext cx="8077350" cy="23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