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681" r:id="rId2"/>
    <p:sldId id="635" r:id="rId3"/>
    <p:sldId id="631" r:id="rId4"/>
    <p:sldId id="889" r:id="rId5"/>
    <p:sldId id="625" r:id="rId6"/>
    <p:sldId id="832" r:id="rId7"/>
    <p:sldId id="584" r:id="rId8"/>
    <p:sldId id="68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06" autoAdjust="0"/>
    <p:restoredTop sz="94660"/>
  </p:normalViewPr>
  <p:slideViewPr>
    <p:cSldViewPr snapToGrid="0">
      <p:cViewPr varScale="1">
        <p:scale>
          <a:sx n="86" d="100"/>
          <a:sy n="86" d="100"/>
        </p:scale>
        <p:origin x="33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A0BF8-6686-4F02-AB36-9614142B36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3B406FE-1165-421C-8D35-96F0CFEA6D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A7B22AA-13F6-430C-B5C3-3ED6A1325F28}"/>
              </a:ext>
            </a:extLst>
          </p:cNvPr>
          <p:cNvSpPr>
            <a:spLocks noGrp="1"/>
          </p:cNvSpPr>
          <p:nvPr>
            <p:ph type="dt" sz="half" idx="10"/>
          </p:nvPr>
        </p:nvSpPr>
        <p:spPr/>
        <p:txBody>
          <a:bodyPr/>
          <a:lstStyle/>
          <a:p>
            <a:fld id="{1661375A-C223-44C8-917C-F7C3A1BCD50F}" type="datetimeFigureOut">
              <a:rPr lang="en-GB" smtClean="0"/>
              <a:t>27/11/2020</a:t>
            </a:fld>
            <a:endParaRPr lang="en-GB"/>
          </a:p>
        </p:txBody>
      </p:sp>
      <p:sp>
        <p:nvSpPr>
          <p:cNvPr id="5" name="Footer Placeholder 4">
            <a:extLst>
              <a:ext uri="{FF2B5EF4-FFF2-40B4-BE49-F238E27FC236}">
                <a16:creationId xmlns:a16="http://schemas.microsoft.com/office/drawing/2014/main" id="{12FB799C-1B8A-42C0-AD53-6DBEF2EC7E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8C035E-958A-44D5-9920-E77375E90336}"/>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3009999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3A36-A7B5-4AED-90CE-DAABE341C72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6DD818-2AC6-4AD8-ADB0-757AE6DE1F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AB561BE-2670-413D-B85D-350DC6A08AAC}"/>
              </a:ext>
            </a:extLst>
          </p:cNvPr>
          <p:cNvSpPr>
            <a:spLocks noGrp="1"/>
          </p:cNvSpPr>
          <p:nvPr>
            <p:ph type="dt" sz="half" idx="10"/>
          </p:nvPr>
        </p:nvSpPr>
        <p:spPr/>
        <p:txBody>
          <a:bodyPr/>
          <a:lstStyle/>
          <a:p>
            <a:fld id="{1661375A-C223-44C8-917C-F7C3A1BCD50F}" type="datetimeFigureOut">
              <a:rPr lang="en-GB" smtClean="0"/>
              <a:t>27/11/2020</a:t>
            </a:fld>
            <a:endParaRPr lang="en-GB"/>
          </a:p>
        </p:txBody>
      </p:sp>
      <p:sp>
        <p:nvSpPr>
          <p:cNvPr id="5" name="Footer Placeholder 4">
            <a:extLst>
              <a:ext uri="{FF2B5EF4-FFF2-40B4-BE49-F238E27FC236}">
                <a16:creationId xmlns:a16="http://schemas.microsoft.com/office/drawing/2014/main" id="{8A7469BC-9B02-4F1D-9332-C52CAA6CD6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F37A4D-841D-4B35-BD23-CCB82FC1C5BF}"/>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2647571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4028CB-78B2-414A-9948-C32EA4A46C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52AA2E1-9030-407F-A8FB-98BCFFFDF77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722082-BED4-46DC-B1C0-9696140EF480}"/>
              </a:ext>
            </a:extLst>
          </p:cNvPr>
          <p:cNvSpPr>
            <a:spLocks noGrp="1"/>
          </p:cNvSpPr>
          <p:nvPr>
            <p:ph type="dt" sz="half" idx="10"/>
          </p:nvPr>
        </p:nvSpPr>
        <p:spPr/>
        <p:txBody>
          <a:bodyPr/>
          <a:lstStyle/>
          <a:p>
            <a:fld id="{1661375A-C223-44C8-917C-F7C3A1BCD50F}" type="datetimeFigureOut">
              <a:rPr lang="en-GB" smtClean="0"/>
              <a:t>27/11/2020</a:t>
            </a:fld>
            <a:endParaRPr lang="en-GB"/>
          </a:p>
        </p:txBody>
      </p:sp>
      <p:sp>
        <p:nvSpPr>
          <p:cNvPr id="5" name="Footer Placeholder 4">
            <a:extLst>
              <a:ext uri="{FF2B5EF4-FFF2-40B4-BE49-F238E27FC236}">
                <a16:creationId xmlns:a16="http://schemas.microsoft.com/office/drawing/2014/main" id="{F9485038-E165-45A4-8C75-C8A3CA8177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9D7943-C606-446E-B743-3AB1AE587BA9}"/>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1882577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28C7A-67F3-4CAD-9852-569FF656AD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D1E717F-25DD-4AF6-8E4C-C3F0B725876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EB9BF79-C6C8-4A28-B317-36AB52011BBD}"/>
              </a:ext>
            </a:extLst>
          </p:cNvPr>
          <p:cNvSpPr>
            <a:spLocks noGrp="1"/>
          </p:cNvSpPr>
          <p:nvPr>
            <p:ph type="dt" sz="half" idx="10"/>
          </p:nvPr>
        </p:nvSpPr>
        <p:spPr/>
        <p:txBody>
          <a:bodyPr/>
          <a:lstStyle/>
          <a:p>
            <a:fld id="{1661375A-C223-44C8-917C-F7C3A1BCD50F}" type="datetimeFigureOut">
              <a:rPr lang="en-GB" smtClean="0"/>
              <a:t>27/11/2020</a:t>
            </a:fld>
            <a:endParaRPr lang="en-GB"/>
          </a:p>
        </p:txBody>
      </p:sp>
      <p:sp>
        <p:nvSpPr>
          <p:cNvPr id="5" name="Footer Placeholder 4">
            <a:extLst>
              <a:ext uri="{FF2B5EF4-FFF2-40B4-BE49-F238E27FC236}">
                <a16:creationId xmlns:a16="http://schemas.microsoft.com/office/drawing/2014/main" id="{A052C1D1-F1BF-42DD-A7C6-2ED272DF8A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5916BF-016F-4056-985B-466516E68445}"/>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4047919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FAECB-6827-4D91-8EB5-800DD8EA28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3CEBD6D-8344-4937-9A0D-E2DBE531B3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598055-7F4B-4E57-92A1-C43CE07ED7D1}"/>
              </a:ext>
            </a:extLst>
          </p:cNvPr>
          <p:cNvSpPr>
            <a:spLocks noGrp="1"/>
          </p:cNvSpPr>
          <p:nvPr>
            <p:ph type="dt" sz="half" idx="10"/>
          </p:nvPr>
        </p:nvSpPr>
        <p:spPr/>
        <p:txBody>
          <a:bodyPr/>
          <a:lstStyle/>
          <a:p>
            <a:fld id="{1661375A-C223-44C8-917C-F7C3A1BCD50F}" type="datetimeFigureOut">
              <a:rPr lang="en-GB" smtClean="0"/>
              <a:t>27/11/2020</a:t>
            </a:fld>
            <a:endParaRPr lang="en-GB"/>
          </a:p>
        </p:txBody>
      </p:sp>
      <p:sp>
        <p:nvSpPr>
          <p:cNvPr id="5" name="Footer Placeholder 4">
            <a:extLst>
              <a:ext uri="{FF2B5EF4-FFF2-40B4-BE49-F238E27FC236}">
                <a16:creationId xmlns:a16="http://schemas.microsoft.com/office/drawing/2014/main" id="{0BC8293C-337A-46B9-801C-405BA28F91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FE3A87-6EF6-4E32-958D-D3BDE968EC61}"/>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849905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C1E4F-8411-4152-A040-45E4E38D465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C93C882-D441-40BC-AAB7-FB3EF79F6F5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80FF742-A50B-4EB6-86AE-E67F120A5B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ACB9172-F4DE-4657-A074-EF8778EE7E7D}"/>
              </a:ext>
            </a:extLst>
          </p:cNvPr>
          <p:cNvSpPr>
            <a:spLocks noGrp="1"/>
          </p:cNvSpPr>
          <p:nvPr>
            <p:ph type="dt" sz="half" idx="10"/>
          </p:nvPr>
        </p:nvSpPr>
        <p:spPr/>
        <p:txBody>
          <a:bodyPr/>
          <a:lstStyle/>
          <a:p>
            <a:fld id="{1661375A-C223-44C8-917C-F7C3A1BCD50F}" type="datetimeFigureOut">
              <a:rPr lang="en-GB" smtClean="0"/>
              <a:t>27/11/2020</a:t>
            </a:fld>
            <a:endParaRPr lang="en-GB"/>
          </a:p>
        </p:txBody>
      </p:sp>
      <p:sp>
        <p:nvSpPr>
          <p:cNvPr id="6" name="Footer Placeholder 5">
            <a:extLst>
              <a:ext uri="{FF2B5EF4-FFF2-40B4-BE49-F238E27FC236}">
                <a16:creationId xmlns:a16="http://schemas.microsoft.com/office/drawing/2014/main" id="{77507DBE-C8F7-423C-9124-EE7B3D22E36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81AC0B-71D5-43A5-AD86-9668B4D92263}"/>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4086156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04D3-549C-4770-B620-7E3D4678A94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4306D22-9474-474E-A4DD-36D304E57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D9ED9F3-E75B-4CB6-9C20-44656AF0159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2AB8604-4E78-4EF6-AF81-B832751C75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4C7266C-4F95-4B63-B8A4-5D430A6FCB5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DA605C0-AC58-49C3-BFDA-E7ADCFC7B8CA}"/>
              </a:ext>
            </a:extLst>
          </p:cNvPr>
          <p:cNvSpPr>
            <a:spLocks noGrp="1"/>
          </p:cNvSpPr>
          <p:nvPr>
            <p:ph type="dt" sz="half" idx="10"/>
          </p:nvPr>
        </p:nvSpPr>
        <p:spPr/>
        <p:txBody>
          <a:bodyPr/>
          <a:lstStyle/>
          <a:p>
            <a:fld id="{1661375A-C223-44C8-917C-F7C3A1BCD50F}" type="datetimeFigureOut">
              <a:rPr lang="en-GB" smtClean="0"/>
              <a:t>27/11/2020</a:t>
            </a:fld>
            <a:endParaRPr lang="en-GB"/>
          </a:p>
        </p:txBody>
      </p:sp>
      <p:sp>
        <p:nvSpPr>
          <p:cNvPr id="8" name="Footer Placeholder 7">
            <a:extLst>
              <a:ext uri="{FF2B5EF4-FFF2-40B4-BE49-F238E27FC236}">
                <a16:creationId xmlns:a16="http://schemas.microsoft.com/office/drawing/2014/main" id="{A8CDB99B-8E2F-47DA-B6C3-50842D8C3DD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00ACA83-753D-4AEE-B568-755DCF5ED7F7}"/>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2892814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38EDC-8D44-427B-90E0-FBD0FBAC969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8AE544B-A36F-473A-86AF-50F02429182D}"/>
              </a:ext>
            </a:extLst>
          </p:cNvPr>
          <p:cNvSpPr>
            <a:spLocks noGrp="1"/>
          </p:cNvSpPr>
          <p:nvPr>
            <p:ph type="dt" sz="half" idx="10"/>
          </p:nvPr>
        </p:nvSpPr>
        <p:spPr/>
        <p:txBody>
          <a:bodyPr/>
          <a:lstStyle/>
          <a:p>
            <a:fld id="{1661375A-C223-44C8-917C-F7C3A1BCD50F}" type="datetimeFigureOut">
              <a:rPr lang="en-GB" smtClean="0"/>
              <a:t>27/11/2020</a:t>
            </a:fld>
            <a:endParaRPr lang="en-GB"/>
          </a:p>
        </p:txBody>
      </p:sp>
      <p:sp>
        <p:nvSpPr>
          <p:cNvPr id="4" name="Footer Placeholder 3">
            <a:extLst>
              <a:ext uri="{FF2B5EF4-FFF2-40B4-BE49-F238E27FC236}">
                <a16:creationId xmlns:a16="http://schemas.microsoft.com/office/drawing/2014/main" id="{3E6F2748-531A-4318-A370-27EDE490E8C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5AD6E57-F20B-43D2-A268-2449E7D4ADF8}"/>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1214012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EC2F6E-BB8D-4A07-B873-A379FEAE4F53}"/>
              </a:ext>
            </a:extLst>
          </p:cNvPr>
          <p:cNvSpPr>
            <a:spLocks noGrp="1"/>
          </p:cNvSpPr>
          <p:nvPr>
            <p:ph type="dt" sz="half" idx="10"/>
          </p:nvPr>
        </p:nvSpPr>
        <p:spPr/>
        <p:txBody>
          <a:bodyPr/>
          <a:lstStyle/>
          <a:p>
            <a:fld id="{1661375A-C223-44C8-917C-F7C3A1BCD50F}" type="datetimeFigureOut">
              <a:rPr lang="en-GB" smtClean="0"/>
              <a:t>27/11/2020</a:t>
            </a:fld>
            <a:endParaRPr lang="en-GB"/>
          </a:p>
        </p:txBody>
      </p:sp>
      <p:sp>
        <p:nvSpPr>
          <p:cNvPr id="3" name="Footer Placeholder 2">
            <a:extLst>
              <a:ext uri="{FF2B5EF4-FFF2-40B4-BE49-F238E27FC236}">
                <a16:creationId xmlns:a16="http://schemas.microsoft.com/office/drawing/2014/main" id="{29C64672-2E28-45BB-AB1E-9CA10E90883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33CCF35-5028-4E4D-8F6E-2E2DF0FB4299}"/>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1363136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0471D-7A64-4A50-B9A6-0F3A78088A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16427B1-871E-4C56-AF97-3F78ADBFA9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CF52702-EC0A-4FBA-9939-DCF10E412D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EDDBB8-93FE-4585-A97D-0E391EE246F7}"/>
              </a:ext>
            </a:extLst>
          </p:cNvPr>
          <p:cNvSpPr>
            <a:spLocks noGrp="1"/>
          </p:cNvSpPr>
          <p:nvPr>
            <p:ph type="dt" sz="half" idx="10"/>
          </p:nvPr>
        </p:nvSpPr>
        <p:spPr/>
        <p:txBody>
          <a:bodyPr/>
          <a:lstStyle/>
          <a:p>
            <a:fld id="{1661375A-C223-44C8-917C-F7C3A1BCD50F}" type="datetimeFigureOut">
              <a:rPr lang="en-GB" smtClean="0"/>
              <a:t>27/11/2020</a:t>
            </a:fld>
            <a:endParaRPr lang="en-GB"/>
          </a:p>
        </p:txBody>
      </p:sp>
      <p:sp>
        <p:nvSpPr>
          <p:cNvPr id="6" name="Footer Placeholder 5">
            <a:extLst>
              <a:ext uri="{FF2B5EF4-FFF2-40B4-BE49-F238E27FC236}">
                <a16:creationId xmlns:a16="http://schemas.microsoft.com/office/drawing/2014/main" id="{2CB77A2A-D97D-4B06-A029-77A3A88DA3E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BF4E011-48A8-486A-BF53-E7C085173F29}"/>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3305017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A2B76-0D50-4AE7-8E70-B69B2F112A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700288-1A1C-45A8-B99A-68E661D708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8D19D42-4449-4938-BE9F-F8A026382E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5CB693-3AD5-4FB5-9BD7-DDA6EA895AA0}"/>
              </a:ext>
            </a:extLst>
          </p:cNvPr>
          <p:cNvSpPr>
            <a:spLocks noGrp="1"/>
          </p:cNvSpPr>
          <p:nvPr>
            <p:ph type="dt" sz="half" idx="10"/>
          </p:nvPr>
        </p:nvSpPr>
        <p:spPr/>
        <p:txBody>
          <a:bodyPr/>
          <a:lstStyle/>
          <a:p>
            <a:fld id="{1661375A-C223-44C8-917C-F7C3A1BCD50F}" type="datetimeFigureOut">
              <a:rPr lang="en-GB" smtClean="0"/>
              <a:t>27/11/2020</a:t>
            </a:fld>
            <a:endParaRPr lang="en-GB"/>
          </a:p>
        </p:txBody>
      </p:sp>
      <p:sp>
        <p:nvSpPr>
          <p:cNvPr id="6" name="Footer Placeholder 5">
            <a:extLst>
              <a:ext uri="{FF2B5EF4-FFF2-40B4-BE49-F238E27FC236}">
                <a16:creationId xmlns:a16="http://schemas.microsoft.com/office/drawing/2014/main" id="{BB28CAAB-378F-4646-836D-6723AF22695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08A5F22-2F00-4B7E-95E3-D4E37EE6F9BD}"/>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1659476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3493B-E27E-4DC0-A41A-7E254FDDD4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B619A8B-408B-4DCB-AC39-AC640BF856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A87CC5-FBB1-4FE5-893F-7BD071C75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61375A-C223-44C8-917C-F7C3A1BCD50F}" type="datetimeFigureOut">
              <a:rPr lang="en-GB" smtClean="0"/>
              <a:t>27/11/2020</a:t>
            </a:fld>
            <a:endParaRPr lang="en-GB"/>
          </a:p>
        </p:txBody>
      </p:sp>
      <p:sp>
        <p:nvSpPr>
          <p:cNvPr id="5" name="Footer Placeholder 4">
            <a:extLst>
              <a:ext uri="{FF2B5EF4-FFF2-40B4-BE49-F238E27FC236}">
                <a16:creationId xmlns:a16="http://schemas.microsoft.com/office/drawing/2014/main" id="{068E1BCB-E2F2-4D1B-BCFC-521169C8EA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111173B-B48E-4DCF-8715-5805390549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3841B-0DB4-4C99-B5E5-79625F01DBF7}" type="slidenum">
              <a:rPr lang="en-GB" smtClean="0"/>
              <a:t>‹#›</a:t>
            </a:fld>
            <a:endParaRPr lang="en-GB"/>
          </a:p>
        </p:txBody>
      </p:sp>
    </p:spTree>
    <p:extLst>
      <p:ext uri="{BB962C8B-B14F-4D97-AF65-F5344CB8AC3E}">
        <p14:creationId xmlns:p14="http://schemas.microsoft.com/office/powerpoint/2010/main" val="992890426"/>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DF9411-EA7D-4D4E-A03E-C99257532632}"/>
              </a:ext>
            </a:extLst>
          </p:cNvPr>
          <p:cNvSpPr txBox="1"/>
          <p:nvPr/>
        </p:nvSpPr>
        <p:spPr>
          <a:xfrm>
            <a:off x="612950" y="428179"/>
            <a:ext cx="6374039" cy="3000821"/>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7000" b="0" i="0" u="none" strike="noStrike" kern="1200" cap="none" spc="0" normalizeH="0" baseline="0" noProof="0" dirty="0">
                <a:ln>
                  <a:noFill/>
                </a:ln>
                <a:solidFill>
                  <a:srgbClr val="C2C923"/>
                </a:solidFill>
                <a:effectLst/>
                <a:uLnTx/>
                <a:uFillTx/>
                <a:latin typeface="Noto Sans Disp SemCond SemBd" panose="020B0702040504020204" pitchFamily="34"/>
                <a:ea typeface="Noto Sans Disp SemCond SemBd" panose="020B0702040504020204" pitchFamily="34"/>
                <a:cs typeface="Noto Sans Disp SemCond SemBd" panose="020B0702040504020204" pitchFamily="34"/>
              </a:rPr>
              <a:t>Online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7000" b="0" i="0" u="none" strike="noStrike" kern="1200" cap="none" spc="0" normalizeH="0" baseline="0" noProof="0" dirty="0">
                <a:ln>
                  <a:noFill/>
                </a:ln>
                <a:solidFill>
                  <a:srgbClr val="42AFB6"/>
                </a:solidFill>
                <a:effectLst/>
                <a:uLnTx/>
                <a:uFillTx/>
                <a:latin typeface="Noto Sans Disp SemCond SemBd" panose="020B0702040504020204" pitchFamily="34"/>
                <a:ea typeface="Noto Sans Disp SemCond SemBd" panose="020B0702040504020204" pitchFamily="34"/>
                <a:cs typeface="Noto Sans Disp SemCond SemBd" panose="020B0702040504020204" pitchFamily="34"/>
              </a:rPr>
              <a:t>Test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7000" b="0" i="0" u="none" strike="noStrike" kern="1200" cap="none" spc="0" normalizeH="0" baseline="0" noProof="0" dirty="0">
                <a:ln>
                  <a:noFill/>
                </a:ln>
                <a:solidFill>
                  <a:srgbClr val="CB1B4A"/>
                </a:solidFill>
                <a:effectLst/>
                <a:uLnTx/>
                <a:uFillTx/>
                <a:latin typeface="Noto Sans Disp SemCond SemBd" panose="020B0702040504020204" pitchFamily="34"/>
                <a:ea typeface="Noto Sans Disp SemCond SemBd" panose="020B0702040504020204" pitchFamily="34"/>
                <a:cs typeface="Noto Sans Disp SemCond SemBd" panose="020B0702040504020204" pitchFamily="34"/>
              </a:rPr>
              <a:t>Application</a:t>
            </a:r>
            <a:endParaRPr kumimoji="0" lang="en-GB" sz="7000" b="0" i="0" u="none" strike="noStrike" kern="1200" cap="none" spc="0" normalizeH="0" baseline="0" noProof="0" dirty="0">
              <a:ln>
                <a:noFill/>
              </a:ln>
              <a:solidFill>
                <a:srgbClr val="007A7D"/>
              </a:solidFill>
              <a:effectLst/>
              <a:uLnTx/>
              <a:uFillTx/>
              <a:latin typeface="Noto Sans Disp SemCond SemBd" panose="020B0702040504020204" pitchFamily="34"/>
              <a:ea typeface="Noto Sans Disp SemCond SemBd" panose="020B0702040504020204" pitchFamily="34"/>
              <a:cs typeface="Noto Sans Disp SemCond SemBd" panose="020B0702040504020204" pitchFamily="34"/>
            </a:endParaRPr>
          </a:p>
        </p:txBody>
      </p:sp>
      <p:sp>
        <p:nvSpPr>
          <p:cNvPr id="5" name="TextBox 4">
            <a:extLst>
              <a:ext uri="{FF2B5EF4-FFF2-40B4-BE49-F238E27FC236}">
                <a16:creationId xmlns:a16="http://schemas.microsoft.com/office/drawing/2014/main" id="{9F9EE5F9-048F-4911-9761-CFC212D7E093}"/>
              </a:ext>
            </a:extLst>
          </p:cNvPr>
          <p:cNvSpPr txBox="1"/>
          <p:nvPr/>
        </p:nvSpPr>
        <p:spPr>
          <a:xfrm>
            <a:off x="3535891" y="5661104"/>
            <a:ext cx="8453158" cy="1077218"/>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Guided by:</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 Mr. </a:t>
            </a:r>
            <a:r>
              <a:rPr kumimoji="0" lang="en-GB" sz="32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Dilip</a:t>
            </a:r>
            <a:r>
              <a:rPr kumimoji="0" lang="en-GB" sz="32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 </a:t>
            </a:r>
            <a:r>
              <a:rPr kumimoji="0" lang="en-GB" sz="32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Dalgade</a:t>
            </a:r>
            <a:endParaRPr kumimoji="0" lang="en-GB" sz="32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8" name="Rectangle 7">
            <a:extLst>
              <a:ext uri="{FF2B5EF4-FFF2-40B4-BE49-F238E27FC236}">
                <a16:creationId xmlns:a16="http://schemas.microsoft.com/office/drawing/2014/main" id="{9F4C6FAE-F26E-4E16-A872-4299131ECDB5}"/>
              </a:ext>
            </a:extLst>
          </p:cNvPr>
          <p:cNvSpPr/>
          <p:nvPr/>
        </p:nvSpPr>
        <p:spPr>
          <a:xfrm rot="19061577">
            <a:off x="10306661" y="-880441"/>
            <a:ext cx="548554" cy="5370184"/>
          </a:xfrm>
          <a:custGeom>
            <a:avLst/>
            <a:gdLst>
              <a:gd name="connsiteX0" fmla="*/ 0 w 539015"/>
              <a:gd name="connsiteY0" fmla="*/ 0 h 5903259"/>
              <a:gd name="connsiteX1" fmla="*/ 539015 w 539015"/>
              <a:gd name="connsiteY1" fmla="*/ 0 h 5903259"/>
              <a:gd name="connsiteX2" fmla="*/ 539015 w 539015"/>
              <a:gd name="connsiteY2" fmla="*/ 5903259 h 5903259"/>
              <a:gd name="connsiteX3" fmla="*/ 0 w 539015"/>
              <a:gd name="connsiteY3" fmla="*/ 5903259 h 5903259"/>
              <a:gd name="connsiteX4" fmla="*/ 0 w 539015"/>
              <a:gd name="connsiteY4" fmla="*/ 0 h 5903259"/>
              <a:gd name="connsiteX0" fmla="*/ 0 w 548554"/>
              <a:gd name="connsiteY0" fmla="*/ 0 h 6392775"/>
              <a:gd name="connsiteX1" fmla="*/ 548554 w 548554"/>
              <a:gd name="connsiteY1" fmla="*/ 489516 h 6392775"/>
              <a:gd name="connsiteX2" fmla="*/ 548554 w 548554"/>
              <a:gd name="connsiteY2" fmla="*/ 6392775 h 6392775"/>
              <a:gd name="connsiteX3" fmla="*/ 9539 w 548554"/>
              <a:gd name="connsiteY3" fmla="*/ 6392775 h 6392775"/>
              <a:gd name="connsiteX4" fmla="*/ 0 w 548554"/>
              <a:gd name="connsiteY4" fmla="*/ 0 h 6392775"/>
              <a:gd name="connsiteX0" fmla="*/ 0 w 548554"/>
              <a:gd name="connsiteY0" fmla="*/ 0 h 6392775"/>
              <a:gd name="connsiteX1" fmla="*/ 548554 w 548554"/>
              <a:gd name="connsiteY1" fmla="*/ 489516 h 6392775"/>
              <a:gd name="connsiteX2" fmla="*/ 540729 w 548554"/>
              <a:gd name="connsiteY2" fmla="*/ 4792891 h 6392775"/>
              <a:gd name="connsiteX3" fmla="*/ 9539 w 548554"/>
              <a:gd name="connsiteY3" fmla="*/ 6392775 h 6392775"/>
              <a:gd name="connsiteX4" fmla="*/ 0 w 548554"/>
              <a:gd name="connsiteY4" fmla="*/ 0 h 6392775"/>
              <a:gd name="connsiteX0" fmla="*/ 0 w 548554"/>
              <a:gd name="connsiteY0" fmla="*/ 0 h 5370184"/>
              <a:gd name="connsiteX1" fmla="*/ 548554 w 548554"/>
              <a:gd name="connsiteY1" fmla="*/ 489516 h 5370184"/>
              <a:gd name="connsiteX2" fmla="*/ 540729 w 548554"/>
              <a:gd name="connsiteY2" fmla="*/ 4792891 h 5370184"/>
              <a:gd name="connsiteX3" fmla="*/ 8639 w 548554"/>
              <a:gd name="connsiteY3" fmla="*/ 5370184 h 5370184"/>
              <a:gd name="connsiteX4" fmla="*/ 0 w 548554"/>
              <a:gd name="connsiteY4" fmla="*/ 0 h 5370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554" h="5370184">
                <a:moveTo>
                  <a:pt x="0" y="0"/>
                </a:moveTo>
                <a:lnTo>
                  <a:pt x="548554" y="489516"/>
                </a:lnTo>
                <a:cubicBezTo>
                  <a:pt x="545946" y="1923974"/>
                  <a:pt x="543337" y="3358433"/>
                  <a:pt x="540729" y="4792891"/>
                </a:cubicBezTo>
                <a:lnTo>
                  <a:pt x="8639" y="5370184"/>
                </a:lnTo>
                <a:cubicBezTo>
                  <a:pt x="5459" y="3239259"/>
                  <a:pt x="3180" y="2130925"/>
                  <a:pt x="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7E95EB1-1005-49A4-B60F-E441AEC9B9F1}"/>
              </a:ext>
            </a:extLst>
          </p:cNvPr>
          <p:cNvSpPr/>
          <p:nvPr/>
        </p:nvSpPr>
        <p:spPr>
          <a:xfrm rot="19061577">
            <a:off x="10682119" y="-733829"/>
            <a:ext cx="530340" cy="4315546"/>
          </a:xfrm>
          <a:custGeom>
            <a:avLst/>
            <a:gdLst>
              <a:gd name="connsiteX0" fmla="*/ 0 w 539015"/>
              <a:gd name="connsiteY0" fmla="*/ 0 h 5903259"/>
              <a:gd name="connsiteX1" fmla="*/ 539015 w 539015"/>
              <a:gd name="connsiteY1" fmla="*/ 0 h 5903259"/>
              <a:gd name="connsiteX2" fmla="*/ 539015 w 539015"/>
              <a:gd name="connsiteY2" fmla="*/ 5903259 h 5903259"/>
              <a:gd name="connsiteX3" fmla="*/ 0 w 539015"/>
              <a:gd name="connsiteY3" fmla="*/ 5903259 h 5903259"/>
              <a:gd name="connsiteX4" fmla="*/ 0 w 539015"/>
              <a:gd name="connsiteY4" fmla="*/ 0 h 5903259"/>
              <a:gd name="connsiteX0" fmla="*/ 14223 w 539015"/>
              <a:gd name="connsiteY0" fmla="*/ 0 h 6365424"/>
              <a:gd name="connsiteX1" fmla="*/ 539015 w 539015"/>
              <a:gd name="connsiteY1" fmla="*/ 462165 h 6365424"/>
              <a:gd name="connsiteX2" fmla="*/ 539015 w 539015"/>
              <a:gd name="connsiteY2" fmla="*/ 6365424 h 6365424"/>
              <a:gd name="connsiteX3" fmla="*/ 0 w 539015"/>
              <a:gd name="connsiteY3" fmla="*/ 6365424 h 6365424"/>
              <a:gd name="connsiteX4" fmla="*/ 14223 w 539015"/>
              <a:gd name="connsiteY4" fmla="*/ 0 h 6365424"/>
              <a:gd name="connsiteX0" fmla="*/ 20423 w 539015"/>
              <a:gd name="connsiteY0" fmla="*/ 0 h 6376953"/>
              <a:gd name="connsiteX1" fmla="*/ 539015 w 539015"/>
              <a:gd name="connsiteY1" fmla="*/ 473694 h 6376953"/>
              <a:gd name="connsiteX2" fmla="*/ 539015 w 539015"/>
              <a:gd name="connsiteY2" fmla="*/ 6376953 h 6376953"/>
              <a:gd name="connsiteX3" fmla="*/ 0 w 539015"/>
              <a:gd name="connsiteY3" fmla="*/ 6376953 h 6376953"/>
              <a:gd name="connsiteX4" fmla="*/ 20423 w 539015"/>
              <a:gd name="connsiteY4" fmla="*/ 0 h 6376953"/>
              <a:gd name="connsiteX0" fmla="*/ 11748 w 530340"/>
              <a:gd name="connsiteY0" fmla="*/ 0 h 6376953"/>
              <a:gd name="connsiteX1" fmla="*/ 530340 w 530340"/>
              <a:gd name="connsiteY1" fmla="*/ 473694 h 6376953"/>
              <a:gd name="connsiteX2" fmla="*/ 530340 w 530340"/>
              <a:gd name="connsiteY2" fmla="*/ 6376953 h 6376953"/>
              <a:gd name="connsiteX3" fmla="*/ 0 w 530340"/>
              <a:gd name="connsiteY3" fmla="*/ 4315546 h 6376953"/>
              <a:gd name="connsiteX4" fmla="*/ 11748 w 530340"/>
              <a:gd name="connsiteY4" fmla="*/ 0 h 6376953"/>
              <a:gd name="connsiteX0" fmla="*/ 11748 w 530340"/>
              <a:gd name="connsiteY0" fmla="*/ 0 h 4315546"/>
              <a:gd name="connsiteX1" fmla="*/ 530340 w 530340"/>
              <a:gd name="connsiteY1" fmla="*/ 473694 h 4315546"/>
              <a:gd name="connsiteX2" fmla="*/ 524835 w 530340"/>
              <a:gd name="connsiteY2" fmla="*/ 3727355 h 4315546"/>
              <a:gd name="connsiteX3" fmla="*/ 0 w 530340"/>
              <a:gd name="connsiteY3" fmla="*/ 4315546 h 4315546"/>
              <a:gd name="connsiteX4" fmla="*/ 11748 w 530340"/>
              <a:gd name="connsiteY4" fmla="*/ 0 h 4315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40" h="4315546">
                <a:moveTo>
                  <a:pt x="11748" y="0"/>
                </a:moveTo>
                <a:lnTo>
                  <a:pt x="530340" y="473694"/>
                </a:lnTo>
                <a:lnTo>
                  <a:pt x="524835" y="3727355"/>
                </a:lnTo>
                <a:lnTo>
                  <a:pt x="0" y="4315546"/>
                </a:lnTo>
                <a:cubicBezTo>
                  <a:pt x="6808" y="2189895"/>
                  <a:pt x="4940" y="2125651"/>
                  <a:pt x="1174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E7B9B140-1DB1-4E5F-B3AB-58AB69C3E5F2}"/>
              </a:ext>
            </a:extLst>
          </p:cNvPr>
          <p:cNvSpPr/>
          <p:nvPr/>
        </p:nvSpPr>
        <p:spPr>
          <a:xfrm rot="19061577">
            <a:off x="9611521" y="-1141075"/>
            <a:ext cx="556134" cy="7463630"/>
          </a:xfrm>
          <a:custGeom>
            <a:avLst/>
            <a:gdLst>
              <a:gd name="connsiteX0" fmla="*/ 0 w 539015"/>
              <a:gd name="connsiteY0" fmla="*/ 0 h 9625038"/>
              <a:gd name="connsiteX1" fmla="*/ 539015 w 539015"/>
              <a:gd name="connsiteY1" fmla="*/ 0 h 9625038"/>
              <a:gd name="connsiteX2" fmla="*/ 539015 w 539015"/>
              <a:gd name="connsiteY2" fmla="*/ 9625038 h 9625038"/>
              <a:gd name="connsiteX3" fmla="*/ 0 w 539015"/>
              <a:gd name="connsiteY3" fmla="*/ 9625038 h 9625038"/>
              <a:gd name="connsiteX4" fmla="*/ 0 w 539015"/>
              <a:gd name="connsiteY4" fmla="*/ 0 h 9625038"/>
              <a:gd name="connsiteX0" fmla="*/ 0 w 539187"/>
              <a:gd name="connsiteY0" fmla="*/ 0 h 9625038"/>
              <a:gd name="connsiteX1" fmla="*/ 539187 w 539187"/>
              <a:gd name="connsiteY1" fmla="*/ 1660179 h 9625038"/>
              <a:gd name="connsiteX2" fmla="*/ 539015 w 539187"/>
              <a:gd name="connsiteY2" fmla="*/ 9625038 h 9625038"/>
              <a:gd name="connsiteX3" fmla="*/ 0 w 539187"/>
              <a:gd name="connsiteY3" fmla="*/ 9625038 h 9625038"/>
              <a:gd name="connsiteX4" fmla="*/ 0 w 539187"/>
              <a:gd name="connsiteY4" fmla="*/ 0 h 9625038"/>
              <a:gd name="connsiteX0" fmla="*/ 5003 w 539187"/>
              <a:gd name="connsiteY0" fmla="*/ 0 h 8435571"/>
              <a:gd name="connsiteX1" fmla="*/ 539187 w 539187"/>
              <a:gd name="connsiteY1" fmla="*/ 470712 h 8435571"/>
              <a:gd name="connsiteX2" fmla="*/ 539015 w 539187"/>
              <a:gd name="connsiteY2" fmla="*/ 8435571 h 8435571"/>
              <a:gd name="connsiteX3" fmla="*/ 0 w 539187"/>
              <a:gd name="connsiteY3" fmla="*/ 8435571 h 8435571"/>
              <a:gd name="connsiteX4" fmla="*/ 5003 w 539187"/>
              <a:gd name="connsiteY4" fmla="*/ 0 h 8435571"/>
              <a:gd name="connsiteX0" fmla="*/ 5003 w 539187"/>
              <a:gd name="connsiteY0" fmla="*/ 0 h 8435571"/>
              <a:gd name="connsiteX1" fmla="*/ 539187 w 539187"/>
              <a:gd name="connsiteY1" fmla="*/ 470712 h 8435571"/>
              <a:gd name="connsiteX2" fmla="*/ 536097 w 539187"/>
              <a:gd name="connsiteY2" fmla="*/ 6844446 h 8435571"/>
              <a:gd name="connsiteX3" fmla="*/ 0 w 539187"/>
              <a:gd name="connsiteY3" fmla="*/ 8435571 h 8435571"/>
              <a:gd name="connsiteX4" fmla="*/ 5003 w 539187"/>
              <a:gd name="connsiteY4" fmla="*/ 0 h 8435571"/>
              <a:gd name="connsiteX0" fmla="*/ 16799 w 550983"/>
              <a:gd name="connsiteY0" fmla="*/ 0 h 7420235"/>
              <a:gd name="connsiteX1" fmla="*/ 550983 w 550983"/>
              <a:gd name="connsiteY1" fmla="*/ 470712 h 7420235"/>
              <a:gd name="connsiteX2" fmla="*/ 547893 w 550983"/>
              <a:gd name="connsiteY2" fmla="*/ 6844446 h 7420235"/>
              <a:gd name="connsiteX3" fmla="*/ 0 w 550983"/>
              <a:gd name="connsiteY3" fmla="*/ 7420235 h 7420235"/>
              <a:gd name="connsiteX4" fmla="*/ 16799 w 550983"/>
              <a:gd name="connsiteY4" fmla="*/ 0 h 7420235"/>
              <a:gd name="connsiteX0" fmla="*/ 21950 w 556134"/>
              <a:gd name="connsiteY0" fmla="*/ 0 h 7463630"/>
              <a:gd name="connsiteX1" fmla="*/ 556134 w 556134"/>
              <a:gd name="connsiteY1" fmla="*/ 470712 h 7463630"/>
              <a:gd name="connsiteX2" fmla="*/ 553044 w 556134"/>
              <a:gd name="connsiteY2" fmla="*/ 6844446 h 7463630"/>
              <a:gd name="connsiteX3" fmla="*/ 0 w 556134"/>
              <a:gd name="connsiteY3" fmla="*/ 7463630 h 7463630"/>
              <a:gd name="connsiteX4" fmla="*/ 21950 w 556134"/>
              <a:gd name="connsiteY4" fmla="*/ 0 h 7463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134" h="7463630">
                <a:moveTo>
                  <a:pt x="21950" y="0"/>
                </a:moveTo>
                <a:lnTo>
                  <a:pt x="556134" y="470712"/>
                </a:lnTo>
                <a:cubicBezTo>
                  <a:pt x="556077" y="3125665"/>
                  <a:pt x="553101" y="4189493"/>
                  <a:pt x="553044" y="6844446"/>
                </a:cubicBezTo>
                <a:lnTo>
                  <a:pt x="0" y="7463630"/>
                </a:lnTo>
                <a:cubicBezTo>
                  <a:pt x="1668" y="4651773"/>
                  <a:pt x="20282" y="2811857"/>
                  <a:pt x="2195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rPr>
              <a:t> </a:t>
            </a:r>
          </a:p>
        </p:txBody>
      </p:sp>
      <p:sp>
        <p:nvSpPr>
          <p:cNvPr id="7" name="TextBox 6">
            <a:extLst>
              <a:ext uri="{FF2B5EF4-FFF2-40B4-BE49-F238E27FC236}">
                <a16:creationId xmlns:a16="http://schemas.microsoft.com/office/drawing/2014/main" id="{D0432EC5-EF71-447F-A67B-2DD323EC6542}"/>
              </a:ext>
            </a:extLst>
          </p:cNvPr>
          <p:cNvSpPr txBox="1"/>
          <p:nvPr/>
        </p:nvSpPr>
        <p:spPr>
          <a:xfrm>
            <a:off x="668404" y="4037220"/>
            <a:ext cx="3180115" cy="120032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Prepared by:</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1) </a:t>
            </a:r>
            <a:r>
              <a:rPr kumimoji="0" lang="pl-PL" sz="24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A-351 Pavan Karad</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2) </a:t>
            </a:r>
            <a:r>
              <a:rPr kumimoji="0" lang="pl-PL" sz="24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A-371 Niraj Mohabey</a:t>
            </a:r>
          </a:p>
        </p:txBody>
      </p:sp>
    </p:spTree>
    <p:extLst>
      <p:ext uri="{BB962C8B-B14F-4D97-AF65-F5344CB8AC3E}">
        <p14:creationId xmlns:p14="http://schemas.microsoft.com/office/powerpoint/2010/main" val="2907237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3" name="Group 22"/>
          <p:cNvGrpSpPr/>
          <p:nvPr/>
        </p:nvGrpSpPr>
        <p:grpSpPr>
          <a:xfrm flipH="1">
            <a:off x="401108" y="1348911"/>
            <a:ext cx="4060825" cy="4803776"/>
            <a:chOff x="4324350" y="2768600"/>
            <a:chExt cx="2041525" cy="2460626"/>
          </a:xfrm>
        </p:grpSpPr>
        <p:sp>
          <p:nvSpPr>
            <p:cNvPr id="19" name="Freeform 5"/>
            <p:cNvSpPr>
              <a:spLocks/>
            </p:cNvSpPr>
            <p:nvPr/>
          </p:nvSpPr>
          <p:spPr bwMode="auto">
            <a:xfrm>
              <a:off x="4324350" y="4598988"/>
              <a:ext cx="2041525" cy="630238"/>
            </a:xfrm>
            <a:custGeom>
              <a:avLst/>
              <a:gdLst>
                <a:gd name="T0" fmla="*/ 604 w 640"/>
                <a:gd name="T1" fmla="*/ 172 h 198"/>
                <a:gd name="T2" fmla="*/ 640 w 640"/>
                <a:gd name="T3" fmla="*/ 198 h 198"/>
                <a:gd name="T4" fmla="*/ 4 w 640"/>
                <a:gd name="T5" fmla="*/ 198 h 198"/>
                <a:gd name="T6" fmla="*/ 0 w 640"/>
                <a:gd name="T7" fmla="*/ 198 h 198"/>
                <a:gd name="T8" fmla="*/ 91 w 640"/>
                <a:gd name="T9" fmla="*/ 120 h 198"/>
                <a:gd name="T10" fmla="*/ 176 w 640"/>
                <a:gd name="T11" fmla="*/ 50 h 198"/>
                <a:gd name="T12" fmla="*/ 234 w 640"/>
                <a:gd name="T13" fmla="*/ 1 h 198"/>
                <a:gd name="T14" fmla="*/ 239 w 640"/>
                <a:gd name="T15" fmla="*/ 0 h 198"/>
                <a:gd name="T16" fmla="*/ 344 w 640"/>
                <a:gd name="T17" fmla="*/ 55 h 198"/>
                <a:gd name="T18" fmla="*/ 351 w 640"/>
                <a:gd name="T19" fmla="*/ 56 h 198"/>
                <a:gd name="T20" fmla="*/ 423 w 640"/>
                <a:gd name="T21" fmla="*/ 58 h 198"/>
                <a:gd name="T22" fmla="*/ 441 w 640"/>
                <a:gd name="T23" fmla="*/ 64 h 198"/>
                <a:gd name="T24" fmla="*/ 526 w 640"/>
                <a:gd name="T25" fmla="*/ 120 h 198"/>
                <a:gd name="T26" fmla="*/ 569 w 640"/>
                <a:gd name="T27" fmla="*/ 149 h 198"/>
                <a:gd name="T28" fmla="*/ 604 w 640"/>
                <a:gd name="T29" fmla="*/ 17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0" h="198">
                  <a:moveTo>
                    <a:pt x="604" y="172"/>
                  </a:moveTo>
                  <a:cubicBezTo>
                    <a:pt x="616" y="180"/>
                    <a:pt x="639" y="197"/>
                    <a:pt x="640" y="198"/>
                  </a:cubicBezTo>
                  <a:cubicBezTo>
                    <a:pt x="612" y="198"/>
                    <a:pt x="181" y="198"/>
                    <a:pt x="4" y="198"/>
                  </a:cubicBezTo>
                  <a:cubicBezTo>
                    <a:pt x="3" y="198"/>
                    <a:pt x="2" y="198"/>
                    <a:pt x="0" y="198"/>
                  </a:cubicBezTo>
                  <a:cubicBezTo>
                    <a:pt x="1" y="197"/>
                    <a:pt x="61" y="145"/>
                    <a:pt x="91" y="120"/>
                  </a:cubicBezTo>
                  <a:cubicBezTo>
                    <a:pt x="120" y="97"/>
                    <a:pt x="148" y="73"/>
                    <a:pt x="176" y="50"/>
                  </a:cubicBezTo>
                  <a:cubicBezTo>
                    <a:pt x="195" y="33"/>
                    <a:pt x="215" y="17"/>
                    <a:pt x="234" y="1"/>
                  </a:cubicBezTo>
                  <a:cubicBezTo>
                    <a:pt x="235" y="0"/>
                    <a:pt x="237" y="0"/>
                    <a:pt x="239" y="0"/>
                  </a:cubicBezTo>
                  <a:cubicBezTo>
                    <a:pt x="274" y="19"/>
                    <a:pt x="309" y="37"/>
                    <a:pt x="344" y="55"/>
                  </a:cubicBezTo>
                  <a:cubicBezTo>
                    <a:pt x="346" y="56"/>
                    <a:pt x="348" y="56"/>
                    <a:pt x="351" y="56"/>
                  </a:cubicBezTo>
                  <a:cubicBezTo>
                    <a:pt x="375" y="57"/>
                    <a:pt x="399" y="58"/>
                    <a:pt x="423" y="58"/>
                  </a:cubicBezTo>
                  <a:cubicBezTo>
                    <a:pt x="430" y="58"/>
                    <a:pt x="435" y="60"/>
                    <a:pt x="441" y="64"/>
                  </a:cubicBezTo>
                  <a:cubicBezTo>
                    <a:pt x="469" y="83"/>
                    <a:pt x="498" y="101"/>
                    <a:pt x="526" y="120"/>
                  </a:cubicBezTo>
                  <a:cubicBezTo>
                    <a:pt x="540" y="130"/>
                    <a:pt x="555" y="139"/>
                    <a:pt x="569" y="149"/>
                  </a:cubicBezTo>
                  <a:cubicBezTo>
                    <a:pt x="572" y="152"/>
                    <a:pt x="599" y="169"/>
                    <a:pt x="604" y="172"/>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0" name="Freeform 6"/>
            <p:cNvSpPr>
              <a:spLocks/>
            </p:cNvSpPr>
            <p:nvPr/>
          </p:nvSpPr>
          <p:spPr bwMode="auto">
            <a:xfrm>
              <a:off x="4738688" y="2768600"/>
              <a:ext cx="1096963" cy="2014538"/>
            </a:xfrm>
            <a:custGeom>
              <a:avLst/>
              <a:gdLst>
                <a:gd name="T0" fmla="*/ 56 w 344"/>
                <a:gd name="T1" fmla="*/ 237 h 632"/>
                <a:gd name="T2" fmla="*/ 12 w 344"/>
                <a:gd name="T3" fmla="*/ 348 h 632"/>
                <a:gd name="T4" fmla="*/ 0 w 344"/>
                <a:gd name="T5" fmla="*/ 343 h 632"/>
                <a:gd name="T6" fmla="*/ 134 w 344"/>
                <a:gd name="T7" fmla="*/ 0 h 632"/>
                <a:gd name="T8" fmla="*/ 147 w 344"/>
                <a:gd name="T9" fmla="*/ 5 h 632"/>
                <a:gd name="T10" fmla="*/ 69 w 344"/>
                <a:gd name="T11" fmla="*/ 204 h 632"/>
                <a:gd name="T12" fmla="*/ 92 w 344"/>
                <a:gd name="T13" fmla="*/ 231 h 632"/>
                <a:gd name="T14" fmla="*/ 118 w 344"/>
                <a:gd name="T15" fmla="*/ 272 h 632"/>
                <a:gd name="T16" fmla="*/ 131 w 344"/>
                <a:gd name="T17" fmla="*/ 279 h 632"/>
                <a:gd name="T18" fmla="*/ 183 w 344"/>
                <a:gd name="T19" fmla="*/ 301 h 632"/>
                <a:gd name="T20" fmla="*/ 189 w 344"/>
                <a:gd name="T21" fmla="*/ 302 h 632"/>
                <a:gd name="T22" fmla="*/ 249 w 344"/>
                <a:gd name="T23" fmla="*/ 302 h 632"/>
                <a:gd name="T24" fmla="*/ 255 w 344"/>
                <a:gd name="T25" fmla="*/ 300 h 632"/>
                <a:gd name="T26" fmla="*/ 292 w 344"/>
                <a:gd name="T27" fmla="*/ 265 h 632"/>
                <a:gd name="T28" fmla="*/ 296 w 344"/>
                <a:gd name="T29" fmla="*/ 254 h 632"/>
                <a:gd name="T30" fmla="*/ 307 w 344"/>
                <a:gd name="T31" fmla="*/ 206 h 632"/>
                <a:gd name="T32" fmla="*/ 311 w 344"/>
                <a:gd name="T33" fmla="*/ 192 h 632"/>
                <a:gd name="T34" fmla="*/ 328 w 344"/>
                <a:gd name="T35" fmla="*/ 179 h 632"/>
                <a:gd name="T36" fmla="*/ 343 w 344"/>
                <a:gd name="T37" fmla="*/ 195 h 632"/>
                <a:gd name="T38" fmla="*/ 338 w 344"/>
                <a:gd name="T39" fmla="*/ 221 h 632"/>
                <a:gd name="T40" fmla="*/ 325 w 344"/>
                <a:gd name="T41" fmla="*/ 275 h 632"/>
                <a:gd name="T42" fmla="*/ 319 w 344"/>
                <a:gd name="T43" fmla="*/ 286 h 632"/>
                <a:gd name="T44" fmla="*/ 271 w 344"/>
                <a:gd name="T45" fmla="*/ 330 h 632"/>
                <a:gd name="T46" fmla="*/ 267 w 344"/>
                <a:gd name="T47" fmla="*/ 339 h 632"/>
                <a:gd name="T48" fmla="*/ 268 w 344"/>
                <a:gd name="T49" fmla="*/ 609 h 632"/>
                <a:gd name="T50" fmla="*/ 258 w 344"/>
                <a:gd name="T51" fmla="*/ 626 h 632"/>
                <a:gd name="T52" fmla="*/ 230 w 344"/>
                <a:gd name="T53" fmla="*/ 610 h 632"/>
                <a:gd name="T54" fmla="*/ 230 w 344"/>
                <a:gd name="T55" fmla="*/ 481 h 632"/>
                <a:gd name="T56" fmla="*/ 224 w 344"/>
                <a:gd name="T57" fmla="*/ 474 h 632"/>
                <a:gd name="T58" fmla="*/ 199 w 344"/>
                <a:gd name="T59" fmla="*/ 482 h 632"/>
                <a:gd name="T60" fmla="*/ 163 w 344"/>
                <a:gd name="T61" fmla="*/ 499 h 632"/>
                <a:gd name="T62" fmla="*/ 160 w 344"/>
                <a:gd name="T63" fmla="*/ 505 h 632"/>
                <a:gd name="T64" fmla="*/ 160 w 344"/>
                <a:gd name="T65" fmla="*/ 567 h 632"/>
                <a:gd name="T66" fmla="*/ 148 w 344"/>
                <a:gd name="T67" fmla="*/ 584 h 632"/>
                <a:gd name="T68" fmla="*/ 126 w 344"/>
                <a:gd name="T69" fmla="*/ 579 h 632"/>
                <a:gd name="T70" fmla="*/ 122 w 344"/>
                <a:gd name="T71" fmla="*/ 568 h 632"/>
                <a:gd name="T72" fmla="*/ 122 w 344"/>
                <a:gd name="T73" fmla="*/ 489 h 632"/>
                <a:gd name="T74" fmla="*/ 137 w 344"/>
                <a:gd name="T75" fmla="*/ 470 h 632"/>
                <a:gd name="T76" fmla="*/ 170 w 344"/>
                <a:gd name="T77" fmla="*/ 454 h 632"/>
                <a:gd name="T78" fmla="*/ 174 w 344"/>
                <a:gd name="T79" fmla="*/ 447 h 632"/>
                <a:gd name="T80" fmla="*/ 174 w 344"/>
                <a:gd name="T81" fmla="*/ 338 h 632"/>
                <a:gd name="T82" fmla="*/ 170 w 344"/>
                <a:gd name="T83" fmla="*/ 331 h 632"/>
                <a:gd name="T84" fmla="*/ 118 w 344"/>
                <a:gd name="T85" fmla="*/ 310 h 632"/>
                <a:gd name="T86" fmla="*/ 107 w 344"/>
                <a:gd name="T87" fmla="*/ 305 h 632"/>
                <a:gd name="T88" fmla="*/ 89 w 344"/>
                <a:gd name="T89" fmla="*/ 288 h 632"/>
                <a:gd name="T90" fmla="*/ 56 w 344"/>
                <a:gd name="T91" fmla="*/ 237 h 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632">
                  <a:moveTo>
                    <a:pt x="56" y="237"/>
                  </a:moveTo>
                  <a:cubicBezTo>
                    <a:pt x="41" y="274"/>
                    <a:pt x="27" y="311"/>
                    <a:pt x="12" y="348"/>
                  </a:cubicBezTo>
                  <a:cubicBezTo>
                    <a:pt x="8" y="346"/>
                    <a:pt x="4" y="345"/>
                    <a:pt x="0" y="343"/>
                  </a:cubicBezTo>
                  <a:cubicBezTo>
                    <a:pt x="44" y="228"/>
                    <a:pt x="89" y="114"/>
                    <a:pt x="134" y="0"/>
                  </a:cubicBezTo>
                  <a:cubicBezTo>
                    <a:pt x="138" y="2"/>
                    <a:pt x="142" y="4"/>
                    <a:pt x="147" y="5"/>
                  </a:cubicBezTo>
                  <a:cubicBezTo>
                    <a:pt x="121" y="72"/>
                    <a:pt x="95" y="138"/>
                    <a:pt x="69" y="204"/>
                  </a:cubicBezTo>
                  <a:cubicBezTo>
                    <a:pt x="82" y="209"/>
                    <a:pt x="85" y="221"/>
                    <a:pt x="92" y="231"/>
                  </a:cubicBezTo>
                  <a:cubicBezTo>
                    <a:pt x="101" y="244"/>
                    <a:pt x="109" y="259"/>
                    <a:pt x="118" y="272"/>
                  </a:cubicBezTo>
                  <a:cubicBezTo>
                    <a:pt x="121" y="275"/>
                    <a:pt x="127" y="277"/>
                    <a:pt x="131" y="279"/>
                  </a:cubicBezTo>
                  <a:cubicBezTo>
                    <a:pt x="149" y="286"/>
                    <a:pt x="166" y="294"/>
                    <a:pt x="183" y="301"/>
                  </a:cubicBezTo>
                  <a:cubicBezTo>
                    <a:pt x="185" y="302"/>
                    <a:pt x="187" y="302"/>
                    <a:pt x="189" y="302"/>
                  </a:cubicBezTo>
                  <a:cubicBezTo>
                    <a:pt x="209" y="302"/>
                    <a:pt x="229" y="302"/>
                    <a:pt x="249" y="302"/>
                  </a:cubicBezTo>
                  <a:cubicBezTo>
                    <a:pt x="251" y="302"/>
                    <a:pt x="254" y="301"/>
                    <a:pt x="255" y="300"/>
                  </a:cubicBezTo>
                  <a:cubicBezTo>
                    <a:pt x="267" y="289"/>
                    <a:pt x="280" y="277"/>
                    <a:pt x="292" y="265"/>
                  </a:cubicBezTo>
                  <a:cubicBezTo>
                    <a:pt x="295" y="263"/>
                    <a:pt x="295" y="258"/>
                    <a:pt x="296" y="254"/>
                  </a:cubicBezTo>
                  <a:cubicBezTo>
                    <a:pt x="300" y="238"/>
                    <a:pt x="304" y="222"/>
                    <a:pt x="307" y="206"/>
                  </a:cubicBezTo>
                  <a:cubicBezTo>
                    <a:pt x="308" y="201"/>
                    <a:pt x="310" y="197"/>
                    <a:pt x="311" y="192"/>
                  </a:cubicBezTo>
                  <a:cubicBezTo>
                    <a:pt x="313" y="183"/>
                    <a:pt x="320" y="178"/>
                    <a:pt x="328" y="179"/>
                  </a:cubicBezTo>
                  <a:cubicBezTo>
                    <a:pt x="337" y="180"/>
                    <a:pt x="344" y="187"/>
                    <a:pt x="343" y="195"/>
                  </a:cubicBezTo>
                  <a:cubicBezTo>
                    <a:pt x="342" y="204"/>
                    <a:pt x="340" y="212"/>
                    <a:pt x="338" y="221"/>
                  </a:cubicBezTo>
                  <a:cubicBezTo>
                    <a:pt x="334" y="239"/>
                    <a:pt x="330" y="257"/>
                    <a:pt x="325" y="275"/>
                  </a:cubicBezTo>
                  <a:cubicBezTo>
                    <a:pt x="324" y="279"/>
                    <a:pt x="322" y="283"/>
                    <a:pt x="319" y="286"/>
                  </a:cubicBezTo>
                  <a:cubicBezTo>
                    <a:pt x="303" y="301"/>
                    <a:pt x="287" y="316"/>
                    <a:pt x="271" y="330"/>
                  </a:cubicBezTo>
                  <a:cubicBezTo>
                    <a:pt x="268" y="333"/>
                    <a:pt x="267" y="335"/>
                    <a:pt x="267" y="339"/>
                  </a:cubicBezTo>
                  <a:cubicBezTo>
                    <a:pt x="268" y="429"/>
                    <a:pt x="267" y="519"/>
                    <a:pt x="268" y="609"/>
                  </a:cubicBezTo>
                  <a:cubicBezTo>
                    <a:pt x="268" y="616"/>
                    <a:pt x="265" y="623"/>
                    <a:pt x="258" y="626"/>
                  </a:cubicBezTo>
                  <a:cubicBezTo>
                    <a:pt x="247" y="632"/>
                    <a:pt x="230" y="627"/>
                    <a:pt x="230" y="610"/>
                  </a:cubicBezTo>
                  <a:cubicBezTo>
                    <a:pt x="230" y="567"/>
                    <a:pt x="230" y="524"/>
                    <a:pt x="230" y="481"/>
                  </a:cubicBezTo>
                  <a:cubicBezTo>
                    <a:pt x="230" y="474"/>
                    <a:pt x="230" y="475"/>
                    <a:pt x="224" y="474"/>
                  </a:cubicBezTo>
                  <a:cubicBezTo>
                    <a:pt x="214" y="473"/>
                    <a:pt x="207" y="478"/>
                    <a:pt x="199" y="482"/>
                  </a:cubicBezTo>
                  <a:cubicBezTo>
                    <a:pt x="187" y="487"/>
                    <a:pt x="175" y="493"/>
                    <a:pt x="163" y="499"/>
                  </a:cubicBezTo>
                  <a:cubicBezTo>
                    <a:pt x="161" y="500"/>
                    <a:pt x="159" y="502"/>
                    <a:pt x="160" y="505"/>
                  </a:cubicBezTo>
                  <a:cubicBezTo>
                    <a:pt x="160" y="526"/>
                    <a:pt x="160" y="546"/>
                    <a:pt x="160" y="567"/>
                  </a:cubicBezTo>
                  <a:cubicBezTo>
                    <a:pt x="160" y="575"/>
                    <a:pt x="155" y="582"/>
                    <a:pt x="148" y="584"/>
                  </a:cubicBezTo>
                  <a:cubicBezTo>
                    <a:pt x="140" y="587"/>
                    <a:pt x="130" y="585"/>
                    <a:pt x="126" y="579"/>
                  </a:cubicBezTo>
                  <a:cubicBezTo>
                    <a:pt x="124" y="576"/>
                    <a:pt x="122" y="571"/>
                    <a:pt x="122" y="568"/>
                  </a:cubicBezTo>
                  <a:cubicBezTo>
                    <a:pt x="122" y="541"/>
                    <a:pt x="122" y="515"/>
                    <a:pt x="122" y="489"/>
                  </a:cubicBezTo>
                  <a:cubicBezTo>
                    <a:pt x="122" y="479"/>
                    <a:pt x="129" y="473"/>
                    <a:pt x="137" y="470"/>
                  </a:cubicBezTo>
                  <a:cubicBezTo>
                    <a:pt x="148" y="465"/>
                    <a:pt x="159" y="459"/>
                    <a:pt x="170" y="454"/>
                  </a:cubicBezTo>
                  <a:cubicBezTo>
                    <a:pt x="173" y="452"/>
                    <a:pt x="174" y="451"/>
                    <a:pt x="174" y="447"/>
                  </a:cubicBezTo>
                  <a:cubicBezTo>
                    <a:pt x="174" y="411"/>
                    <a:pt x="174" y="374"/>
                    <a:pt x="174" y="338"/>
                  </a:cubicBezTo>
                  <a:cubicBezTo>
                    <a:pt x="174" y="334"/>
                    <a:pt x="173" y="333"/>
                    <a:pt x="170" y="331"/>
                  </a:cubicBezTo>
                  <a:cubicBezTo>
                    <a:pt x="153" y="324"/>
                    <a:pt x="136" y="317"/>
                    <a:pt x="118" y="310"/>
                  </a:cubicBezTo>
                  <a:cubicBezTo>
                    <a:pt x="115" y="308"/>
                    <a:pt x="111" y="306"/>
                    <a:pt x="107" y="305"/>
                  </a:cubicBezTo>
                  <a:cubicBezTo>
                    <a:pt x="99" y="302"/>
                    <a:pt x="94" y="295"/>
                    <a:pt x="89" y="288"/>
                  </a:cubicBezTo>
                  <a:cubicBezTo>
                    <a:pt x="79" y="271"/>
                    <a:pt x="68" y="254"/>
                    <a:pt x="56" y="23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1" name="Freeform 7"/>
            <p:cNvSpPr>
              <a:spLocks/>
            </p:cNvSpPr>
            <p:nvPr/>
          </p:nvSpPr>
          <p:spPr bwMode="auto">
            <a:xfrm>
              <a:off x="5076825" y="2797175"/>
              <a:ext cx="654050" cy="573088"/>
            </a:xfrm>
            <a:custGeom>
              <a:avLst/>
              <a:gdLst>
                <a:gd name="T0" fmla="*/ 0 w 205"/>
                <a:gd name="T1" fmla="*/ 118 h 180"/>
                <a:gd name="T2" fmla="*/ 46 w 205"/>
                <a:gd name="T3" fmla="*/ 0 h 180"/>
                <a:gd name="T4" fmla="*/ 115 w 205"/>
                <a:gd name="T5" fmla="*/ 24 h 180"/>
                <a:gd name="T6" fmla="*/ 150 w 205"/>
                <a:gd name="T7" fmla="*/ 49 h 180"/>
                <a:gd name="T8" fmla="*/ 195 w 205"/>
                <a:gd name="T9" fmla="*/ 62 h 180"/>
                <a:gd name="T10" fmla="*/ 205 w 205"/>
                <a:gd name="T11" fmla="*/ 63 h 180"/>
                <a:gd name="T12" fmla="*/ 201 w 205"/>
                <a:gd name="T13" fmla="*/ 74 h 180"/>
                <a:gd name="T14" fmla="*/ 161 w 205"/>
                <a:gd name="T15" fmla="*/ 176 h 180"/>
                <a:gd name="T16" fmla="*/ 155 w 205"/>
                <a:gd name="T17" fmla="*/ 180 h 180"/>
                <a:gd name="T18" fmla="*/ 89 w 205"/>
                <a:gd name="T19" fmla="*/ 148 h 180"/>
                <a:gd name="T20" fmla="*/ 57 w 205"/>
                <a:gd name="T21" fmla="*/ 126 h 180"/>
                <a:gd name="T22" fmla="*/ 14 w 205"/>
                <a:gd name="T23" fmla="*/ 118 h 180"/>
                <a:gd name="T24" fmla="*/ 0 w 205"/>
                <a:gd name="T25" fmla="*/ 11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5" h="180">
                  <a:moveTo>
                    <a:pt x="0" y="118"/>
                  </a:moveTo>
                  <a:cubicBezTo>
                    <a:pt x="16" y="78"/>
                    <a:pt x="31" y="39"/>
                    <a:pt x="46" y="0"/>
                  </a:cubicBezTo>
                  <a:cubicBezTo>
                    <a:pt x="71" y="3"/>
                    <a:pt x="95" y="9"/>
                    <a:pt x="115" y="24"/>
                  </a:cubicBezTo>
                  <a:cubicBezTo>
                    <a:pt x="127" y="33"/>
                    <a:pt x="138" y="41"/>
                    <a:pt x="150" y="49"/>
                  </a:cubicBezTo>
                  <a:cubicBezTo>
                    <a:pt x="163" y="57"/>
                    <a:pt x="179" y="60"/>
                    <a:pt x="195" y="62"/>
                  </a:cubicBezTo>
                  <a:cubicBezTo>
                    <a:pt x="198" y="62"/>
                    <a:pt x="201" y="62"/>
                    <a:pt x="205" y="63"/>
                  </a:cubicBezTo>
                  <a:cubicBezTo>
                    <a:pt x="204" y="67"/>
                    <a:pt x="203" y="71"/>
                    <a:pt x="201" y="74"/>
                  </a:cubicBezTo>
                  <a:cubicBezTo>
                    <a:pt x="188" y="108"/>
                    <a:pt x="175" y="142"/>
                    <a:pt x="161" y="176"/>
                  </a:cubicBezTo>
                  <a:cubicBezTo>
                    <a:pt x="160" y="179"/>
                    <a:pt x="159" y="180"/>
                    <a:pt x="155" y="180"/>
                  </a:cubicBezTo>
                  <a:cubicBezTo>
                    <a:pt x="130" y="177"/>
                    <a:pt x="108" y="167"/>
                    <a:pt x="89" y="148"/>
                  </a:cubicBezTo>
                  <a:cubicBezTo>
                    <a:pt x="80" y="139"/>
                    <a:pt x="70" y="131"/>
                    <a:pt x="57" y="126"/>
                  </a:cubicBezTo>
                  <a:cubicBezTo>
                    <a:pt x="43" y="120"/>
                    <a:pt x="29" y="118"/>
                    <a:pt x="14" y="118"/>
                  </a:cubicBezTo>
                  <a:cubicBezTo>
                    <a:pt x="10" y="118"/>
                    <a:pt x="5" y="118"/>
                    <a:pt x="0" y="118"/>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2" name="Freeform 8"/>
            <p:cNvSpPr>
              <a:spLocks/>
            </p:cNvSpPr>
            <p:nvPr/>
          </p:nvSpPr>
          <p:spPr bwMode="auto">
            <a:xfrm>
              <a:off x="5326063" y="3476625"/>
              <a:ext cx="233363" cy="231775"/>
            </a:xfrm>
            <a:custGeom>
              <a:avLst/>
              <a:gdLst>
                <a:gd name="T0" fmla="*/ 72 w 73"/>
                <a:gd name="T1" fmla="*/ 37 h 73"/>
                <a:gd name="T2" fmla="*/ 37 w 73"/>
                <a:gd name="T3" fmla="*/ 73 h 73"/>
                <a:gd name="T4" fmla="*/ 0 w 73"/>
                <a:gd name="T5" fmla="*/ 37 h 73"/>
                <a:gd name="T6" fmla="*/ 37 w 73"/>
                <a:gd name="T7" fmla="*/ 0 h 73"/>
                <a:gd name="T8" fmla="*/ 72 w 73"/>
                <a:gd name="T9" fmla="*/ 37 h 73"/>
              </a:gdLst>
              <a:ahLst/>
              <a:cxnLst>
                <a:cxn ang="0">
                  <a:pos x="T0" y="T1"/>
                </a:cxn>
                <a:cxn ang="0">
                  <a:pos x="T2" y="T3"/>
                </a:cxn>
                <a:cxn ang="0">
                  <a:pos x="T4" y="T5"/>
                </a:cxn>
                <a:cxn ang="0">
                  <a:pos x="T6" y="T7"/>
                </a:cxn>
                <a:cxn ang="0">
                  <a:pos x="T8" y="T9"/>
                </a:cxn>
              </a:cxnLst>
              <a:rect l="0" t="0" r="r" b="b"/>
              <a:pathLst>
                <a:path w="73" h="73">
                  <a:moveTo>
                    <a:pt x="72" y="37"/>
                  </a:moveTo>
                  <a:cubicBezTo>
                    <a:pt x="73" y="56"/>
                    <a:pt x="57" y="73"/>
                    <a:pt x="37" y="73"/>
                  </a:cubicBezTo>
                  <a:cubicBezTo>
                    <a:pt x="17" y="73"/>
                    <a:pt x="0" y="56"/>
                    <a:pt x="0" y="37"/>
                  </a:cubicBezTo>
                  <a:cubicBezTo>
                    <a:pt x="0" y="17"/>
                    <a:pt x="17" y="0"/>
                    <a:pt x="37" y="0"/>
                  </a:cubicBezTo>
                  <a:cubicBezTo>
                    <a:pt x="57" y="1"/>
                    <a:pt x="73" y="17"/>
                    <a:pt x="72" y="3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sp>
        <p:nvSpPr>
          <p:cNvPr id="25" name="TextBox 24">
            <a:extLst>
              <a:ext uri="{FF2B5EF4-FFF2-40B4-BE49-F238E27FC236}">
                <a16:creationId xmlns:a16="http://schemas.microsoft.com/office/drawing/2014/main" id="{DB0A9C50-B290-4C30-A65A-9D7AB111D154}"/>
              </a:ext>
            </a:extLst>
          </p:cNvPr>
          <p:cNvSpPr txBox="1"/>
          <p:nvPr/>
        </p:nvSpPr>
        <p:spPr>
          <a:xfrm>
            <a:off x="5238231" y="593159"/>
            <a:ext cx="5497985"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Abstract</a:t>
            </a:r>
          </a:p>
        </p:txBody>
      </p:sp>
      <p:sp>
        <p:nvSpPr>
          <p:cNvPr id="8" name="Content Placeholder 2">
            <a:extLst>
              <a:ext uri="{FF2B5EF4-FFF2-40B4-BE49-F238E27FC236}">
                <a16:creationId xmlns:a16="http://schemas.microsoft.com/office/drawing/2014/main" id="{271E436E-52D0-4A7B-A0A4-B9094DC245BA}"/>
              </a:ext>
            </a:extLst>
          </p:cNvPr>
          <p:cNvSpPr txBox="1">
            <a:spLocks/>
          </p:cNvSpPr>
          <p:nvPr/>
        </p:nvSpPr>
        <p:spPr>
          <a:xfrm>
            <a:off x="4843305" y="2302448"/>
            <a:ext cx="7271203" cy="35858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85800" indent="-685800" algn="l">
              <a:buFont typeface="Arial" panose="020B0604020202020204" pitchFamily="34" charset="0"/>
              <a:buChar char="•"/>
            </a:pPr>
            <a:endParaRPr lang="en-US" sz="1400" dirty="0">
              <a:solidFill>
                <a:schemeClr val="bg1"/>
              </a:solidFill>
              <a:latin typeface="Arial" panose="020B0604020202020204" pitchFamily="34" charset="0"/>
              <a:cs typeface="Arial" panose="020B0604020202020204" pitchFamily="34" charset="0"/>
            </a:endParaRPr>
          </a:p>
          <a:p>
            <a:pPr algn="l"/>
            <a:r>
              <a:rPr lang="en-US" dirty="0">
                <a:solidFill>
                  <a:schemeClr val="bg1"/>
                </a:solidFill>
                <a:latin typeface="Arial" panose="020B0604020202020204" pitchFamily="34" charset="0"/>
                <a:cs typeface="Arial" panose="020B0604020202020204" pitchFamily="34" charset="0"/>
              </a:rPr>
              <a:t>This Online Test Application provides facility to conduct online examination computer system. It saves time as it allows number of students to give the exam at a time and displays the result when the test is completed. It is automatically generated by the server. The users which are use this system don’t need to high computing knowledge and also system will inform them while entering invalid data.</a:t>
            </a:r>
            <a:endParaRPr lang="en-US" sz="1400" b="0" i="0" dirty="0">
              <a:solidFill>
                <a:schemeClr val="bg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2372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4" name="Group 13"/>
          <p:cNvGrpSpPr/>
          <p:nvPr/>
        </p:nvGrpSpPr>
        <p:grpSpPr>
          <a:xfrm>
            <a:off x="798564" y="1319708"/>
            <a:ext cx="3486510" cy="4218584"/>
            <a:chOff x="2162175" y="2219929"/>
            <a:chExt cx="2355850" cy="2894012"/>
          </a:xfrm>
        </p:grpSpPr>
        <p:sp>
          <p:nvSpPr>
            <p:cNvPr id="11" name="Freeform 10"/>
            <p:cNvSpPr>
              <a:spLocks noEditPoints="1"/>
            </p:cNvSpPr>
            <p:nvPr/>
          </p:nvSpPr>
          <p:spPr bwMode="auto">
            <a:xfrm>
              <a:off x="2162175" y="2837466"/>
              <a:ext cx="1765300" cy="2276475"/>
            </a:xfrm>
            <a:custGeom>
              <a:avLst/>
              <a:gdLst>
                <a:gd name="T0" fmla="*/ 507 w 554"/>
                <a:gd name="T1" fmla="*/ 408 h 714"/>
                <a:gd name="T2" fmla="*/ 507 w 554"/>
                <a:gd name="T3" fmla="*/ 428 h 714"/>
                <a:gd name="T4" fmla="*/ 485 w 554"/>
                <a:gd name="T5" fmla="*/ 444 h 714"/>
                <a:gd name="T6" fmla="*/ 503 w 554"/>
                <a:gd name="T7" fmla="*/ 466 h 714"/>
                <a:gd name="T8" fmla="*/ 493 w 554"/>
                <a:gd name="T9" fmla="*/ 500 h 714"/>
                <a:gd name="T10" fmla="*/ 497 w 554"/>
                <a:gd name="T11" fmla="*/ 560 h 714"/>
                <a:gd name="T12" fmla="*/ 424 w 554"/>
                <a:gd name="T13" fmla="*/ 568 h 714"/>
                <a:gd name="T14" fmla="*/ 375 w 554"/>
                <a:gd name="T15" fmla="*/ 562 h 714"/>
                <a:gd name="T16" fmla="*/ 327 w 554"/>
                <a:gd name="T17" fmla="*/ 703 h 714"/>
                <a:gd name="T18" fmla="*/ 217 w 554"/>
                <a:gd name="T19" fmla="*/ 651 h 714"/>
                <a:gd name="T20" fmla="*/ 131 w 554"/>
                <a:gd name="T21" fmla="*/ 609 h 714"/>
                <a:gd name="T22" fmla="*/ 78 w 554"/>
                <a:gd name="T23" fmla="*/ 579 h 714"/>
                <a:gd name="T24" fmla="*/ 79 w 554"/>
                <a:gd name="T25" fmla="*/ 441 h 714"/>
                <a:gd name="T26" fmla="*/ 28 w 554"/>
                <a:gd name="T27" fmla="*/ 353 h 714"/>
                <a:gd name="T28" fmla="*/ 2 w 554"/>
                <a:gd name="T29" fmla="*/ 202 h 714"/>
                <a:gd name="T30" fmla="*/ 64 w 554"/>
                <a:gd name="T31" fmla="*/ 63 h 714"/>
                <a:gd name="T32" fmla="*/ 173 w 554"/>
                <a:gd name="T33" fmla="*/ 10 h 714"/>
                <a:gd name="T34" fmla="*/ 294 w 554"/>
                <a:gd name="T35" fmla="*/ 4 h 714"/>
                <a:gd name="T36" fmla="*/ 468 w 554"/>
                <a:gd name="T37" fmla="*/ 117 h 714"/>
                <a:gd name="T38" fmla="*/ 496 w 554"/>
                <a:gd name="T39" fmla="*/ 232 h 714"/>
                <a:gd name="T40" fmla="*/ 541 w 554"/>
                <a:gd name="T41" fmla="*/ 332 h 714"/>
                <a:gd name="T42" fmla="*/ 552 w 554"/>
                <a:gd name="T43" fmla="*/ 361 h 714"/>
                <a:gd name="T44" fmla="*/ 504 w 554"/>
                <a:gd name="T45" fmla="*/ 385 h 714"/>
                <a:gd name="T46" fmla="*/ 131 w 554"/>
                <a:gd name="T47" fmla="*/ 210 h 714"/>
                <a:gd name="T48" fmla="*/ 82 w 554"/>
                <a:gd name="T49" fmla="*/ 222 h 714"/>
                <a:gd name="T50" fmla="*/ 124 w 554"/>
                <a:gd name="T51" fmla="*/ 250 h 714"/>
                <a:gd name="T52" fmla="*/ 144 w 554"/>
                <a:gd name="T53" fmla="*/ 238 h 714"/>
                <a:gd name="T54" fmla="*/ 167 w 554"/>
                <a:gd name="T55" fmla="*/ 310 h 714"/>
                <a:gd name="T56" fmla="*/ 226 w 554"/>
                <a:gd name="T57" fmla="*/ 294 h 714"/>
                <a:gd name="T58" fmla="*/ 211 w 554"/>
                <a:gd name="T59" fmla="*/ 241 h 714"/>
                <a:gd name="T60" fmla="*/ 275 w 554"/>
                <a:gd name="T61" fmla="*/ 260 h 714"/>
                <a:gd name="T62" fmla="*/ 279 w 554"/>
                <a:gd name="T63" fmla="*/ 280 h 714"/>
                <a:gd name="T64" fmla="*/ 337 w 554"/>
                <a:gd name="T65" fmla="*/ 264 h 714"/>
                <a:gd name="T66" fmla="*/ 325 w 554"/>
                <a:gd name="T67" fmla="*/ 215 h 714"/>
                <a:gd name="T68" fmla="*/ 346 w 554"/>
                <a:gd name="T69" fmla="*/ 192 h 714"/>
                <a:gd name="T70" fmla="*/ 366 w 554"/>
                <a:gd name="T71" fmla="*/ 149 h 714"/>
                <a:gd name="T72" fmla="*/ 312 w 554"/>
                <a:gd name="T73" fmla="*/ 163 h 714"/>
                <a:gd name="T74" fmla="*/ 293 w 554"/>
                <a:gd name="T75" fmla="*/ 94 h 714"/>
                <a:gd name="T76" fmla="*/ 269 w 554"/>
                <a:gd name="T77" fmla="*/ 96 h 714"/>
                <a:gd name="T78" fmla="*/ 239 w 554"/>
                <a:gd name="T79" fmla="*/ 113 h 714"/>
                <a:gd name="T80" fmla="*/ 201 w 554"/>
                <a:gd name="T81" fmla="*/ 172 h 714"/>
                <a:gd name="T82" fmla="*/ 177 w 554"/>
                <a:gd name="T83" fmla="*/ 120 h 714"/>
                <a:gd name="T84" fmla="*/ 137 w 554"/>
                <a:gd name="T85" fmla="*/ 210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54" h="714">
                  <a:moveTo>
                    <a:pt x="504" y="385"/>
                  </a:moveTo>
                  <a:cubicBezTo>
                    <a:pt x="505" y="392"/>
                    <a:pt x="506" y="400"/>
                    <a:pt x="507" y="408"/>
                  </a:cubicBezTo>
                  <a:cubicBezTo>
                    <a:pt x="508" y="413"/>
                    <a:pt x="509" y="418"/>
                    <a:pt x="509" y="423"/>
                  </a:cubicBezTo>
                  <a:cubicBezTo>
                    <a:pt x="509" y="425"/>
                    <a:pt x="508" y="427"/>
                    <a:pt x="507" y="428"/>
                  </a:cubicBezTo>
                  <a:cubicBezTo>
                    <a:pt x="500" y="432"/>
                    <a:pt x="494" y="437"/>
                    <a:pt x="487" y="441"/>
                  </a:cubicBezTo>
                  <a:cubicBezTo>
                    <a:pt x="487" y="442"/>
                    <a:pt x="486" y="442"/>
                    <a:pt x="485" y="444"/>
                  </a:cubicBezTo>
                  <a:cubicBezTo>
                    <a:pt x="490" y="449"/>
                    <a:pt x="496" y="454"/>
                    <a:pt x="501" y="459"/>
                  </a:cubicBezTo>
                  <a:cubicBezTo>
                    <a:pt x="503" y="461"/>
                    <a:pt x="504" y="463"/>
                    <a:pt x="503" y="466"/>
                  </a:cubicBezTo>
                  <a:cubicBezTo>
                    <a:pt x="499" y="475"/>
                    <a:pt x="496" y="485"/>
                    <a:pt x="493" y="495"/>
                  </a:cubicBezTo>
                  <a:cubicBezTo>
                    <a:pt x="493" y="496"/>
                    <a:pt x="493" y="498"/>
                    <a:pt x="493" y="500"/>
                  </a:cubicBezTo>
                  <a:cubicBezTo>
                    <a:pt x="497" y="511"/>
                    <a:pt x="502" y="522"/>
                    <a:pt x="504" y="533"/>
                  </a:cubicBezTo>
                  <a:cubicBezTo>
                    <a:pt x="507" y="543"/>
                    <a:pt x="505" y="553"/>
                    <a:pt x="497" y="560"/>
                  </a:cubicBezTo>
                  <a:cubicBezTo>
                    <a:pt x="494" y="563"/>
                    <a:pt x="491" y="564"/>
                    <a:pt x="487" y="565"/>
                  </a:cubicBezTo>
                  <a:cubicBezTo>
                    <a:pt x="466" y="570"/>
                    <a:pt x="445" y="570"/>
                    <a:pt x="424" y="568"/>
                  </a:cubicBezTo>
                  <a:cubicBezTo>
                    <a:pt x="409" y="567"/>
                    <a:pt x="394" y="565"/>
                    <a:pt x="379" y="563"/>
                  </a:cubicBezTo>
                  <a:cubicBezTo>
                    <a:pt x="378" y="562"/>
                    <a:pt x="377" y="562"/>
                    <a:pt x="375" y="562"/>
                  </a:cubicBezTo>
                  <a:cubicBezTo>
                    <a:pt x="367" y="613"/>
                    <a:pt x="358" y="663"/>
                    <a:pt x="349" y="714"/>
                  </a:cubicBezTo>
                  <a:cubicBezTo>
                    <a:pt x="341" y="710"/>
                    <a:pt x="334" y="707"/>
                    <a:pt x="327" y="703"/>
                  </a:cubicBezTo>
                  <a:cubicBezTo>
                    <a:pt x="307" y="694"/>
                    <a:pt x="287" y="684"/>
                    <a:pt x="267" y="675"/>
                  </a:cubicBezTo>
                  <a:cubicBezTo>
                    <a:pt x="250" y="667"/>
                    <a:pt x="234" y="659"/>
                    <a:pt x="217" y="651"/>
                  </a:cubicBezTo>
                  <a:cubicBezTo>
                    <a:pt x="200" y="643"/>
                    <a:pt x="183" y="635"/>
                    <a:pt x="166" y="626"/>
                  </a:cubicBezTo>
                  <a:cubicBezTo>
                    <a:pt x="154" y="621"/>
                    <a:pt x="143" y="614"/>
                    <a:pt x="131" y="609"/>
                  </a:cubicBezTo>
                  <a:cubicBezTo>
                    <a:pt x="115" y="601"/>
                    <a:pt x="98" y="594"/>
                    <a:pt x="82" y="586"/>
                  </a:cubicBezTo>
                  <a:cubicBezTo>
                    <a:pt x="78" y="585"/>
                    <a:pt x="78" y="583"/>
                    <a:pt x="78" y="579"/>
                  </a:cubicBezTo>
                  <a:cubicBezTo>
                    <a:pt x="79" y="545"/>
                    <a:pt x="80" y="511"/>
                    <a:pt x="80" y="477"/>
                  </a:cubicBezTo>
                  <a:cubicBezTo>
                    <a:pt x="80" y="465"/>
                    <a:pt x="80" y="453"/>
                    <a:pt x="79" y="441"/>
                  </a:cubicBezTo>
                  <a:cubicBezTo>
                    <a:pt x="79" y="439"/>
                    <a:pt x="78" y="436"/>
                    <a:pt x="76" y="435"/>
                  </a:cubicBezTo>
                  <a:cubicBezTo>
                    <a:pt x="56" y="410"/>
                    <a:pt x="40" y="382"/>
                    <a:pt x="28" y="353"/>
                  </a:cubicBezTo>
                  <a:cubicBezTo>
                    <a:pt x="20" y="334"/>
                    <a:pt x="13" y="314"/>
                    <a:pt x="9" y="294"/>
                  </a:cubicBezTo>
                  <a:cubicBezTo>
                    <a:pt x="2" y="264"/>
                    <a:pt x="0" y="233"/>
                    <a:pt x="2" y="202"/>
                  </a:cubicBezTo>
                  <a:cubicBezTo>
                    <a:pt x="3" y="181"/>
                    <a:pt x="7" y="159"/>
                    <a:pt x="15" y="138"/>
                  </a:cubicBezTo>
                  <a:cubicBezTo>
                    <a:pt x="25" y="109"/>
                    <a:pt x="41" y="84"/>
                    <a:pt x="64" y="63"/>
                  </a:cubicBezTo>
                  <a:cubicBezTo>
                    <a:pt x="81" y="48"/>
                    <a:pt x="100" y="35"/>
                    <a:pt x="122" y="27"/>
                  </a:cubicBezTo>
                  <a:cubicBezTo>
                    <a:pt x="139" y="20"/>
                    <a:pt x="155" y="14"/>
                    <a:pt x="173" y="10"/>
                  </a:cubicBezTo>
                  <a:cubicBezTo>
                    <a:pt x="190" y="6"/>
                    <a:pt x="207" y="5"/>
                    <a:pt x="225" y="3"/>
                  </a:cubicBezTo>
                  <a:cubicBezTo>
                    <a:pt x="248" y="0"/>
                    <a:pt x="271" y="1"/>
                    <a:pt x="294" y="4"/>
                  </a:cubicBezTo>
                  <a:cubicBezTo>
                    <a:pt x="340" y="9"/>
                    <a:pt x="382" y="23"/>
                    <a:pt x="418" y="53"/>
                  </a:cubicBezTo>
                  <a:cubicBezTo>
                    <a:pt x="439" y="71"/>
                    <a:pt x="456" y="92"/>
                    <a:pt x="468" y="117"/>
                  </a:cubicBezTo>
                  <a:cubicBezTo>
                    <a:pt x="479" y="138"/>
                    <a:pt x="486" y="160"/>
                    <a:pt x="490" y="183"/>
                  </a:cubicBezTo>
                  <a:cubicBezTo>
                    <a:pt x="493" y="199"/>
                    <a:pt x="495" y="216"/>
                    <a:pt x="496" y="232"/>
                  </a:cubicBezTo>
                  <a:cubicBezTo>
                    <a:pt x="496" y="246"/>
                    <a:pt x="501" y="257"/>
                    <a:pt x="507" y="268"/>
                  </a:cubicBezTo>
                  <a:cubicBezTo>
                    <a:pt x="518" y="290"/>
                    <a:pt x="530" y="311"/>
                    <a:pt x="541" y="332"/>
                  </a:cubicBezTo>
                  <a:cubicBezTo>
                    <a:pt x="546" y="341"/>
                    <a:pt x="548" y="351"/>
                    <a:pt x="552" y="361"/>
                  </a:cubicBezTo>
                  <a:cubicBezTo>
                    <a:pt x="552" y="361"/>
                    <a:pt x="552" y="361"/>
                    <a:pt x="552" y="361"/>
                  </a:cubicBezTo>
                  <a:cubicBezTo>
                    <a:pt x="554" y="373"/>
                    <a:pt x="550" y="379"/>
                    <a:pt x="538" y="381"/>
                  </a:cubicBezTo>
                  <a:cubicBezTo>
                    <a:pt x="527" y="382"/>
                    <a:pt x="516" y="383"/>
                    <a:pt x="504" y="385"/>
                  </a:cubicBezTo>
                  <a:close/>
                  <a:moveTo>
                    <a:pt x="137" y="210"/>
                  </a:moveTo>
                  <a:cubicBezTo>
                    <a:pt x="134" y="210"/>
                    <a:pt x="133" y="210"/>
                    <a:pt x="131" y="210"/>
                  </a:cubicBezTo>
                  <a:cubicBezTo>
                    <a:pt x="123" y="209"/>
                    <a:pt x="116" y="209"/>
                    <a:pt x="108" y="209"/>
                  </a:cubicBezTo>
                  <a:cubicBezTo>
                    <a:pt x="97" y="209"/>
                    <a:pt x="88" y="213"/>
                    <a:pt x="82" y="222"/>
                  </a:cubicBezTo>
                  <a:cubicBezTo>
                    <a:pt x="72" y="238"/>
                    <a:pt x="83" y="255"/>
                    <a:pt x="101" y="257"/>
                  </a:cubicBezTo>
                  <a:cubicBezTo>
                    <a:pt x="110" y="258"/>
                    <a:pt x="117" y="255"/>
                    <a:pt x="124" y="250"/>
                  </a:cubicBezTo>
                  <a:cubicBezTo>
                    <a:pt x="131" y="246"/>
                    <a:pt x="137" y="242"/>
                    <a:pt x="144" y="238"/>
                  </a:cubicBezTo>
                  <a:cubicBezTo>
                    <a:pt x="144" y="238"/>
                    <a:pt x="144" y="238"/>
                    <a:pt x="144" y="238"/>
                  </a:cubicBezTo>
                  <a:cubicBezTo>
                    <a:pt x="151" y="261"/>
                    <a:pt x="157" y="284"/>
                    <a:pt x="163" y="307"/>
                  </a:cubicBezTo>
                  <a:cubicBezTo>
                    <a:pt x="163" y="309"/>
                    <a:pt x="164" y="310"/>
                    <a:pt x="167" y="310"/>
                  </a:cubicBezTo>
                  <a:cubicBezTo>
                    <a:pt x="175" y="307"/>
                    <a:pt x="183" y="305"/>
                    <a:pt x="191" y="303"/>
                  </a:cubicBezTo>
                  <a:cubicBezTo>
                    <a:pt x="203" y="300"/>
                    <a:pt x="214" y="297"/>
                    <a:pt x="226" y="294"/>
                  </a:cubicBezTo>
                  <a:cubicBezTo>
                    <a:pt x="223" y="289"/>
                    <a:pt x="221" y="285"/>
                    <a:pt x="218" y="281"/>
                  </a:cubicBezTo>
                  <a:cubicBezTo>
                    <a:pt x="209" y="269"/>
                    <a:pt x="206" y="256"/>
                    <a:pt x="211" y="241"/>
                  </a:cubicBezTo>
                  <a:cubicBezTo>
                    <a:pt x="218" y="223"/>
                    <a:pt x="239" y="215"/>
                    <a:pt x="255" y="224"/>
                  </a:cubicBezTo>
                  <a:cubicBezTo>
                    <a:pt x="270" y="232"/>
                    <a:pt x="276" y="244"/>
                    <a:pt x="275" y="260"/>
                  </a:cubicBezTo>
                  <a:cubicBezTo>
                    <a:pt x="275" y="267"/>
                    <a:pt x="275" y="273"/>
                    <a:pt x="275" y="280"/>
                  </a:cubicBezTo>
                  <a:cubicBezTo>
                    <a:pt x="276" y="280"/>
                    <a:pt x="278" y="280"/>
                    <a:pt x="279" y="280"/>
                  </a:cubicBezTo>
                  <a:cubicBezTo>
                    <a:pt x="296" y="276"/>
                    <a:pt x="312" y="271"/>
                    <a:pt x="329" y="267"/>
                  </a:cubicBezTo>
                  <a:cubicBezTo>
                    <a:pt x="332" y="266"/>
                    <a:pt x="336" y="266"/>
                    <a:pt x="337" y="264"/>
                  </a:cubicBezTo>
                  <a:cubicBezTo>
                    <a:pt x="338" y="262"/>
                    <a:pt x="336" y="258"/>
                    <a:pt x="336" y="255"/>
                  </a:cubicBezTo>
                  <a:cubicBezTo>
                    <a:pt x="332" y="242"/>
                    <a:pt x="328" y="228"/>
                    <a:pt x="325" y="215"/>
                  </a:cubicBezTo>
                  <a:cubicBezTo>
                    <a:pt x="323" y="207"/>
                    <a:pt x="321" y="199"/>
                    <a:pt x="319" y="191"/>
                  </a:cubicBezTo>
                  <a:cubicBezTo>
                    <a:pt x="328" y="192"/>
                    <a:pt x="337" y="193"/>
                    <a:pt x="346" y="192"/>
                  </a:cubicBezTo>
                  <a:cubicBezTo>
                    <a:pt x="352" y="192"/>
                    <a:pt x="358" y="191"/>
                    <a:pt x="364" y="188"/>
                  </a:cubicBezTo>
                  <a:cubicBezTo>
                    <a:pt x="379" y="179"/>
                    <a:pt x="380" y="159"/>
                    <a:pt x="366" y="149"/>
                  </a:cubicBezTo>
                  <a:cubicBezTo>
                    <a:pt x="358" y="143"/>
                    <a:pt x="344" y="143"/>
                    <a:pt x="334" y="149"/>
                  </a:cubicBezTo>
                  <a:cubicBezTo>
                    <a:pt x="327" y="154"/>
                    <a:pt x="319" y="158"/>
                    <a:pt x="312" y="163"/>
                  </a:cubicBezTo>
                  <a:cubicBezTo>
                    <a:pt x="309" y="154"/>
                    <a:pt x="306" y="144"/>
                    <a:pt x="304" y="135"/>
                  </a:cubicBezTo>
                  <a:cubicBezTo>
                    <a:pt x="300" y="122"/>
                    <a:pt x="296" y="108"/>
                    <a:pt x="293" y="94"/>
                  </a:cubicBezTo>
                  <a:cubicBezTo>
                    <a:pt x="292" y="91"/>
                    <a:pt x="290" y="90"/>
                    <a:pt x="287" y="91"/>
                  </a:cubicBezTo>
                  <a:cubicBezTo>
                    <a:pt x="281" y="93"/>
                    <a:pt x="275" y="94"/>
                    <a:pt x="269" y="96"/>
                  </a:cubicBezTo>
                  <a:cubicBezTo>
                    <a:pt x="258" y="99"/>
                    <a:pt x="247" y="102"/>
                    <a:pt x="234" y="105"/>
                  </a:cubicBezTo>
                  <a:cubicBezTo>
                    <a:pt x="236" y="108"/>
                    <a:pt x="238" y="111"/>
                    <a:pt x="239" y="113"/>
                  </a:cubicBezTo>
                  <a:cubicBezTo>
                    <a:pt x="248" y="127"/>
                    <a:pt x="250" y="141"/>
                    <a:pt x="243" y="156"/>
                  </a:cubicBezTo>
                  <a:cubicBezTo>
                    <a:pt x="236" y="171"/>
                    <a:pt x="217" y="179"/>
                    <a:pt x="201" y="172"/>
                  </a:cubicBezTo>
                  <a:cubicBezTo>
                    <a:pt x="185" y="165"/>
                    <a:pt x="178" y="153"/>
                    <a:pt x="177" y="135"/>
                  </a:cubicBezTo>
                  <a:cubicBezTo>
                    <a:pt x="177" y="131"/>
                    <a:pt x="177" y="126"/>
                    <a:pt x="177" y="120"/>
                  </a:cubicBezTo>
                  <a:cubicBezTo>
                    <a:pt x="157" y="126"/>
                    <a:pt x="137" y="131"/>
                    <a:pt x="117" y="136"/>
                  </a:cubicBezTo>
                  <a:cubicBezTo>
                    <a:pt x="124" y="161"/>
                    <a:pt x="130" y="185"/>
                    <a:pt x="137" y="21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2" name="Freeform 11"/>
            <p:cNvSpPr>
              <a:spLocks/>
            </p:cNvSpPr>
            <p:nvPr/>
          </p:nvSpPr>
          <p:spPr bwMode="auto">
            <a:xfrm>
              <a:off x="3756025" y="2219929"/>
              <a:ext cx="762000" cy="904875"/>
            </a:xfrm>
            <a:custGeom>
              <a:avLst/>
              <a:gdLst>
                <a:gd name="T0" fmla="*/ 92 w 239"/>
                <a:gd name="T1" fmla="*/ 55 h 284"/>
                <a:gd name="T2" fmla="*/ 161 w 239"/>
                <a:gd name="T3" fmla="*/ 22 h 284"/>
                <a:gd name="T4" fmla="*/ 186 w 239"/>
                <a:gd name="T5" fmla="*/ 76 h 284"/>
                <a:gd name="T6" fmla="*/ 168 w 239"/>
                <a:gd name="T7" fmla="*/ 80 h 284"/>
                <a:gd name="T8" fmla="*/ 147 w 239"/>
                <a:gd name="T9" fmla="*/ 135 h 284"/>
                <a:gd name="T10" fmla="*/ 182 w 239"/>
                <a:gd name="T11" fmla="*/ 150 h 284"/>
                <a:gd name="T12" fmla="*/ 207 w 239"/>
                <a:gd name="T13" fmla="*/ 138 h 284"/>
                <a:gd name="T14" fmla="*/ 214 w 239"/>
                <a:gd name="T15" fmla="*/ 131 h 284"/>
                <a:gd name="T16" fmla="*/ 221 w 239"/>
                <a:gd name="T17" fmla="*/ 145 h 284"/>
                <a:gd name="T18" fmla="*/ 237 w 239"/>
                <a:gd name="T19" fmla="*/ 179 h 284"/>
                <a:gd name="T20" fmla="*/ 236 w 239"/>
                <a:gd name="T21" fmla="*/ 184 h 284"/>
                <a:gd name="T22" fmla="*/ 178 w 239"/>
                <a:gd name="T23" fmla="*/ 212 h 284"/>
                <a:gd name="T24" fmla="*/ 171 w 239"/>
                <a:gd name="T25" fmla="*/ 216 h 284"/>
                <a:gd name="T26" fmla="*/ 174 w 239"/>
                <a:gd name="T27" fmla="*/ 221 h 284"/>
                <a:gd name="T28" fmla="*/ 194 w 239"/>
                <a:gd name="T29" fmla="*/ 243 h 284"/>
                <a:gd name="T30" fmla="*/ 191 w 239"/>
                <a:gd name="T31" fmla="*/ 275 h 284"/>
                <a:gd name="T32" fmla="*/ 155 w 239"/>
                <a:gd name="T33" fmla="*/ 268 h 284"/>
                <a:gd name="T34" fmla="*/ 150 w 239"/>
                <a:gd name="T35" fmla="*/ 248 h 284"/>
                <a:gd name="T36" fmla="*/ 147 w 239"/>
                <a:gd name="T37" fmla="*/ 228 h 284"/>
                <a:gd name="T38" fmla="*/ 78 w 239"/>
                <a:gd name="T39" fmla="*/ 261 h 284"/>
                <a:gd name="T40" fmla="*/ 51 w 239"/>
                <a:gd name="T41" fmla="*/ 204 h 284"/>
                <a:gd name="T42" fmla="*/ 70 w 239"/>
                <a:gd name="T43" fmla="*/ 201 h 284"/>
                <a:gd name="T44" fmla="*/ 103 w 239"/>
                <a:gd name="T45" fmla="*/ 157 h 284"/>
                <a:gd name="T46" fmla="*/ 58 w 239"/>
                <a:gd name="T47" fmla="*/ 134 h 284"/>
                <a:gd name="T48" fmla="*/ 32 w 239"/>
                <a:gd name="T49" fmla="*/ 153 h 284"/>
                <a:gd name="T50" fmla="*/ 30 w 239"/>
                <a:gd name="T51" fmla="*/ 155 h 284"/>
                <a:gd name="T52" fmla="*/ 28 w 239"/>
                <a:gd name="T53" fmla="*/ 156 h 284"/>
                <a:gd name="T54" fmla="*/ 0 w 239"/>
                <a:gd name="T55" fmla="*/ 101 h 284"/>
                <a:gd name="T56" fmla="*/ 68 w 239"/>
                <a:gd name="T57" fmla="*/ 67 h 284"/>
                <a:gd name="T58" fmla="*/ 50 w 239"/>
                <a:gd name="T59" fmla="*/ 48 h 284"/>
                <a:gd name="T60" fmla="*/ 40 w 239"/>
                <a:gd name="T61" fmla="*/ 26 h 284"/>
                <a:gd name="T62" fmla="*/ 55 w 239"/>
                <a:gd name="T63" fmla="*/ 3 h 284"/>
                <a:gd name="T64" fmla="*/ 80 w 239"/>
                <a:gd name="T65" fmla="*/ 12 h 284"/>
                <a:gd name="T66" fmla="*/ 87 w 239"/>
                <a:gd name="T67" fmla="*/ 26 h 284"/>
                <a:gd name="T68" fmla="*/ 92 w 239"/>
                <a:gd name="T69" fmla="*/ 55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9" h="284">
                  <a:moveTo>
                    <a:pt x="92" y="55"/>
                  </a:moveTo>
                  <a:cubicBezTo>
                    <a:pt x="115" y="44"/>
                    <a:pt x="138" y="34"/>
                    <a:pt x="161" y="22"/>
                  </a:cubicBezTo>
                  <a:cubicBezTo>
                    <a:pt x="170" y="41"/>
                    <a:pt x="178" y="58"/>
                    <a:pt x="186" y="76"/>
                  </a:cubicBezTo>
                  <a:cubicBezTo>
                    <a:pt x="180" y="77"/>
                    <a:pt x="174" y="78"/>
                    <a:pt x="168" y="80"/>
                  </a:cubicBezTo>
                  <a:cubicBezTo>
                    <a:pt x="145" y="88"/>
                    <a:pt x="132" y="115"/>
                    <a:pt x="147" y="135"/>
                  </a:cubicBezTo>
                  <a:cubicBezTo>
                    <a:pt x="155" y="147"/>
                    <a:pt x="167" y="152"/>
                    <a:pt x="182" y="150"/>
                  </a:cubicBezTo>
                  <a:cubicBezTo>
                    <a:pt x="192" y="149"/>
                    <a:pt x="200" y="145"/>
                    <a:pt x="207" y="138"/>
                  </a:cubicBezTo>
                  <a:cubicBezTo>
                    <a:pt x="209" y="136"/>
                    <a:pt x="211" y="134"/>
                    <a:pt x="214" y="131"/>
                  </a:cubicBezTo>
                  <a:cubicBezTo>
                    <a:pt x="216" y="136"/>
                    <a:pt x="219" y="141"/>
                    <a:pt x="221" y="145"/>
                  </a:cubicBezTo>
                  <a:cubicBezTo>
                    <a:pt x="226" y="157"/>
                    <a:pt x="232" y="168"/>
                    <a:pt x="237" y="179"/>
                  </a:cubicBezTo>
                  <a:cubicBezTo>
                    <a:pt x="239" y="182"/>
                    <a:pt x="238" y="183"/>
                    <a:pt x="236" y="184"/>
                  </a:cubicBezTo>
                  <a:cubicBezTo>
                    <a:pt x="217" y="194"/>
                    <a:pt x="198" y="203"/>
                    <a:pt x="178" y="212"/>
                  </a:cubicBezTo>
                  <a:cubicBezTo>
                    <a:pt x="176" y="214"/>
                    <a:pt x="174" y="215"/>
                    <a:pt x="171" y="216"/>
                  </a:cubicBezTo>
                  <a:cubicBezTo>
                    <a:pt x="172" y="218"/>
                    <a:pt x="173" y="219"/>
                    <a:pt x="174" y="221"/>
                  </a:cubicBezTo>
                  <a:cubicBezTo>
                    <a:pt x="181" y="228"/>
                    <a:pt x="188" y="235"/>
                    <a:pt x="194" y="243"/>
                  </a:cubicBezTo>
                  <a:cubicBezTo>
                    <a:pt x="201" y="253"/>
                    <a:pt x="199" y="268"/>
                    <a:pt x="191" y="275"/>
                  </a:cubicBezTo>
                  <a:cubicBezTo>
                    <a:pt x="181" y="284"/>
                    <a:pt x="162" y="281"/>
                    <a:pt x="155" y="268"/>
                  </a:cubicBezTo>
                  <a:cubicBezTo>
                    <a:pt x="152" y="262"/>
                    <a:pt x="151" y="255"/>
                    <a:pt x="150" y="248"/>
                  </a:cubicBezTo>
                  <a:cubicBezTo>
                    <a:pt x="148" y="242"/>
                    <a:pt x="148" y="235"/>
                    <a:pt x="147" y="228"/>
                  </a:cubicBezTo>
                  <a:cubicBezTo>
                    <a:pt x="124" y="239"/>
                    <a:pt x="101" y="250"/>
                    <a:pt x="78" y="261"/>
                  </a:cubicBezTo>
                  <a:cubicBezTo>
                    <a:pt x="69" y="242"/>
                    <a:pt x="60" y="224"/>
                    <a:pt x="51" y="204"/>
                  </a:cubicBezTo>
                  <a:cubicBezTo>
                    <a:pt x="57" y="203"/>
                    <a:pt x="64" y="202"/>
                    <a:pt x="70" y="201"/>
                  </a:cubicBezTo>
                  <a:cubicBezTo>
                    <a:pt x="89" y="199"/>
                    <a:pt x="108" y="182"/>
                    <a:pt x="103" y="157"/>
                  </a:cubicBezTo>
                  <a:cubicBezTo>
                    <a:pt x="99" y="137"/>
                    <a:pt x="77" y="128"/>
                    <a:pt x="58" y="134"/>
                  </a:cubicBezTo>
                  <a:cubicBezTo>
                    <a:pt x="47" y="137"/>
                    <a:pt x="40" y="146"/>
                    <a:pt x="32" y="153"/>
                  </a:cubicBezTo>
                  <a:cubicBezTo>
                    <a:pt x="31" y="154"/>
                    <a:pt x="30" y="154"/>
                    <a:pt x="30" y="155"/>
                  </a:cubicBezTo>
                  <a:cubicBezTo>
                    <a:pt x="29" y="155"/>
                    <a:pt x="29" y="155"/>
                    <a:pt x="28" y="156"/>
                  </a:cubicBezTo>
                  <a:cubicBezTo>
                    <a:pt x="17" y="138"/>
                    <a:pt x="10" y="119"/>
                    <a:pt x="0" y="101"/>
                  </a:cubicBezTo>
                  <a:cubicBezTo>
                    <a:pt x="23" y="90"/>
                    <a:pt x="45" y="79"/>
                    <a:pt x="68" y="67"/>
                  </a:cubicBezTo>
                  <a:cubicBezTo>
                    <a:pt x="62" y="60"/>
                    <a:pt x="56" y="54"/>
                    <a:pt x="50" y="48"/>
                  </a:cubicBezTo>
                  <a:cubicBezTo>
                    <a:pt x="44" y="42"/>
                    <a:pt x="40" y="35"/>
                    <a:pt x="40" y="26"/>
                  </a:cubicBezTo>
                  <a:cubicBezTo>
                    <a:pt x="40" y="15"/>
                    <a:pt x="45" y="7"/>
                    <a:pt x="55" y="3"/>
                  </a:cubicBezTo>
                  <a:cubicBezTo>
                    <a:pt x="63" y="0"/>
                    <a:pt x="74" y="4"/>
                    <a:pt x="80" y="12"/>
                  </a:cubicBezTo>
                  <a:cubicBezTo>
                    <a:pt x="83" y="16"/>
                    <a:pt x="86" y="21"/>
                    <a:pt x="87" y="26"/>
                  </a:cubicBezTo>
                  <a:cubicBezTo>
                    <a:pt x="89" y="35"/>
                    <a:pt x="90" y="45"/>
                    <a:pt x="92" y="55"/>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sp>
        <p:nvSpPr>
          <p:cNvPr id="17" name="TextBox 16">
            <a:extLst>
              <a:ext uri="{FF2B5EF4-FFF2-40B4-BE49-F238E27FC236}">
                <a16:creationId xmlns:a16="http://schemas.microsoft.com/office/drawing/2014/main" id="{8016977A-112F-4154-95F5-0608714FBFEE}"/>
              </a:ext>
            </a:extLst>
          </p:cNvPr>
          <p:cNvSpPr txBox="1"/>
          <p:nvPr/>
        </p:nvSpPr>
        <p:spPr>
          <a:xfrm>
            <a:off x="6299318" y="3616653"/>
            <a:ext cx="3028426" cy="33855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3" name="TextBox 12">
            <a:extLst>
              <a:ext uri="{FF2B5EF4-FFF2-40B4-BE49-F238E27FC236}">
                <a16:creationId xmlns:a16="http://schemas.microsoft.com/office/drawing/2014/main" id="{50BF2988-BA7C-42AB-8452-9A250F8D4D08}"/>
              </a:ext>
            </a:extLst>
          </p:cNvPr>
          <p:cNvSpPr txBox="1"/>
          <p:nvPr/>
        </p:nvSpPr>
        <p:spPr>
          <a:xfrm>
            <a:off x="5238231" y="505398"/>
            <a:ext cx="5497985"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Existing System</a:t>
            </a:r>
          </a:p>
        </p:txBody>
      </p:sp>
      <p:sp>
        <p:nvSpPr>
          <p:cNvPr id="16" name="Content Placeholder 2">
            <a:extLst>
              <a:ext uri="{FF2B5EF4-FFF2-40B4-BE49-F238E27FC236}">
                <a16:creationId xmlns:a16="http://schemas.microsoft.com/office/drawing/2014/main" id="{124708E4-97F5-4642-8C8C-8F5899F0AC57}"/>
              </a:ext>
            </a:extLst>
          </p:cNvPr>
          <p:cNvSpPr txBox="1">
            <a:spLocks/>
          </p:cNvSpPr>
          <p:nvPr/>
        </p:nvSpPr>
        <p:spPr>
          <a:xfrm>
            <a:off x="4670344" y="1935331"/>
            <a:ext cx="7120548" cy="4217355"/>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Bef>
                <a:spcPts val="0"/>
              </a:spcBef>
            </a:pPr>
            <a:r>
              <a:rPr lang="en-US" sz="6000" dirty="0">
                <a:solidFill>
                  <a:srgbClr val="FFFFFF"/>
                </a:solidFill>
                <a:latin typeface="Noto Sans" panose="020B0502040504020204" pitchFamily="34"/>
              </a:rPr>
              <a:t>There are various Online Test App  applications online with different criteria. Each of the existing applications have their own pros and cons. </a:t>
            </a:r>
          </a:p>
          <a:p>
            <a:pPr algn="just">
              <a:spcBef>
                <a:spcPts val="0"/>
              </a:spcBef>
            </a:pPr>
            <a:endParaRPr lang="en-US" sz="6000" dirty="0">
              <a:solidFill>
                <a:srgbClr val="FFFFFF"/>
              </a:solidFill>
              <a:latin typeface="Noto Sans" panose="020B0502040504020204" pitchFamily="34"/>
            </a:endParaRPr>
          </a:p>
          <a:p>
            <a:pPr algn="just">
              <a:spcBef>
                <a:spcPts val="0"/>
              </a:spcBef>
            </a:pPr>
            <a:r>
              <a:rPr lang="en-US" sz="6000" dirty="0">
                <a:solidFill>
                  <a:srgbClr val="FFFFFF"/>
                </a:solidFill>
                <a:latin typeface="Noto Sans" panose="020B0502040504020204" pitchFamily="34"/>
              </a:rPr>
              <a:t>We have designed MCQ quiz application which has following features: </a:t>
            </a:r>
          </a:p>
          <a:p>
            <a:pPr algn="just">
              <a:spcBef>
                <a:spcPts val="0"/>
              </a:spcBef>
            </a:pPr>
            <a:endParaRPr lang="en-US" sz="6000" dirty="0">
              <a:solidFill>
                <a:srgbClr val="FFFFFF"/>
              </a:solidFill>
              <a:latin typeface="Noto Sans" panose="020B0502040504020204" pitchFamily="34"/>
            </a:endParaRPr>
          </a:p>
          <a:p>
            <a:pPr algn="just">
              <a:spcBef>
                <a:spcPts val="0"/>
              </a:spcBef>
            </a:pPr>
            <a:r>
              <a:rPr lang="en-US" sz="6000" dirty="0">
                <a:solidFill>
                  <a:srgbClr val="FFFFFF"/>
                </a:solidFill>
                <a:latin typeface="Noto Sans" panose="020B0502040504020204" pitchFamily="34"/>
              </a:rPr>
              <a:t>- Remove source confuse issue.</a:t>
            </a:r>
          </a:p>
          <a:p>
            <a:pPr algn="just">
              <a:spcBef>
                <a:spcPts val="0"/>
              </a:spcBef>
            </a:pPr>
            <a:r>
              <a:rPr lang="en-US" sz="6000" dirty="0">
                <a:solidFill>
                  <a:srgbClr val="FFFFFF"/>
                </a:solidFill>
                <a:latin typeface="Noto Sans" panose="020B0502040504020204" pitchFamily="34"/>
              </a:rPr>
              <a:t>- Try to decrease error issuer during runtime.</a:t>
            </a:r>
          </a:p>
          <a:p>
            <a:pPr algn="just">
              <a:spcBef>
                <a:spcPts val="0"/>
              </a:spcBef>
            </a:pPr>
            <a:r>
              <a:rPr lang="en-US" sz="6000" dirty="0">
                <a:solidFill>
                  <a:srgbClr val="FFFFFF"/>
                </a:solidFill>
                <a:latin typeface="Noto Sans" panose="020B0502040504020204" pitchFamily="34"/>
              </a:rPr>
              <a:t>- Connection to database for better storing of data.</a:t>
            </a:r>
          </a:p>
        </p:txBody>
      </p:sp>
    </p:spTree>
    <p:extLst>
      <p:ext uri="{BB962C8B-B14F-4D97-AF65-F5344CB8AC3E}">
        <p14:creationId xmlns:p14="http://schemas.microsoft.com/office/powerpoint/2010/main" val="2300696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46B6D87-E1DE-4867-BAAF-896622C069A4}"/>
              </a:ext>
            </a:extLst>
          </p:cNvPr>
          <p:cNvSpPr/>
          <p:nvPr/>
        </p:nvSpPr>
        <p:spPr>
          <a:xfrm rot="20132376">
            <a:off x="-1276257" y="-889982"/>
            <a:ext cx="7316473" cy="4600148"/>
          </a:xfrm>
          <a:custGeom>
            <a:avLst/>
            <a:gdLst>
              <a:gd name="connsiteX0" fmla="*/ 0 w 10216360"/>
              <a:gd name="connsiteY0" fmla="*/ 0 h 6818207"/>
              <a:gd name="connsiteX1" fmla="*/ 10216360 w 10216360"/>
              <a:gd name="connsiteY1" fmla="*/ 0 h 6818207"/>
              <a:gd name="connsiteX2" fmla="*/ 10216360 w 10216360"/>
              <a:gd name="connsiteY2" fmla="*/ 6818207 h 6818207"/>
              <a:gd name="connsiteX3" fmla="*/ 0 w 10216360"/>
              <a:gd name="connsiteY3" fmla="*/ 6818207 h 6818207"/>
              <a:gd name="connsiteX4" fmla="*/ 0 w 10216360"/>
              <a:gd name="connsiteY4" fmla="*/ 0 h 6818207"/>
              <a:gd name="connsiteX0" fmla="*/ 0 w 10216360"/>
              <a:gd name="connsiteY0" fmla="*/ 0 h 6818207"/>
              <a:gd name="connsiteX1" fmla="*/ 6756315 w 10216360"/>
              <a:gd name="connsiteY1" fmla="*/ 3511648 h 6818207"/>
              <a:gd name="connsiteX2" fmla="*/ 10216360 w 10216360"/>
              <a:gd name="connsiteY2" fmla="*/ 6818207 h 6818207"/>
              <a:gd name="connsiteX3" fmla="*/ 0 w 10216360"/>
              <a:gd name="connsiteY3" fmla="*/ 6818207 h 6818207"/>
              <a:gd name="connsiteX4" fmla="*/ 0 w 10216360"/>
              <a:gd name="connsiteY4" fmla="*/ 0 h 6818207"/>
              <a:gd name="connsiteX0" fmla="*/ 0 w 10216360"/>
              <a:gd name="connsiteY0" fmla="*/ 0 h 6818207"/>
              <a:gd name="connsiteX1" fmla="*/ 10200827 w 10216360"/>
              <a:gd name="connsiteY1" fmla="*/ 4680889 h 6818207"/>
              <a:gd name="connsiteX2" fmla="*/ 10216360 w 10216360"/>
              <a:gd name="connsiteY2" fmla="*/ 6818207 h 6818207"/>
              <a:gd name="connsiteX3" fmla="*/ 0 w 10216360"/>
              <a:gd name="connsiteY3" fmla="*/ 6818207 h 6818207"/>
              <a:gd name="connsiteX4" fmla="*/ 0 w 10216360"/>
              <a:gd name="connsiteY4" fmla="*/ 0 h 6818207"/>
              <a:gd name="connsiteX0" fmla="*/ 0 w 10216603"/>
              <a:gd name="connsiteY0" fmla="*/ 0 h 6818207"/>
              <a:gd name="connsiteX1" fmla="*/ 10216603 w 10216603"/>
              <a:gd name="connsiteY1" fmla="*/ 4646208 h 6818207"/>
              <a:gd name="connsiteX2" fmla="*/ 10216360 w 10216603"/>
              <a:gd name="connsiteY2" fmla="*/ 6818207 h 6818207"/>
              <a:gd name="connsiteX3" fmla="*/ 0 w 10216603"/>
              <a:gd name="connsiteY3" fmla="*/ 6818207 h 6818207"/>
              <a:gd name="connsiteX4" fmla="*/ 0 w 10216603"/>
              <a:gd name="connsiteY4" fmla="*/ 0 h 6818207"/>
              <a:gd name="connsiteX0" fmla="*/ 3728147 w 10216603"/>
              <a:gd name="connsiteY0" fmla="*/ 0 h 5122303"/>
              <a:gd name="connsiteX1" fmla="*/ 10216603 w 10216603"/>
              <a:gd name="connsiteY1" fmla="*/ 2950304 h 5122303"/>
              <a:gd name="connsiteX2" fmla="*/ 10216360 w 10216603"/>
              <a:gd name="connsiteY2" fmla="*/ 5122303 h 5122303"/>
              <a:gd name="connsiteX3" fmla="*/ 0 w 10216603"/>
              <a:gd name="connsiteY3" fmla="*/ 5122303 h 5122303"/>
              <a:gd name="connsiteX4" fmla="*/ 3728147 w 10216603"/>
              <a:gd name="connsiteY4" fmla="*/ 0 h 5122303"/>
              <a:gd name="connsiteX0" fmla="*/ 4543136 w 10216603"/>
              <a:gd name="connsiteY0" fmla="*/ 0 h 4751571"/>
              <a:gd name="connsiteX1" fmla="*/ 10216603 w 10216603"/>
              <a:gd name="connsiteY1" fmla="*/ 2579572 h 4751571"/>
              <a:gd name="connsiteX2" fmla="*/ 10216360 w 10216603"/>
              <a:gd name="connsiteY2" fmla="*/ 4751571 h 4751571"/>
              <a:gd name="connsiteX3" fmla="*/ 0 w 10216603"/>
              <a:gd name="connsiteY3" fmla="*/ 4751571 h 4751571"/>
              <a:gd name="connsiteX4" fmla="*/ 4543136 w 10216603"/>
              <a:gd name="connsiteY4" fmla="*/ 0 h 4751571"/>
              <a:gd name="connsiteX0" fmla="*/ 6043847 w 10216603"/>
              <a:gd name="connsiteY0" fmla="*/ 0 h 4047982"/>
              <a:gd name="connsiteX1" fmla="*/ 10216603 w 10216603"/>
              <a:gd name="connsiteY1" fmla="*/ 1875983 h 4047982"/>
              <a:gd name="connsiteX2" fmla="*/ 10216360 w 10216603"/>
              <a:gd name="connsiteY2" fmla="*/ 4047982 h 4047982"/>
              <a:gd name="connsiteX3" fmla="*/ 0 w 10216603"/>
              <a:gd name="connsiteY3" fmla="*/ 4047982 h 4047982"/>
              <a:gd name="connsiteX4" fmla="*/ 6043847 w 10216603"/>
              <a:gd name="connsiteY4" fmla="*/ 0 h 4047982"/>
              <a:gd name="connsiteX0" fmla="*/ 4949849 w 10216603"/>
              <a:gd name="connsiteY0" fmla="*/ 0 h 4587490"/>
              <a:gd name="connsiteX1" fmla="*/ 10216603 w 10216603"/>
              <a:gd name="connsiteY1" fmla="*/ 2415491 h 4587490"/>
              <a:gd name="connsiteX2" fmla="*/ 10216360 w 10216603"/>
              <a:gd name="connsiteY2" fmla="*/ 4587490 h 4587490"/>
              <a:gd name="connsiteX3" fmla="*/ 0 w 10216603"/>
              <a:gd name="connsiteY3" fmla="*/ 4587490 h 4587490"/>
              <a:gd name="connsiteX4" fmla="*/ 4949849 w 10216603"/>
              <a:gd name="connsiteY4" fmla="*/ 0 h 4587490"/>
              <a:gd name="connsiteX0" fmla="*/ 934278 w 6201032"/>
              <a:gd name="connsiteY0" fmla="*/ 0 h 4593372"/>
              <a:gd name="connsiteX1" fmla="*/ 6201032 w 6201032"/>
              <a:gd name="connsiteY1" fmla="*/ 2415491 h 4593372"/>
              <a:gd name="connsiteX2" fmla="*/ 6200789 w 6201032"/>
              <a:gd name="connsiteY2" fmla="*/ 4587490 h 4593372"/>
              <a:gd name="connsiteX3" fmla="*/ 0 w 6201032"/>
              <a:gd name="connsiteY3" fmla="*/ 4593372 h 4593372"/>
              <a:gd name="connsiteX4" fmla="*/ 934278 w 6201032"/>
              <a:gd name="connsiteY4" fmla="*/ 0 h 4593372"/>
              <a:gd name="connsiteX0" fmla="*/ 2052072 w 7318826"/>
              <a:gd name="connsiteY0" fmla="*/ 0 h 4587490"/>
              <a:gd name="connsiteX1" fmla="*/ 7318826 w 7318826"/>
              <a:gd name="connsiteY1" fmla="*/ 2415491 h 4587490"/>
              <a:gd name="connsiteX2" fmla="*/ 7318583 w 7318826"/>
              <a:gd name="connsiteY2" fmla="*/ 4587490 h 4587490"/>
              <a:gd name="connsiteX3" fmla="*/ 0 w 7318826"/>
              <a:gd name="connsiteY3" fmla="*/ 4566249 h 4587490"/>
              <a:gd name="connsiteX4" fmla="*/ 2052072 w 7318826"/>
              <a:gd name="connsiteY4" fmla="*/ 0 h 4587490"/>
              <a:gd name="connsiteX0" fmla="*/ 2046563 w 7313317"/>
              <a:gd name="connsiteY0" fmla="*/ 0 h 4600147"/>
              <a:gd name="connsiteX1" fmla="*/ 7313317 w 7313317"/>
              <a:gd name="connsiteY1" fmla="*/ 2415491 h 4600147"/>
              <a:gd name="connsiteX2" fmla="*/ 7313074 w 7313317"/>
              <a:gd name="connsiteY2" fmla="*/ 4587490 h 4600147"/>
              <a:gd name="connsiteX3" fmla="*/ 0 w 7313317"/>
              <a:gd name="connsiteY3" fmla="*/ 4600147 h 4600147"/>
              <a:gd name="connsiteX4" fmla="*/ 2046563 w 7313317"/>
              <a:gd name="connsiteY4" fmla="*/ 0 h 4600147"/>
              <a:gd name="connsiteX0" fmla="*/ 2046563 w 7313317"/>
              <a:gd name="connsiteY0" fmla="*/ 0 h 4600148"/>
              <a:gd name="connsiteX1" fmla="*/ 7313317 w 7313317"/>
              <a:gd name="connsiteY1" fmla="*/ 2415491 h 4600148"/>
              <a:gd name="connsiteX2" fmla="*/ 7313074 w 7313317"/>
              <a:gd name="connsiteY2" fmla="*/ 4587490 h 4600148"/>
              <a:gd name="connsiteX3" fmla="*/ 0 w 7313317"/>
              <a:gd name="connsiteY3" fmla="*/ 4600148 h 4600148"/>
              <a:gd name="connsiteX4" fmla="*/ 2046563 w 7313317"/>
              <a:gd name="connsiteY4" fmla="*/ 0 h 4600148"/>
              <a:gd name="connsiteX0" fmla="*/ 2046563 w 7316473"/>
              <a:gd name="connsiteY0" fmla="*/ 0 h 4600148"/>
              <a:gd name="connsiteX1" fmla="*/ 7316473 w 7316473"/>
              <a:gd name="connsiteY1" fmla="*/ 2408555 h 4600148"/>
              <a:gd name="connsiteX2" fmla="*/ 7313074 w 7316473"/>
              <a:gd name="connsiteY2" fmla="*/ 4587490 h 4600148"/>
              <a:gd name="connsiteX3" fmla="*/ 0 w 7316473"/>
              <a:gd name="connsiteY3" fmla="*/ 4600148 h 4600148"/>
              <a:gd name="connsiteX4" fmla="*/ 2046563 w 7316473"/>
              <a:gd name="connsiteY4" fmla="*/ 0 h 4600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6473" h="4600148">
                <a:moveTo>
                  <a:pt x="2046563" y="0"/>
                </a:moveTo>
                <a:lnTo>
                  <a:pt x="7316473" y="2408555"/>
                </a:lnTo>
                <a:lnTo>
                  <a:pt x="7313074" y="4587490"/>
                </a:lnTo>
                <a:lnTo>
                  <a:pt x="0" y="4600148"/>
                </a:lnTo>
                <a:lnTo>
                  <a:pt x="204656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B97BDB4D-0C97-4B8E-9FB1-D40CEF97AF52}"/>
              </a:ext>
            </a:extLst>
          </p:cNvPr>
          <p:cNvSpPr/>
          <p:nvPr/>
        </p:nvSpPr>
        <p:spPr>
          <a:xfrm rot="20132376">
            <a:off x="-74808" y="3978787"/>
            <a:ext cx="5600999" cy="4222781"/>
          </a:xfrm>
          <a:custGeom>
            <a:avLst/>
            <a:gdLst>
              <a:gd name="connsiteX0" fmla="*/ 0 w 10216360"/>
              <a:gd name="connsiteY0" fmla="*/ 0 h 6818207"/>
              <a:gd name="connsiteX1" fmla="*/ 10216360 w 10216360"/>
              <a:gd name="connsiteY1" fmla="*/ 0 h 6818207"/>
              <a:gd name="connsiteX2" fmla="*/ 10216360 w 10216360"/>
              <a:gd name="connsiteY2" fmla="*/ 6818207 h 6818207"/>
              <a:gd name="connsiteX3" fmla="*/ 0 w 10216360"/>
              <a:gd name="connsiteY3" fmla="*/ 6818207 h 6818207"/>
              <a:gd name="connsiteX4" fmla="*/ 0 w 10216360"/>
              <a:gd name="connsiteY4" fmla="*/ 0 h 6818207"/>
              <a:gd name="connsiteX0" fmla="*/ 5379323 w 10216360"/>
              <a:gd name="connsiteY0" fmla="*/ 0 h 6819816"/>
              <a:gd name="connsiteX1" fmla="*/ 10216360 w 10216360"/>
              <a:gd name="connsiteY1" fmla="*/ 1609 h 6819816"/>
              <a:gd name="connsiteX2" fmla="*/ 10216360 w 10216360"/>
              <a:gd name="connsiteY2" fmla="*/ 6819816 h 6819816"/>
              <a:gd name="connsiteX3" fmla="*/ 0 w 10216360"/>
              <a:gd name="connsiteY3" fmla="*/ 6819816 h 6819816"/>
              <a:gd name="connsiteX4" fmla="*/ 5379323 w 10216360"/>
              <a:gd name="connsiteY4" fmla="*/ 0 h 6819816"/>
              <a:gd name="connsiteX0" fmla="*/ 0 w 4837037"/>
              <a:gd name="connsiteY0" fmla="*/ 0 h 6819816"/>
              <a:gd name="connsiteX1" fmla="*/ 4837037 w 4837037"/>
              <a:gd name="connsiteY1" fmla="*/ 1609 h 6819816"/>
              <a:gd name="connsiteX2" fmla="*/ 4837037 w 4837037"/>
              <a:gd name="connsiteY2" fmla="*/ 6819816 h 6819816"/>
              <a:gd name="connsiteX3" fmla="*/ 385340 w 4837037"/>
              <a:gd name="connsiteY3" fmla="*/ 4544876 h 6819816"/>
              <a:gd name="connsiteX4" fmla="*/ 0 w 4837037"/>
              <a:gd name="connsiteY4" fmla="*/ 0 h 6819816"/>
              <a:gd name="connsiteX0" fmla="*/ 744242 w 5581279"/>
              <a:gd name="connsiteY0" fmla="*/ 0 h 6819816"/>
              <a:gd name="connsiteX1" fmla="*/ 5581279 w 5581279"/>
              <a:gd name="connsiteY1" fmla="*/ 1609 h 6819816"/>
              <a:gd name="connsiteX2" fmla="*/ 5581279 w 5581279"/>
              <a:gd name="connsiteY2" fmla="*/ 6819816 h 6819816"/>
              <a:gd name="connsiteX3" fmla="*/ 0 w 5581279"/>
              <a:gd name="connsiteY3" fmla="*/ 1645204 h 6819816"/>
              <a:gd name="connsiteX4" fmla="*/ 744242 w 5581279"/>
              <a:gd name="connsiteY4" fmla="*/ 0 h 6819816"/>
              <a:gd name="connsiteX0" fmla="*/ 744242 w 5581279"/>
              <a:gd name="connsiteY0" fmla="*/ 0 h 3556264"/>
              <a:gd name="connsiteX1" fmla="*/ 5581279 w 5581279"/>
              <a:gd name="connsiteY1" fmla="*/ 1609 h 3556264"/>
              <a:gd name="connsiteX2" fmla="*/ 5538071 w 5581279"/>
              <a:gd name="connsiteY2" fmla="*/ 3556264 h 3556264"/>
              <a:gd name="connsiteX3" fmla="*/ 0 w 5581279"/>
              <a:gd name="connsiteY3" fmla="*/ 1645204 h 3556264"/>
              <a:gd name="connsiteX4" fmla="*/ 744242 w 5581279"/>
              <a:gd name="connsiteY4" fmla="*/ 0 h 3556264"/>
              <a:gd name="connsiteX0" fmla="*/ 744242 w 5581279"/>
              <a:gd name="connsiteY0" fmla="*/ 0 h 4244065"/>
              <a:gd name="connsiteX1" fmla="*/ 5581279 w 5581279"/>
              <a:gd name="connsiteY1" fmla="*/ 1609 h 4244065"/>
              <a:gd name="connsiteX2" fmla="*/ 5568526 w 5581279"/>
              <a:gd name="connsiteY2" fmla="*/ 4244065 h 4244065"/>
              <a:gd name="connsiteX3" fmla="*/ 0 w 5581279"/>
              <a:gd name="connsiteY3" fmla="*/ 1645204 h 4244065"/>
              <a:gd name="connsiteX4" fmla="*/ 744242 w 5581279"/>
              <a:gd name="connsiteY4" fmla="*/ 0 h 4244065"/>
              <a:gd name="connsiteX0" fmla="*/ 744242 w 5581279"/>
              <a:gd name="connsiteY0" fmla="*/ 0 h 3660689"/>
              <a:gd name="connsiteX1" fmla="*/ 5581279 w 5581279"/>
              <a:gd name="connsiteY1" fmla="*/ 1609 h 3660689"/>
              <a:gd name="connsiteX2" fmla="*/ 5436260 w 5581279"/>
              <a:gd name="connsiteY2" fmla="*/ 3660689 h 3660689"/>
              <a:gd name="connsiteX3" fmla="*/ 0 w 5581279"/>
              <a:gd name="connsiteY3" fmla="*/ 1645204 h 3660689"/>
              <a:gd name="connsiteX4" fmla="*/ 744242 w 5581279"/>
              <a:gd name="connsiteY4" fmla="*/ 0 h 3660689"/>
              <a:gd name="connsiteX0" fmla="*/ 744242 w 5581279"/>
              <a:gd name="connsiteY0" fmla="*/ 0 h 4222781"/>
              <a:gd name="connsiteX1" fmla="*/ 5581279 w 5581279"/>
              <a:gd name="connsiteY1" fmla="*/ 1609 h 4222781"/>
              <a:gd name="connsiteX2" fmla="*/ 5567744 w 5581279"/>
              <a:gd name="connsiteY2" fmla="*/ 4222781 h 4222781"/>
              <a:gd name="connsiteX3" fmla="*/ 0 w 5581279"/>
              <a:gd name="connsiteY3" fmla="*/ 1645204 h 4222781"/>
              <a:gd name="connsiteX4" fmla="*/ 744242 w 5581279"/>
              <a:gd name="connsiteY4" fmla="*/ 0 h 4222781"/>
              <a:gd name="connsiteX0" fmla="*/ 763962 w 5600999"/>
              <a:gd name="connsiteY0" fmla="*/ 0 h 4222781"/>
              <a:gd name="connsiteX1" fmla="*/ 5600999 w 5600999"/>
              <a:gd name="connsiteY1" fmla="*/ 1609 h 4222781"/>
              <a:gd name="connsiteX2" fmla="*/ 5587464 w 5600999"/>
              <a:gd name="connsiteY2" fmla="*/ 4222781 h 4222781"/>
              <a:gd name="connsiteX3" fmla="*/ 0 w 5600999"/>
              <a:gd name="connsiteY3" fmla="*/ 1688554 h 4222781"/>
              <a:gd name="connsiteX4" fmla="*/ 763962 w 5600999"/>
              <a:gd name="connsiteY4" fmla="*/ 0 h 4222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00999" h="4222781">
                <a:moveTo>
                  <a:pt x="763962" y="0"/>
                </a:moveTo>
                <a:lnTo>
                  <a:pt x="5600999" y="1609"/>
                </a:lnTo>
                <a:cubicBezTo>
                  <a:pt x="5596487" y="1408666"/>
                  <a:pt x="5591976" y="2815724"/>
                  <a:pt x="5587464" y="4222781"/>
                </a:cubicBezTo>
                <a:lnTo>
                  <a:pt x="0" y="1688554"/>
                </a:lnTo>
                <a:lnTo>
                  <a:pt x="763962"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05AC4A42-C286-4210-AACA-FF60F9069255}"/>
              </a:ext>
            </a:extLst>
          </p:cNvPr>
          <p:cNvSpPr/>
          <p:nvPr/>
        </p:nvSpPr>
        <p:spPr>
          <a:xfrm rot="20132376">
            <a:off x="5955418" y="3551949"/>
            <a:ext cx="7449300" cy="4237557"/>
          </a:xfrm>
          <a:custGeom>
            <a:avLst/>
            <a:gdLst>
              <a:gd name="connsiteX0" fmla="*/ 0 w 10216360"/>
              <a:gd name="connsiteY0" fmla="*/ 0 h 6818207"/>
              <a:gd name="connsiteX1" fmla="*/ 10216360 w 10216360"/>
              <a:gd name="connsiteY1" fmla="*/ 0 h 6818207"/>
              <a:gd name="connsiteX2" fmla="*/ 10216360 w 10216360"/>
              <a:gd name="connsiteY2" fmla="*/ 6818207 h 6818207"/>
              <a:gd name="connsiteX3" fmla="*/ 0 w 10216360"/>
              <a:gd name="connsiteY3" fmla="*/ 6818207 h 6818207"/>
              <a:gd name="connsiteX4" fmla="*/ 0 w 10216360"/>
              <a:gd name="connsiteY4" fmla="*/ 0 h 6818207"/>
              <a:gd name="connsiteX0" fmla="*/ 111 w 10216471"/>
              <a:gd name="connsiteY0" fmla="*/ 0 h 6818207"/>
              <a:gd name="connsiteX1" fmla="*/ 10216471 w 10216471"/>
              <a:gd name="connsiteY1" fmla="*/ 0 h 6818207"/>
              <a:gd name="connsiteX2" fmla="*/ 10216471 w 10216471"/>
              <a:gd name="connsiteY2" fmla="*/ 6818207 h 6818207"/>
              <a:gd name="connsiteX3" fmla="*/ 0 w 10216471"/>
              <a:gd name="connsiteY3" fmla="*/ 1711634 h 6818207"/>
              <a:gd name="connsiteX4" fmla="*/ 111 w 10216471"/>
              <a:gd name="connsiteY4" fmla="*/ 0 h 6818207"/>
              <a:gd name="connsiteX0" fmla="*/ 111 w 10216471"/>
              <a:gd name="connsiteY0" fmla="*/ 0 h 2835995"/>
              <a:gd name="connsiteX1" fmla="*/ 10216471 w 10216471"/>
              <a:gd name="connsiteY1" fmla="*/ 0 h 2835995"/>
              <a:gd name="connsiteX2" fmla="*/ 5602937 w 10216471"/>
              <a:gd name="connsiteY2" fmla="*/ 2835995 h 2835995"/>
              <a:gd name="connsiteX3" fmla="*/ 0 w 10216471"/>
              <a:gd name="connsiteY3" fmla="*/ 1711634 h 2835995"/>
              <a:gd name="connsiteX4" fmla="*/ 111 w 10216471"/>
              <a:gd name="connsiteY4" fmla="*/ 0 h 2835995"/>
              <a:gd name="connsiteX0" fmla="*/ 111 w 10216471"/>
              <a:gd name="connsiteY0" fmla="*/ 0 h 4237556"/>
              <a:gd name="connsiteX1" fmla="*/ 10216471 w 10216471"/>
              <a:gd name="connsiteY1" fmla="*/ 0 h 4237556"/>
              <a:gd name="connsiteX2" fmla="*/ 5509516 w 10216471"/>
              <a:gd name="connsiteY2" fmla="*/ 4237556 h 4237556"/>
              <a:gd name="connsiteX3" fmla="*/ 0 w 10216471"/>
              <a:gd name="connsiteY3" fmla="*/ 1711634 h 4237556"/>
              <a:gd name="connsiteX4" fmla="*/ 111 w 10216471"/>
              <a:gd name="connsiteY4" fmla="*/ 0 h 4237556"/>
              <a:gd name="connsiteX0" fmla="*/ 111 w 6490726"/>
              <a:gd name="connsiteY0" fmla="*/ 0 h 4237556"/>
              <a:gd name="connsiteX1" fmla="*/ 6490726 w 6490726"/>
              <a:gd name="connsiteY1" fmla="*/ 921236 h 4237556"/>
              <a:gd name="connsiteX2" fmla="*/ 5509516 w 6490726"/>
              <a:gd name="connsiteY2" fmla="*/ 4237556 h 4237556"/>
              <a:gd name="connsiteX3" fmla="*/ 0 w 6490726"/>
              <a:gd name="connsiteY3" fmla="*/ 1711634 h 4237556"/>
              <a:gd name="connsiteX4" fmla="*/ 111 w 6490726"/>
              <a:gd name="connsiteY4" fmla="*/ 0 h 4237556"/>
              <a:gd name="connsiteX0" fmla="*/ 111 w 7454287"/>
              <a:gd name="connsiteY0" fmla="*/ 792 h 4238348"/>
              <a:gd name="connsiteX1" fmla="*/ 7454287 w 7454287"/>
              <a:gd name="connsiteY1" fmla="*/ 0 h 4238348"/>
              <a:gd name="connsiteX2" fmla="*/ 5509516 w 7454287"/>
              <a:gd name="connsiteY2" fmla="*/ 4238348 h 4238348"/>
              <a:gd name="connsiteX3" fmla="*/ 0 w 7454287"/>
              <a:gd name="connsiteY3" fmla="*/ 1712426 h 4238348"/>
              <a:gd name="connsiteX4" fmla="*/ 111 w 7454287"/>
              <a:gd name="connsiteY4" fmla="*/ 792 h 4238348"/>
              <a:gd name="connsiteX0" fmla="*/ 11943 w 7466119"/>
              <a:gd name="connsiteY0" fmla="*/ 792 h 4238348"/>
              <a:gd name="connsiteX1" fmla="*/ 7466119 w 7466119"/>
              <a:gd name="connsiteY1" fmla="*/ 0 h 4238348"/>
              <a:gd name="connsiteX2" fmla="*/ 5521348 w 7466119"/>
              <a:gd name="connsiteY2" fmla="*/ 4238348 h 4238348"/>
              <a:gd name="connsiteX3" fmla="*/ 0 w 7466119"/>
              <a:gd name="connsiteY3" fmla="*/ 1738436 h 4238348"/>
              <a:gd name="connsiteX4" fmla="*/ 11943 w 7466119"/>
              <a:gd name="connsiteY4" fmla="*/ 792 h 4238348"/>
              <a:gd name="connsiteX0" fmla="*/ 11943 w 7332634"/>
              <a:gd name="connsiteY0" fmla="*/ 0 h 4237556"/>
              <a:gd name="connsiteX1" fmla="*/ 7332634 w 7332634"/>
              <a:gd name="connsiteY1" fmla="*/ 1272 h 4237556"/>
              <a:gd name="connsiteX2" fmla="*/ 5521348 w 7332634"/>
              <a:gd name="connsiteY2" fmla="*/ 4237556 h 4237556"/>
              <a:gd name="connsiteX3" fmla="*/ 0 w 7332634"/>
              <a:gd name="connsiteY3" fmla="*/ 1737644 h 4237556"/>
              <a:gd name="connsiteX4" fmla="*/ 11943 w 7332634"/>
              <a:gd name="connsiteY4" fmla="*/ 0 h 4237556"/>
              <a:gd name="connsiteX0" fmla="*/ 11943 w 7449300"/>
              <a:gd name="connsiteY0" fmla="*/ 0 h 4237556"/>
              <a:gd name="connsiteX1" fmla="*/ 7449300 w 7449300"/>
              <a:gd name="connsiteY1" fmla="*/ 5510 h 4237556"/>
              <a:gd name="connsiteX2" fmla="*/ 5521348 w 7449300"/>
              <a:gd name="connsiteY2" fmla="*/ 4237556 h 4237556"/>
              <a:gd name="connsiteX3" fmla="*/ 0 w 7449300"/>
              <a:gd name="connsiteY3" fmla="*/ 1737644 h 4237556"/>
              <a:gd name="connsiteX4" fmla="*/ 11943 w 7449300"/>
              <a:gd name="connsiteY4" fmla="*/ 0 h 4237556"/>
              <a:gd name="connsiteX0" fmla="*/ 11943 w 7449300"/>
              <a:gd name="connsiteY0" fmla="*/ 0 h 3766631"/>
              <a:gd name="connsiteX1" fmla="*/ 7449300 w 7449300"/>
              <a:gd name="connsiteY1" fmla="*/ 5510 h 3766631"/>
              <a:gd name="connsiteX2" fmla="*/ 5344905 w 7449300"/>
              <a:gd name="connsiteY2" fmla="*/ 3766631 h 3766631"/>
              <a:gd name="connsiteX3" fmla="*/ 0 w 7449300"/>
              <a:gd name="connsiteY3" fmla="*/ 1737644 h 3766631"/>
              <a:gd name="connsiteX4" fmla="*/ 11943 w 7449300"/>
              <a:gd name="connsiteY4" fmla="*/ 0 h 3766631"/>
              <a:gd name="connsiteX0" fmla="*/ 11943 w 7449300"/>
              <a:gd name="connsiteY0" fmla="*/ 0 h 4237557"/>
              <a:gd name="connsiteX1" fmla="*/ 7449300 w 7449300"/>
              <a:gd name="connsiteY1" fmla="*/ 5510 h 4237557"/>
              <a:gd name="connsiteX2" fmla="*/ 5521348 w 7449300"/>
              <a:gd name="connsiteY2" fmla="*/ 4237557 h 4237557"/>
              <a:gd name="connsiteX3" fmla="*/ 0 w 7449300"/>
              <a:gd name="connsiteY3" fmla="*/ 1737644 h 4237557"/>
              <a:gd name="connsiteX4" fmla="*/ 11943 w 7449300"/>
              <a:gd name="connsiteY4" fmla="*/ 0 h 4237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49300" h="4237557">
                <a:moveTo>
                  <a:pt x="11943" y="0"/>
                </a:moveTo>
                <a:lnTo>
                  <a:pt x="7449300" y="5510"/>
                </a:lnTo>
                <a:lnTo>
                  <a:pt x="5521348" y="4237557"/>
                </a:lnTo>
                <a:lnTo>
                  <a:pt x="0" y="1737644"/>
                </a:lnTo>
                <a:lnTo>
                  <a:pt x="11943"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8D2D9C72-7C06-478C-8F3F-520540609BBA}"/>
              </a:ext>
            </a:extLst>
          </p:cNvPr>
          <p:cNvSpPr/>
          <p:nvPr/>
        </p:nvSpPr>
        <p:spPr>
          <a:xfrm rot="20132376">
            <a:off x="6451642" y="-1422955"/>
            <a:ext cx="5866882" cy="4679469"/>
          </a:xfrm>
          <a:custGeom>
            <a:avLst/>
            <a:gdLst>
              <a:gd name="connsiteX0" fmla="*/ 0 w 10216360"/>
              <a:gd name="connsiteY0" fmla="*/ 0 h 6818207"/>
              <a:gd name="connsiteX1" fmla="*/ 10216360 w 10216360"/>
              <a:gd name="connsiteY1" fmla="*/ 0 h 6818207"/>
              <a:gd name="connsiteX2" fmla="*/ 10216360 w 10216360"/>
              <a:gd name="connsiteY2" fmla="*/ 6818207 h 6818207"/>
              <a:gd name="connsiteX3" fmla="*/ 0 w 10216360"/>
              <a:gd name="connsiteY3" fmla="*/ 6818207 h 6818207"/>
              <a:gd name="connsiteX4" fmla="*/ 0 w 10216360"/>
              <a:gd name="connsiteY4" fmla="*/ 0 h 6818207"/>
              <a:gd name="connsiteX0" fmla="*/ 1627623 w 10216360"/>
              <a:gd name="connsiteY0" fmla="*/ 3461081 h 6818207"/>
              <a:gd name="connsiteX1" fmla="*/ 10216360 w 10216360"/>
              <a:gd name="connsiteY1" fmla="*/ 0 h 6818207"/>
              <a:gd name="connsiteX2" fmla="*/ 10216360 w 10216360"/>
              <a:gd name="connsiteY2" fmla="*/ 6818207 h 6818207"/>
              <a:gd name="connsiteX3" fmla="*/ 0 w 10216360"/>
              <a:gd name="connsiteY3" fmla="*/ 6818207 h 6818207"/>
              <a:gd name="connsiteX4" fmla="*/ 1627623 w 10216360"/>
              <a:gd name="connsiteY4" fmla="*/ 3461081 h 6818207"/>
              <a:gd name="connsiteX0" fmla="*/ 4098 w 10216360"/>
              <a:gd name="connsiteY0" fmla="*/ 2199344 h 6818207"/>
              <a:gd name="connsiteX1" fmla="*/ 10216360 w 10216360"/>
              <a:gd name="connsiteY1" fmla="*/ 0 h 6818207"/>
              <a:gd name="connsiteX2" fmla="*/ 10216360 w 10216360"/>
              <a:gd name="connsiteY2" fmla="*/ 6818207 h 6818207"/>
              <a:gd name="connsiteX3" fmla="*/ 0 w 10216360"/>
              <a:gd name="connsiteY3" fmla="*/ 6818207 h 6818207"/>
              <a:gd name="connsiteX4" fmla="*/ 4098 w 10216360"/>
              <a:gd name="connsiteY4" fmla="*/ 2199344 h 6818207"/>
              <a:gd name="connsiteX0" fmla="*/ 4098 w 10216360"/>
              <a:gd name="connsiteY0" fmla="*/ 0 h 4618863"/>
              <a:gd name="connsiteX1" fmla="*/ 3608989 w 10216360"/>
              <a:gd name="connsiteY1" fmla="*/ 2894296 h 4618863"/>
              <a:gd name="connsiteX2" fmla="*/ 10216360 w 10216360"/>
              <a:gd name="connsiteY2" fmla="*/ 4618863 h 4618863"/>
              <a:gd name="connsiteX3" fmla="*/ 0 w 10216360"/>
              <a:gd name="connsiteY3" fmla="*/ 4618863 h 4618863"/>
              <a:gd name="connsiteX4" fmla="*/ 4098 w 10216360"/>
              <a:gd name="connsiteY4" fmla="*/ 0 h 4618863"/>
              <a:gd name="connsiteX0" fmla="*/ 4098 w 10216360"/>
              <a:gd name="connsiteY0" fmla="*/ 0 h 4618863"/>
              <a:gd name="connsiteX1" fmla="*/ 5902988 w 10216360"/>
              <a:gd name="connsiteY1" fmla="*/ 2682115 h 4618863"/>
              <a:gd name="connsiteX2" fmla="*/ 10216360 w 10216360"/>
              <a:gd name="connsiteY2" fmla="*/ 4618863 h 4618863"/>
              <a:gd name="connsiteX3" fmla="*/ 0 w 10216360"/>
              <a:gd name="connsiteY3" fmla="*/ 4618863 h 4618863"/>
              <a:gd name="connsiteX4" fmla="*/ 4098 w 10216360"/>
              <a:gd name="connsiteY4" fmla="*/ 0 h 4618863"/>
              <a:gd name="connsiteX0" fmla="*/ 4098 w 5902988"/>
              <a:gd name="connsiteY0" fmla="*/ 0 h 4618863"/>
              <a:gd name="connsiteX1" fmla="*/ 5902988 w 5902988"/>
              <a:gd name="connsiteY1" fmla="*/ 2682115 h 4618863"/>
              <a:gd name="connsiteX2" fmla="*/ 5049879 w 5902988"/>
              <a:gd name="connsiteY2" fmla="*/ 4612651 h 4618863"/>
              <a:gd name="connsiteX3" fmla="*/ 0 w 5902988"/>
              <a:gd name="connsiteY3" fmla="*/ 4618863 h 4618863"/>
              <a:gd name="connsiteX4" fmla="*/ 4098 w 5902988"/>
              <a:gd name="connsiteY4" fmla="*/ 0 h 4618863"/>
              <a:gd name="connsiteX0" fmla="*/ 28544 w 5902988"/>
              <a:gd name="connsiteY0" fmla="*/ 0 h 4649599"/>
              <a:gd name="connsiteX1" fmla="*/ 5902988 w 5902988"/>
              <a:gd name="connsiteY1" fmla="*/ 2712851 h 4649599"/>
              <a:gd name="connsiteX2" fmla="*/ 5049879 w 5902988"/>
              <a:gd name="connsiteY2" fmla="*/ 4643387 h 4649599"/>
              <a:gd name="connsiteX3" fmla="*/ 0 w 5902988"/>
              <a:gd name="connsiteY3" fmla="*/ 4649599 h 4649599"/>
              <a:gd name="connsiteX4" fmla="*/ 28544 w 5902988"/>
              <a:gd name="connsiteY4" fmla="*/ 0 h 4649599"/>
              <a:gd name="connsiteX0" fmla="*/ 0 w 5908342"/>
              <a:gd name="connsiteY0" fmla="*/ 0 h 4644091"/>
              <a:gd name="connsiteX1" fmla="*/ 5908342 w 5908342"/>
              <a:gd name="connsiteY1" fmla="*/ 2707343 h 4644091"/>
              <a:gd name="connsiteX2" fmla="*/ 5055233 w 5908342"/>
              <a:gd name="connsiteY2" fmla="*/ 4637879 h 4644091"/>
              <a:gd name="connsiteX3" fmla="*/ 5354 w 5908342"/>
              <a:gd name="connsiteY3" fmla="*/ 4644091 h 4644091"/>
              <a:gd name="connsiteX4" fmla="*/ 0 w 5908342"/>
              <a:gd name="connsiteY4" fmla="*/ 0 h 4644091"/>
              <a:gd name="connsiteX0" fmla="*/ 2865 w 5903319"/>
              <a:gd name="connsiteY0" fmla="*/ 0 h 4661431"/>
              <a:gd name="connsiteX1" fmla="*/ 5903319 w 5903319"/>
              <a:gd name="connsiteY1" fmla="*/ 2724683 h 4661431"/>
              <a:gd name="connsiteX2" fmla="*/ 5050210 w 5903319"/>
              <a:gd name="connsiteY2" fmla="*/ 4655219 h 4661431"/>
              <a:gd name="connsiteX3" fmla="*/ 331 w 5903319"/>
              <a:gd name="connsiteY3" fmla="*/ 4661431 h 4661431"/>
              <a:gd name="connsiteX4" fmla="*/ 2865 w 5903319"/>
              <a:gd name="connsiteY4" fmla="*/ 0 h 4661431"/>
              <a:gd name="connsiteX0" fmla="*/ 2865 w 5867075"/>
              <a:gd name="connsiteY0" fmla="*/ 0 h 4661431"/>
              <a:gd name="connsiteX1" fmla="*/ 5867075 w 5867075"/>
              <a:gd name="connsiteY1" fmla="*/ 2666339 h 4661431"/>
              <a:gd name="connsiteX2" fmla="*/ 5050210 w 5867075"/>
              <a:gd name="connsiteY2" fmla="*/ 4655219 h 4661431"/>
              <a:gd name="connsiteX3" fmla="*/ 331 w 5867075"/>
              <a:gd name="connsiteY3" fmla="*/ 4661431 h 4661431"/>
              <a:gd name="connsiteX4" fmla="*/ 2865 w 5867075"/>
              <a:gd name="connsiteY4" fmla="*/ 0 h 4661431"/>
              <a:gd name="connsiteX0" fmla="*/ 2865 w 5867075"/>
              <a:gd name="connsiteY0" fmla="*/ 0 h 4675688"/>
              <a:gd name="connsiteX1" fmla="*/ 5867075 w 5867075"/>
              <a:gd name="connsiteY1" fmla="*/ 2666339 h 4675688"/>
              <a:gd name="connsiteX2" fmla="*/ 4957185 w 5867075"/>
              <a:gd name="connsiteY2" fmla="*/ 4675688 h 4675688"/>
              <a:gd name="connsiteX3" fmla="*/ 331 w 5867075"/>
              <a:gd name="connsiteY3" fmla="*/ 4661431 h 4675688"/>
              <a:gd name="connsiteX4" fmla="*/ 2865 w 5867075"/>
              <a:gd name="connsiteY4" fmla="*/ 0 h 4675688"/>
              <a:gd name="connsiteX0" fmla="*/ 12763 w 5866882"/>
              <a:gd name="connsiteY0" fmla="*/ 0 h 4679469"/>
              <a:gd name="connsiteX1" fmla="*/ 5866882 w 5866882"/>
              <a:gd name="connsiteY1" fmla="*/ 2670120 h 4679469"/>
              <a:gd name="connsiteX2" fmla="*/ 4956992 w 5866882"/>
              <a:gd name="connsiteY2" fmla="*/ 4679469 h 4679469"/>
              <a:gd name="connsiteX3" fmla="*/ 138 w 5866882"/>
              <a:gd name="connsiteY3" fmla="*/ 4665212 h 4679469"/>
              <a:gd name="connsiteX4" fmla="*/ 12763 w 5866882"/>
              <a:gd name="connsiteY4" fmla="*/ 0 h 4679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6882" h="4679469">
                <a:moveTo>
                  <a:pt x="12763" y="0"/>
                </a:moveTo>
                <a:lnTo>
                  <a:pt x="5866882" y="2670120"/>
                </a:lnTo>
                <a:lnTo>
                  <a:pt x="4956992" y="4679469"/>
                </a:lnTo>
                <a:lnTo>
                  <a:pt x="138" y="4665212"/>
                </a:lnTo>
                <a:cubicBezTo>
                  <a:pt x="-1647" y="3117182"/>
                  <a:pt x="14548" y="1548030"/>
                  <a:pt x="1276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699AC3C-FE44-4341-B799-F20DE8937C2B}"/>
              </a:ext>
            </a:extLst>
          </p:cNvPr>
          <p:cNvSpPr txBox="1"/>
          <p:nvPr/>
        </p:nvSpPr>
        <p:spPr>
          <a:xfrm>
            <a:off x="4237557" y="2808603"/>
            <a:ext cx="3716886"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Project Objectives</a:t>
            </a:r>
          </a:p>
        </p:txBody>
      </p:sp>
      <p:sp>
        <p:nvSpPr>
          <p:cNvPr id="12" name="TextBox 11">
            <a:extLst>
              <a:ext uri="{FF2B5EF4-FFF2-40B4-BE49-F238E27FC236}">
                <a16:creationId xmlns:a16="http://schemas.microsoft.com/office/drawing/2014/main" id="{EB7F232D-FAED-4EBA-AF9E-886F160D1176}"/>
              </a:ext>
            </a:extLst>
          </p:cNvPr>
          <p:cNvSpPr txBox="1"/>
          <p:nvPr/>
        </p:nvSpPr>
        <p:spPr>
          <a:xfrm>
            <a:off x="4528425" y="987320"/>
            <a:ext cx="1767955"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8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1</a:t>
            </a:r>
            <a:endParaRPr kumimoji="0" lang="en-GB" sz="80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3" name="TextBox 12">
            <a:extLst>
              <a:ext uri="{FF2B5EF4-FFF2-40B4-BE49-F238E27FC236}">
                <a16:creationId xmlns:a16="http://schemas.microsoft.com/office/drawing/2014/main" id="{09B39FB3-1BC3-4549-91A1-687D7612A06D}"/>
              </a:ext>
            </a:extLst>
          </p:cNvPr>
          <p:cNvSpPr txBox="1"/>
          <p:nvPr/>
        </p:nvSpPr>
        <p:spPr>
          <a:xfrm>
            <a:off x="7218440" y="2432780"/>
            <a:ext cx="1767955"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2</a:t>
            </a:r>
            <a:endParaRPr kumimoji="0" lang="en-GB" sz="80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4" name="TextBox 13">
            <a:extLst>
              <a:ext uri="{FF2B5EF4-FFF2-40B4-BE49-F238E27FC236}">
                <a16:creationId xmlns:a16="http://schemas.microsoft.com/office/drawing/2014/main" id="{AC7E0AF7-C526-45DF-B379-A68937F7C333}"/>
              </a:ext>
            </a:extLst>
          </p:cNvPr>
          <p:cNvSpPr txBox="1"/>
          <p:nvPr/>
        </p:nvSpPr>
        <p:spPr>
          <a:xfrm>
            <a:off x="5851405" y="4997961"/>
            <a:ext cx="1767955"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3</a:t>
            </a:r>
            <a:endParaRPr kumimoji="0" lang="en-GB" sz="80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5" name="TextBox 14">
            <a:extLst>
              <a:ext uri="{FF2B5EF4-FFF2-40B4-BE49-F238E27FC236}">
                <a16:creationId xmlns:a16="http://schemas.microsoft.com/office/drawing/2014/main" id="{2584F672-2525-4E1A-AD1E-7C8514ADEB7D}"/>
              </a:ext>
            </a:extLst>
          </p:cNvPr>
          <p:cNvSpPr txBox="1"/>
          <p:nvPr/>
        </p:nvSpPr>
        <p:spPr>
          <a:xfrm>
            <a:off x="3043152" y="3584789"/>
            <a:ext cx="1767955"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4</a:t>
            </a:r>
            <a:endParaRPr kumimoji="0" lang="en-GB" sz="80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7" name="TextBox 16">
            <a:extLst>
              <a:ext uri="{FF2B5EF4-FFF2-40B4-BE49-F238E27FC236}">
                <a16:creationId xmlns:a16="http://schemas.microsoft.com/office/drawing/2014/main" id="{A8FA06A8-D60B-431D-81F9-32E33AC12CCE}"/>
              </a:ext>
            </a:extLst>
          </p:cNvPr>
          <p:cNvSpPr txBox="1"/>
          <p:nvPr/>
        </p:nvSpPr>
        <p:spPr>
          <a:xfrm>
            <a:off x="7023301" y="688854"/>
            <a:ext cx="4361422" cy="1200329"/>
          </a:xfrm>
          <a:prstGeom prst="rect">
            <a:avLst/>
          </a:prstGeom>
          <a:noFill/>
        </p:spPr>
        <p:txBody>
          <a:bodyPr wrap="squar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LnTx/>
                <a:uFillTx/>
                <a:latin typeface="Open Sans" panose="020B0606030504020204" pitchFamily="34" charset="0"/>
              </a:defRPr>
            </a:lvl1pPr>
          </a:lstStyle>
          <a:p>
            <a:r>
              <a:rPr lang="en-US" dirty="0"/>
              <a:t>To overcome the time consuming issues and taking </a:t>
            </a:r>
            <a:r>
              <a:rPr kumimoji="0" lang="en-US" sz="2400" b="0"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Multiple Choice Questions </a:t>
            </a:r>
            <a:r>
              <a:rPr lang="en-US" dirty="0"/>
              <a:t>test</a:t>
            </a:r>
          </a:p>
        </p:txBody>
      </p:sp>
      <p:sp>
        <p:nvSpPr>
          <p:cNvPr id="18" name="TextBox 17">
            <a:extLst>
              <a:ext uri="{FF2B5EF4-FFF2-40B4-BE49-F238E27FC236}">
                <a16:creationId xmlns:a16="http://schemas.microsoft.com/office/drawing/2014/main" id="{98D715D1-C756-442F-A053-BDE95ED3EA31}"/>
              </a:ext>
            </a:extLst>
          </p:cNvPr>
          <p:cNvSpPr txBox="1"/>
          <p:nvPr/>
        </p:nvSpPr>
        <p:spPr>
          <a:xfrm>
            <a:off x="7226042" y="5659680"/>
            <a:ext cx="4318082" cy="830997"/>
          </a:xfrm>
          <a:prstGeom prst="rect">
            <a:avLst/>
          </a:prstGeom>
          <a:noFill/>
        </p:spPr>
        <p:txBody>
          <a:bodyPr wrap="squar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LnTx/>
                <a:uFillTx/>
                <a:latin typeface="Open Sans" panose="020B0606030504020204" pitchFamily="34" charset="0"/>
              </a:defRPr>
            </a:lvl1pPr>
          </a:lstStyle>
          <a:p>
            <a:r>
              <a:rPr lang="en-US" dirty="0"/>
              <a:t>To declare the result of the student as soon as instantly</a:t>
            </a:r>
            <a:endParaRPr lang="en-GB" dirty="0"/>
          </a:p>
        </p:txBody>
      </p:sp>
      <p:sp>
        <p:nvSpPr>
          <p:cNvPr id="19" name="TextBox 18">
            <a:extLst>
              <a:ext uri="{FF2B5EF4-FFF2-40B4-BE49-F238E27FC236}">
                <a16:creationId xmlns:a16="http://schemas.microsoft.com/office/drawing/2014/main" id="{216962A0-44FC-46A7-8C84-C904BEA66175}"/>
              </a:ext>
            </a:extLst>
          </p:cNvPr>
          <p:cNvSpPr txBox="1"/>
          <p:nvPr/>
        </p:nvSpPr>
        <p:spPr>
          <a:xfrm>
            <a:off x="540208" y="5674678"/>
            <a:ext cx="4282225" cy="830997"/>
          </a:xfrm>
          <a:prstGeom prst="rect">
            <a:avLst/>
          </a:prstGeom>
          <a:noFill/>
        </p:spPr>
        <p:txBody>
          <a:bodyPr wrap="squar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LnTx/>
                <a:uFillTx/>
                <a:latin typeface="Open Sans" panose="020B0606030504020204" pitchFamily="34" charset="0"/>
              </a:defRPr>
            </a:lvl1pPr>
          </a:lstStyle>
          <a:p>
            <a:r>
              <a:rPr lang="en-US" dirty="0"/>
              <a:t>To manage the information of different tests</a:t>
            </a:r>
            <a:endParaRPr lang="en-GB" dirty="0"/>
          </a:p>
        </p:txBody>
      </p:sp>
      <p:sp>
        <p:nvSpPr>
          <p:cNvPr id="22" name="TextBox 21">
            <a:extLst>
              <a:ext uri="{FF2B5EF4-FFF2-40B4-BE49-F238E27FC236}">
                <a16:creationId xmlns:a16="http://schemas.microsoft.com/office/drawing/2014/main" id="{470E6013-5152-4E6F-9A5F-59F8E98C8DD2}"/>
              </a:ext>
            </a:extLst>
          </p:cNvPr>
          <p:cNvSpPr txBox="1"/>
          <p:nvPr/>
        </p:nvSpPr>
        <p:spPr>
          <a:xfrm>
            <a:off x="528882" y="688854"/>
            <a:ext cx="4156599" cy="156966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To create an appropriate platform for best managing of Multiple Choice Questions test</a:t>
            </a:r>
            <a:endParaRPr kumimoji="0" lang="en-GB" sz="24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1621299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0" name="Oval 29">
            <a:extLst>
              <a:ext uri="{FF2B5EF4-FFF2-40B4-BE49-F238E27FC236}">
                <a16:creationId xmlns:a16="http://schemas.microsoft.com/office/drawing/2014/main" id="{D095E435-37F2-4A65-BD1E-4855AB426075}"/>
              </a:ext>
            </a:extLst>
          </p:cNvPr>
          <p:cNvSpPr/>
          <p:nvPr/>
        </p:nvSpPr>
        <p:spPr>
          <a:xfrm>
            <a:off x="1625328" y="5006341"/>
            <a:ext cx="3147576" cy="312636"/>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DB0A9C50-B290-4C30-A65A-9D7AB111D154}"/>
              </a:ext>
            </a:extLst>
          </p:cNvPr>
          <p:cNvSpPr txBox="1"/>
          <p:nvPr/>
        </p:nvSpPr>
        <p:spPr>
          <a:xfrm>
            <a:off x="6095603" y="1018768"/>
            <a:ext cx="5286708" cy="116955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Future Scope</a:t>
            </a:r>
          </a:p>
        </p:txBody>
      </p:sp>
      <p:sp>
        <p:nvSpPr>
          <p:cNvPr id="11" name="TextBox 10">
            <a:extLst>
              <a:ext uri="{FF2B5EF4-FFF2-40B4-BE49-F238E27FC236}">
                <a16:creationId xmlns:a16="http://schemas.microsoft.com/office/drawing/2014/main" id="{8016977A-112F-4154-95F5-0608714FBFEE}"/>
              </a:ext>
            </a:extLst>
          </p:cNvPr>
          <p:cNvSpPr txBox="1"/>
          <p:nvPr/>
        </p:nvSpPr>
        <p:spPr>
          <a:xfrm>
            <a:off x="6406181" y="2945244"/>
            <a:ext cx="4755853" cy="230832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Open Sans" panose="020B0606030504020204" pitchFamily="34" charset="0"/>
              </a:rPr>
              <a:t>T</a:t>
            </a:r>
            <a:r>
              <a:rPr kumimoji="0" lang="en-US" sz="1800" b="0"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he project is based on java platform which is coded in NetBeans ID. This project is only for Multiple Choice Questions test. In later stage we will update it to support subjective type of questions with more functionality. We will also add administrative part, which able the system to delete the test, add an user, delete an user online.</a:t>
            </a:r>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nvGrpSpPr>
          <p:cNvPr id="5" name="Group 4">
            <a:extLst>
              <a:ext uri="{FF2B5EF4-FFF2-40B4-BE49-F238E27FC236}">
                <a16:creationId xmlns:a16="http://schemas.microsoft.com/office/drawing/2014/main" id="{73B40DBA-D408-4D78-BB87-630C01DB9C71}"/>
              </a:ext>
            </a:extLst>
          </p:cNvPr>
          <p:cNvGrpSpPr/>
          <p:nvPr/>
        </p:nvGrpSpPr>
        <p:grpSpPr>
          <a:xfrm>
            <a:off x="1944652" y="1372234"/>
            <a:ext cx="2982948" cy="3752745"/>
            <a:chOff x="1944652" y="1372234"/>
            <a:chExt cx="2982948" cy="3752745"/>
          </a:xfrm>
        </p:grpSpPr>
        <p:sp>
          <p:nvSpPr>
            <p:cNvPr id="6" name="Freeform 5"/>
            <p:cNvSpPr>
              <a:spLocks noEditPoints="1"/>
            </p:cNvSpPr>
            <p:nvPr/>
          </p:nvSpPr>
          <p:spPr bwMode="auto">
            <a:xfrm>
              <a:off x="2039451" y="1372234"/>
              <a:ext cx="2888149" cy="3146020"/>
            </a:xfrm>
            <a:custGeom>
              <a:avLst/>
              <a:gdLst>
                <a:gd name="T0" fmla="*/ 356 w 473"/>
                <a:gd name="T1" fmla="*/ 7 h 516"/>
                <a:gd name="T2" fmla="*/ 338 w 473"/>
                <a:gd name="T3" fmla="*/ 24 h 516"/>
                <a:gd name="T4" fmla="*/ 325 w 473"/>
                <a:gd name="T5" fmla="*/ 49 h 516"/>
                <a:gd name="T6" fmla="*/ 328 w 473"/>
                <a:gd name="T7" fmla="*/ 55 h 516"/>
                <a:gd name="T8" fmla="*/ 416 w 473"/>
                <a:gd name="T9" fmla="*/ 140 h 516"/>
                <a:gd name="T10" fmla="*/ 464 w 473"/>
                <a:gd name="T11" fmla="*/ 211 h 516"/>
                <a:gd name="T12" fmla="*/ 468 w 473"/>
                <a:gd name="T13" fmla="*/ 219 h 516"/>
                <a:gd name="T14" fmla="*/ 456 w 473"/>
                <a:gd name="T15" fmla="*/ 245 h 516"/>
                <a:gd name="T16" fmla="*/ 448 w 473"/>
                <a:gd name="T17" fmla="*/ 254 h 516"/>
                <a:gd name="T18" fmla="*/ 433 w 473"/>
                <a:gd name="T19" fmla="*/ 268 h 516"/>
                <a:gd name="T20" fmla="*/ 390 w 473"/>
                <a:gd name="T21" fmla="*/ 261 h 516"/>
                <a:gd name="T22" fmla="*/ 354 w 473"/>
                <a:gd name="T23" fmla="*/ 239 h 516"/>
                <a:gd name="T24" fmla="*/ 338 w 473"/>
                <a:gd name="T25" fmla="*/ 233 h 516"/>
                <a:gd name="T26" fmla="*/ 323 w 473"/>
                <a:gd name="T27" fmla="*/ 235 h 516"/>
                <a:gd name="T28" fmla="*/ 291 w 473"/>
                <a:gd name="T29" fmla="*/ 245 h 516"/>
                <a:gd name="T30" fmla="*/ 254 w 473"/>
                <a:gd name="T31" fmla="*/ 233 h 516"/>
                <a:gd name="T32" fmla="*/ 252 w 473"/>
                <a:gd name="T33" fmla="*/ 232 h 516"/>
                <a:gd name="T34" fmla="*/ 251 w 473"/>
                <a:gd name="T35" fmla="*/ 232 h 516"/>
                <a:gd name="T36" fmla="*/ 250 w 473"/>
                <a:gd name="T37" fmla="*/ 254 h 516"/>
                <a:gd name="T38" fmla="*/ 271 w 473"/>
                <a:gd name="T39" fmla="*/ 305 h 516"/>
                <a:gd name="T40" fmla="*/ 317 w 473"/>
                <a:gd name="T41" fmla="*/ 366 h 516"/>
                <a:gd name="T42" fmla="*/ 340 w 473"/>
                <a:gd name="T43" fmla="*/ 403 h 516"/>
                <a:gd name="T44" fmla="*/ 358 w 473"/>
                <a:gd name="T45" fmla="*/ 481 h 516"/>
                <a:gd name="T46" fmla="*/ 353 w 473"/>
                <a:gd name="T47" fmla="*/ 516 h 516"/>
                <a:gd name="T48" fmla="*/ 347 w 473"/>
                <a:gd name="T49" fmla="*/ 516 h 516"/>
                <a:gd name="T50" fmla="*/ 34 w 473"/>
                <a:gd name="T51" fmla="*/ 516 h 516"/>
                <a:gd name="T52" fmla="*/ 27 w 473"/>
                <a:gd name="T53" fmla="*/ 510 h 516"/>
                <a:gd name="T54" fmla="*/ 17 w 473"/>
                <a:gd name="T55" fmla="*/ 467 h 516"/>
                <a:gd name="T56" fmla="*/ 9 w 473"/>
                <a:gd name="T57" fmla="*/ 427 h 516"/>
                <a:gd name="T58" fmla="*/ 2 w 473"/>
                <a:gd name="T59" fmla="*/ 315 h 516"/>
                <a:gd name="T60" fmla="*/ 10 w 473"/>
                <a:gd name="T61" fmla="*/ 254 h 516"/>
                <a:gd name="T62" fmla="*/ 50 w 473"/>
                <a:gd name="T63" fmla="*/ 156 h 516"/>
                <a:gd name="T64" fmla="*/ 193 w 473"/>
                <a:gd name="T65" fmla="*/ 49 h 516"/>
                <a:gd name="T66" fmla="*/ 236 w 473"/>
                <a:gd name="T67" fmla="*/ 37 h 516"/>
                <a:gd name="T68" fmla="*/ 261 w 473"/>
                <a:gd name="T69" fmla="*/ 32 h 516"/>
                <a:gd name="T70" fmla="*/ 265 w 473"/>
                <a:gd name="T71" fmla="*/ 30 h 516"/>
                <a:gd name="T72" fmla="*/ 330 w 473"/>
                <a:gd name="T73" fmla="*/ 3 h 516"/>
                <a:gd name="T74" fmla="*/ 356 w 473"/>
                <a:gd name="T75" fmla="*/ 7 h 516"/>
                <a:gd name="T76" fmla="*/ 309 w 473"/>
                <a:gd name="T77" fmla="*/ 126 h 516"/>
                <a:gd name="T78" fmla="*/ 312 w 473"/>
                <a:gd name="T79" fmla="*/ 124 h 516"/>
                <a:gd name="T80" fmla="*/ 333 w 473"/>
                <a:gd name="T81" fmla="*/ 127 h 516"/>
                <a:gd name="T82" fmla="*/ 341 w 473"/>
                <a:gd name="T83" fmla="*/ 132 h 516"/>
                <a:gd name="T84" fmla="*/ 352 w 473"/>
                <a:gd name="T85" fmla="*/ 129 h 516"/>
                <a:gd name="T86" fmla="*/ 350 w 473"/>
                <a:gd name="T87" fmla="*/ 119 h 516"/>
                <a:gd name="T88" fmla="*/ 344 w 473"/>
                <a:gd name="T89" fmla="*/ 114 h 516"/>
                <a:gd name="T90" fmla="*/ 309 w 473"/>
                <a:gd name="T91" fmla="*/ 126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3" h="516">
                  <a:moveTo>
                    <a:pt x="356" y="7"/>
                  </a:moveTo>
                  <a:cubicBezTo>
                    <a:pt x="349" y="13"/>
                    <a:pt x="343" y="18"/>
                    <a:pt x="338" y="24"/>
                  </a:cubicBezTo>
                  <a:cubicBezTo>
                    <a:pt x="331" y="31"/>
                    <a:pt x="327" y="40"/>
                    <a:pt x="325" y="49"/>
                  </a:cubicBezTo>
                  <a:cubicBezTo>
                    <a:pt x="324" y="52"/>
                    <a:pt x="325" y="54"/>
                    <a:pt x="328" y="55"/>
                  </a:cubicBezTo>
                  <a:cubicBezTo>
                    <a:pt x="361" y="79"/>
                    <a:pt x="390" y="108"/>
                    <a:pt x="416" y="140"/>
                  </a:cubicBezTo>
                  <a:cubicBezTo>
                    <a:pt x="435" y="162"/>
                    <a:pt x="451" y="185"/>
                    <a:pt x="464" y="211"/>
                  </a:cubicBezTo>
                  <a:cubicBezTo>
                    <a:pt x="465" y="214"/>
                    <a:pt x="467" y="216"/>
                    <a:pt x="468" y="219"/>
                  </a:cubicBezTo>
                  <a:cubicBezTo>
                    <a:pt x="473" y="231"/>
                    <a:pt x="469" y="240"/>
                    <a:pt x="456" y="245"/>
                  </a:cubicBezTo>
                  <a:cubicBezTo>
                    <a:pt x="452" y="247"/>
                    <a:pt x="449" y="249"/>
                    <a:pt x="448" y="254"/>
                  </a:cubicBezTo>
                  <a:cubicBezTo>
                    <a:pt x="447" y="263"/>
                    <a:pt x="440" y="266"/>
                    <a:pt x="433" y="268"/>
                  </a:cubicBezTo>
                  <a:cubicBezTo>
                    <a:pt x="418" y="273"/>
                    <a:pt x="403" y="269"/>
                    <a:pt x="390" y="261"/>
                  </a:cubicBezTo>
                  <a:cubicBezTo>
                    <a:pt x="378" y="254"/>
                    <a:pt x="366" y="246"/>
                    <a:pt x="354" y="239"/>
                  </a:cubicBezTo>
                  <a:cubicBezTo>
                    <a:pt x="349" y="236"/>
                    <a:pt x="344" y="233"/>
                    <a:pt x="338" y="233"/>
                  </a:cubicBezTo>
                  <a:cubicBezTo>
                    <a:pt x="334" y="232"/>
                    <a:pt x="328" y="233"/>
                    <a:pt x="323" y="235"/>
                  </a:cubicBezTo>
                  <a:cubicBezTo>
                    <a:pt x="313" y="240"/>
                    <a:pt x="302" y="244"/>
                    <a:pt x="291" y="245"/>
                  </a:cubicBezTo>
                  <a:cubicBezTo>
                    <a:pt x="277" y="246"/>
                    <a:pt x="265" y="241"/>
                    <a:pt x="254" y="233"/>
                  </a:cubicBezTo>
                  <a:cubicBezTo>
                    <a:pt x="253" y="233"/>
                    <a:pt x="253" y="232"/>
                    <a:pt x="252" y="232"/>
                  </a:cubicBezTo>
                  <a:cubicBezTo>
                    <a:pt x="252" y="232"/>
                    <a:pt x="252" y="232"/>
                    <a:pt x="251" y="232"/>
                  </a:cubicBezTo>
                  <a:cubicBezTo>
                    <a:pt x="249" y="239"/>
                    <a:pt x="249" y="246"/>
                    <a:pt x="250" y="254"/>
                  </a:cubicBezTo>
                  <a:cubicBezTo>
                    <a:pt x="252" y="273"/>
                    <a:pt x="260" y="290"/>
                    <a:pt x="271" y="305"/>
                  </a:cubicBezTo>
                  <a:cubicBezTo>
                    <a:pt x="286" y="326"/>
                    <a:pt x="302" y="346"/>
                    <a:pt x="317" y="366"/>
                  </a:cubicBezTo>
                  <a:cubicBezTo>
                    <a:pt x="325" y="378"/>
                    <a:pt x="333" y="391"/>
                    <a:pt x="340" y="403"/>
                  </a:cubicBezTo>
                  <a:cubicBezTo>
                    <a:pt x="354" y="427"/>
                    <a:pt x="359" y="453"/>
                    <a:pt x="358" y="481"/>
                  </a:cubicBezTo>
                  <a:cubicBezTo>
                    <a:pt x="358" y="492"/>
                    <a:pt x="355" y="504"/>
                    <a:pt x="353" y="516"/>
                  </a:cubicBezTo>
                  <a:cubicBezTo>
                    <a:pt x="350" y="516"/>
                    <a:pt x="349" y="516"/>
                    <a:pt x="347" y="516"/>
                  </a:cubicBezTo>
                  <a:cubicBezTo>
                    <a:pt x="243" y="516"/>
                    <a:pt x="138" y="516"/>
                    <a:pt x="34" y="516"/>
                  </a:cubicBezTo>
                  <a:cubicBezTo>
                    <a:pt x="30" y="516"/>
                    <a:pt x="28" y="515"/>
                    <a:pt x="27" y="510"/>
                  </a:cubicBezTo>
                  <a:cubicBezTo>
                    <a:pt x="24" y="496"/>
                    <a:pt x="20" y="482"/>
                    <a:pt x="17" y="467"/>
                  </a:cubicBezTo>
                  <a:cubicBezTo>
                    <a:pt x="14" y="454"/>
                    <a:pt x="11" y="440"/>
                    <a:pt x="9" y="427"/>
                  </a:cubicBezTo>
                  <a:cubicBezTo>
                    <a:pt x="3" y="390"/>
                    <a:pt x="0" y="353"/>
                    <a:pt x="2" y="315"/>
                  </a:cubicBezTo>
                  <a:cubicBezTo>
                    <a:pt x="3" y="295"/>
                    <a:pt x="5" y="274"/>
                    <a:pt x="10" y="254"/>
                  </a:cubicBezTo>
                  <a:cubicBezTo>
                    <a:pt x="17" y="219"/>
                    <a:pt x="30" y="186"/>
                    <a:pt x="50" y="156"/>
                  </a:cubicBezTo>
                  <a:cubicBezTo>
                    <a:pt x="59" y="143"/>
                    <a:pt x="106" y="84"/>
                    <a:pt x="193" y="49"/>
                  </a:cubicBezTo>
                  <a:cubicBezTo>
                    <a:pt x="207" y="44"/>
                    <a:pt x="221" y="41"/>
                    <a:pt x="236" y="37"/>
                  </a:cubicBezTo>
                  <a:cubicBezTo>
                    <a:pt x="244" y="35"/>
                    <a:pt x="253" y="34"/>
                    <a:pt x="261" y="32"/>
                  </a:cubicBezTo>
                  <a:cubicBezTo>
                    <a:pt x="262" y="32"/>
                    <a:pt x="264" y="31"/>
                    <a:pt x="265" y="30"/>
                  </a:cubicBezTo>
                  <a:cubicBezTo>
                    <a:pt x="282" y="9"/>
                    <a:pt x="304" y="0"/>
                    <a:pt x="330" y="3"/>
                  </a:cubicBezTo>
                  <a:cubicBezTo>
                    <a:pt x="338" y="4"/>
                    <a:pt x="346" y="6"/>
                    <a:pt x="356" y="7"/>
                  </a:cubicBezTo>
                  <a:close/>
                  <a:moveTo>
                    <a:pt x="309" y="126"/>
                  </a:moveTo>
                  <a:cubicBezTo>
                    <a:pt x="311" y="125"/>
                    <a:pt x="311" y="125"/>
                    <a:pt x="312" y="124"/>
                  </a:cubicBezTo>
                  <a:cubicBezTo>
                    <a:pt x="320" y="119"/>
                    <a:pt x="326" y="121"/>
                    <a:pt x="333" y="127"/>
                  </a:cubicBezTo>
                  <a:cubicBezTo>
                    <a:pt x="335" y="129"/>
                    <a:pt x="338" y="131"/>
                    <a:pt x="341" y="132"/>
                  </a:cubicBezTo>
                  <a:cubicBezTo>
                    <a:pt x="346" y="134"/>
                    <a:pt x="350" y="132"/>
                    <a:pt x="352" y="129"/>
                  </a:cubicBezTo>
                  <a:cubicBezTo>
                    <a:pt x="355" y="125"/>
                    <a:pt x="353" y="121"/>
                    <a:pt x="350" y="119"/>
                  </a:cubicBezTo>
                  <a:cubicBezTo>
                    <a:pt x="349" y="117"/>
                    <a:pt x="347" y="115"/>
                    <a:pt x="344" y="114"/>
                  </a:cubicBezTo>
                  <a:cubicBezTo>
                    <a:pt x="334" y="110"/>
                    <a:pt x="316" y="115"/>
                    <a:pt x="309" y="12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8" name="Freeform 7"/>
            <p:cNvSpPr>
              <a:spLocks/>
            </p:cNvSpPr>
            <p:nvPr/>
          </p:nvSpPr>
          <p:spPr bwMode="auto">
            <a:xfrm>
              <a:off x="3926456" y="2042698"/>
              <a:ext cx="282142" cy="145621"/>
            </a:xfrm>
            <a:custGeom>
              <a:avLst/>
              <a:gdLst>
                <a:gd name="T0" fmla="*/ 0 w 46"/>
                <a:gd name="T1" fmla="*/ 16 h 24"/>
                <a:gd name="T2" fmla="*/ 35 w 46"/>
                <a:gd name="T3" fmla="*/ 4 h 24"/>
                <a:gd name="T4" fmla="*/ 41 w 46"/>
                <a:gd name="T5" fmla="*/ 9 h 24"/>
                <a:gd name="T6" fmla="*/ 43 w 46"/>
                <a:gd name="T7" fmla="*/ 19 h 24"/>
                <a:gd name="T8" fmla="*/ 32 w 46"/>
                <a:gd name="T9" fmla="*/ 22 h 24"/>
                <a:gd name="T10" fmla="*/ 24 w 46"/>
                <a:gd name="T11" fmla="*/ 17 h 24"/>
                <a:gd name="T12" fmla="*/ 3 w 46"/>
                <a:gd name="T13" fmla="*/ 14 h 24"/>
                <a:gd name="T14" fmla="*/ 0 w 46"/>
                <a:gd name="T15" fmla="*/ 16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24">
                  <a:moveTo>
                    <a:pt x="0" y="16"/>
                  </a:moveTo>
                  <a:cubicBezTo>
                    <a:pt x="7" y="5"/>
                    <a:pt x="25" y="0"/>
                    <a:pt x="35" y="4"/>
                  </a:cubicBezTo>
                  <a:cubicBezTo>
                    <a:pt x="38" y="5"/>
                    <a:pt x="40" y="7"/>
                    <a:pt x="41" y="9"/>
                  </a:cubicBezTo>
                  <a:cubicBezTo>
                    <a:pt x="44" y="11"/>
                    <a:pt x="46" y="15"/>
                    <a:pt x="43" y="19"/>
                  </a:cubicBezTo>
                  <a:cubicBezTo>
                    <a:pt x="41" y="22"/>
                    <a:pt x="37" y="24"/>
                    <a:pt x="32" y="22"/>
                  </a:cubicBezTo>
                  <a:cubicBezTo>
                    <a:pt x="29" y="21"/>
                    <a:pt x="26" y="19"/>
                    <a:pt x="24" y="17"/>
                  </a:cubicBezTo>
                  <a:cubicBezTo>
                    <a:pt x="17" y="11"/>
                    <a:pt x="11" y="9"/>
                    <a:pt x="3" y="14"/>
                  </a:cubicBezTo>
                  <a:cubicBezTo>
                    <a:pt x="2" y="15"/>
                    <a:pt x="2" y="15"/>
                    <a:pt x="0" y="1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 name="Rectangle: Rounded Corners 2">
              <a:extLst>
                <a:ext uri="{FF2B5EF4-FFF2-40B4-BE49-F238E27FC236}">
                  <a16:creationId xmlns:a16="http://schemas.microsoft.com/office/drawing/2014/main" id="{1CBF1C52-CB46-4BF6-A27A-B43D3999BE1D}"/>
                </a:ext>
              </a:extLst>
            </p:cNvPr>
            <p:cNvSpPr/>
            <p:nvPr/>
          </p:nvSpPr>
          <p:spPr>
            <a:xfrm>
              <a:off x="1944652" y="4642609"/>
              <a:ext cx="2508929" cy="482370"/>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319667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0" name="Group 4">
            <a:extLst>
              <a:ext uri="{FF2B5EF4-FFF2-40B4-BE49-F238E27FC236}">
                <a16:creationId xmlns:a16="http://schemas.microsoft.com/office/drawing/2014/main" id="{18D1960A-50C5-4E78-AA0F-65F3BBCDDAC6}"/>
              </a:ext>
            </a:extLst>
          </p:cNvPr>
          <p:cNvGrpSpPr>
            <a:grpSpLocks noChangeAspect="1"/>
          </p:cNvGrpSpPr>
          <p:nvPr/>
        </p:nvGrpSpPr>
        <p:grpSpPr bwMode="auto">
          <a:xfrm>
            <a:off x="457200" y="468597"/>
            <a:ext cx="10723120" cy="5807075"/>
            <a:chOff x="969" y="744"/>
            <a:chExt cx="5584" cy="3024"/>
          </a:xfrm>
          <a:solidFill>
            <a:schemeClr val="accent6">
              <a:lumMod val="20000"/>
              <a:lumOff val="80000"/>
              <a:alpha val="7000"/>
            </a:schemeClr>
          </a:solidFill>
        </p:grpSpPr>
        <p:sp>
          <p:nvSpPr>
            <p:cNvPr id="11" name="Freeform 5">
              <a:extLst>
                <a:ext uri="{FF2B5EF4-FFF2-40B4-BE49-F238E27FC236}">
                  <a16:creationId xmlns:a16="http://schemas.microsoft.com/office/drawing/2014/main" id="{6D90B4C4-0002-4E14-9BC6-6BF7D78B818F}"/>
                </a:ext>
              </a:extLst>
            </p:cNvPr>
            <p:cNvSpPr>
              <a:spLocks noEditPoints="1"/>
            </p:cNvSpPr>
            <p:nvPr/>
          </p:nvSpPr>
          <p:spPr bwMode="auto">
            <a:xfrm>
              <a:off x="969" y="744"/>
              <a:ext cx="5584" cy="3024"/>
            </a:xfrm>
            <a:custGeom>
              <a:avLst/>
              <a:gdLst>
                <a:gd name="T0" fmla="*/ 609 w 2788"/>
                <a:gd name="T1" fmla="*/ 204 h 1509"/>
                <a:gd name="T2" fmla="*/ 798 w 2788"/>
                <a:gd name="T3" fmla="*/ 348 h 1509"/>
                <a:gd name="T4" fmla="*/ 534 w 2788"/>
                <a:gd name="T5" fmla="*/ 165 h 1509"/>
                <a:gd name="T6" fmla="*/ 430 w 2788"/>
                <a:gd name="T7" fmla="*/ 244 h 1509"/>
                <a:gd name="T8" fmla="*/ 659 w 2788"/>
                <a:gd name="T9" fmla="*/ 331 h 1509"/>
                <a:gd name="T10" fmla="*/ 648 w 2788"/>
                <a:gd name="T11" fmla="*/ 65 h 1509"/>
                <a:gd name="T12" fmla="*/ 724 w 2788"/>
                <a:gd name="T13" fmla="*/ 94 h 1509"/>
                <a:gd name="T14" fmla="*/ 1257 w 2788"/>
                <a:gd name="T15" fmla="*/ 472 h 1509"/>
                <a:gd name="T16" fmla="*/ 483 w 2788"/>
                <a:gd name="T17" fmla="*/ 125 h 1509"/>
                <a:gd name="T18" fmla="*/ 457 w 2788"/>
                <a:gd name="T19" fmla="*/ 167 h 1509"/>
                <a:gd name="T20" fmla="*/ 560 w 2788"/>
                <a:gd name="T21" fmla="*/ 67 h 1509"/>
                <a:gd name="T22" fmla="*/ 608 w 2788"/>
                <a:gd name="T23" fmla="*/ 141 h 1509"/>
                <a:gd name="T24" fmla="*/ 1754 w 2788"/>
                <a:gd name="T25" fmla="*/ 58 h 1509"/>
                <a:gd name="T26" fmla="*/ 1255 w 2788"/>
                <a:gd name="T27" fmla="*/ 442 h 1509"/>
                <a:gd name="T28" fmla="*/ 2014 w 2788"/>
                <a:gd name="T29" fmla="*/ 68 h 1509"/>
                <a:gd name="T30" fmla="*/ 1264 w 2788"/>
                <a:gd name="T31" fmla="*/ 428 h 1509"/>
                <a:gd name="T32" fmla="*/ 1280 w 2788"/>
                <a:gd name="T33" fmla="*/ 404 h 1509"/>
                <a:gd name="T34" fmla="*/ 1456 w 2788"/>
                <a:gd name="T35" fmla="*/ 252 h 1509"/>
                <a:gd name="T36" fmla="*/ 2294 w 2788"/>
                <a:gd name="T37" fmla="*/ 958 h 1509"/>
                <a:gd name="T38" fmla="*/ 2292 w 2788"/>
                <a:gd name="T39" fmla="*/ 1259 h 1509"/>
                <a:gd name="T40" fmla="*/ 2402 w 2788"/>
                <a:gd name="T41" fmla="*/ 997 h 1509"/>
                <a:gd name="T42" fmla="*/ 2409 w 2788"/>
                <a:gd name="T43" fmla="*/ 466 h 1509"/>
                <a:gd name="T44" fmla="*/ 2256 w 2788"/>
                <a:gd name="T45" fmla="*/ 1010 h 1509"/>
                <a:gd name="T46" fmla="*/ 1554 w 2788"/>
                <a:gd name="T47" fmla="*/ 659 h 1509"/>
                <a:gd name="T48" fmla="*/ 2505 w 2788"/>
                <a:gd name="T49" fmla="*/ 1025 h 1509"/>
                <a:gd name="T50" fmla="*/ 2663 w 2788"/>
                <a:gd name="T51" fmla="*/ 1335 h 1509"/>
                <a:gd name="T52" fmla="*/ 2534 w 2788"/>
                <a:gd name="T53" fmla="*/ 365 h 1509"/>
                <a:gd name="T54" fmla="*/ 2238 w 2788"/>
                <a:gd name="T55" fmla="*/ 707 h 1509"/>
                <a:gd name="T56" fmla="*/ 1926 w 2788"/>
                <a:gd name="T57" fmla="*/ 863 h 1509"/>
                <a:gd name="T58" fmla="*/ 1659 w 2788"/>
                <a:gd name="T59" fmla="*/ 858 h 1509"/>
                <a:gd name="T60" fmla="*/ 1440 w 2788"/>
                <a:gd name="T61" fmla="*/ 1246 h 1509"/>
                <a:gd name="T62" fmla="*/ 1381 w 2788"/>
                <a:gd name="T63" fmla="*/ 669 h 1509"/>
                <a:gd name="T64" fmla="*/ 1603 w 2788"/>
                <a:gd name="T65" fmla="*/ 537 h 1509"/>
                <a:gd name="T66" fmla="*/ 1427 w 2788"/>
                <a:gd name="T67" fmla="*/ 596 h 1509"/>
                <a:gd name="T68" fmla="*/ 1284 w 2788"/>
                <a:gd name="T69" fmla="*/ 534 h 1509"/>
                <a:gd name="T70" fmla="*/ 1469 w 2788"/>
                <a:gd name="T71" fmla="*/ 425 h 1509"/>
                <a:gd name="T72" fmla="*/ 1406 w 2788"/>
                <a:gd name="T73" fmla="*/ 301 h 1509"/>
                <a:gd name="T74" fmla="*/ 1719 w 2788"/>
                <a:gd name="T75" fmla="*/ 265 h 1509"/>
                <a:gd name="T76" fmla="*/ 1983 w 2788"/>
                <a:gd name="T77" fmla="*/ 166 h 1509"/>
                <a:gd name="T78" fmla="*/ 2600 w 2788"/>
                <a:gd name="T79" fmla="*/ 255 h 1509"/>
                <a:gd name="T80" fmla="*/ 1713 w 2788"/>
                <a:gd name="T81" fmla="*/ 611 h 1509"/>
                <a:gd name="T82" fmla="*/ 783 w 2788"/>
                <a:gd name="T83" fmla="*/ 817 h 1509"/>
                <a:gd name="T84" fmla="*/ 787 w 2788"/>
                <a:gd name="T85" fmla="*/ 1388 h 1509"/>
                <a:gd name="T86" fmla="*/ 487 w 2788"/>
                <a:gd name="T87" fmla="*/ 801 h 1509"/>
                <a:gd name="T88" fmla="*/ 126 w 2788"/>
                <a:gd name="T89" fmla="*/ 397 h 1509"/>
                <a:gd name="T90" fmla="*/ 32 w 2788"/>
                <a:gd name="T91" fmla="*/ 261 h 1509"/>
                <a:gd name="T92" fmla="*/ 579 w 2788"/>
                <a:gd name="T93" fmla="*/ 258 h 1509"/>
                <a:gd name="T94" fmla="*/ 613 w 2788"/>
                <a:gd name="T95" fmla="*/ 316 h 1509"/>
                <a:gd name="T96" fmla="*/ 824 w 2788"/>
                <a:gd name="T97" fmla="*/ 432 h 1509"/>
                <a:gd name="T98" fmla="*/ 802 w 2788"/>
                <a:gd name="T99" fmla="*/ 558 h 1509"/>
                <a:gd name="T100" fmla="*/ 675 w 2788"/>
                <a:gd name="T101" fmla="*/ 752 h 1509"/>
                <a:gd name="T102" fmla="*/ 676 w 2788"/>
                <a:gd name="T103" fmla="*/ 897 h 1509"/>
                <a:gd name="T104" fmla="*/ 629 w 2788"/>
                <a:gd name="T105" fmla="*/ 551 h 1509"/>
                <a:gd name="T106" fmla="*/ 337 w 2788"/>
                <a:gd name="T107" fmla="*/ 304 h 1509"/>
                <a:gd name="T108" fmla="*/ 549 w 2788"/>
                <a:gd name="T109" fmla="*/ 490 h 1509"/>
                <a:gd name="T110" fmla="*/ 381 w 2788"/>
                <a:gd name="T111" fmla="*/ 141 h 1509"/>
                <a:gd name="T112" fmla="*/ 1642 w 2788"/>
                <a:gd name="T113" fmla="*/ 1175 h 1509"/>
                <a:gd name="T114" fmla="*/ 2271 w 2788"/>
                <a:gd name="T115" fmla="*/ 900 h 1509"/>
                <a:gd name="T116" fmla="*/ 2155 w 2788"/>
                <a:gd name="T117" fmla="*/ 981 h 1509"/>
                <a:gd name="T118" fmla="*/ 747 w 2788"/>
                <a:gd name="T119" fmla="*/ 802 h 1509"/>
                <a:gd name="T120" fmla="*/ 1137 w 2788"/>
                <a:gd name="T121" fmla="*/ 140 h 1509"/>
                <a:gd name="T122" fmla="*/ 910 w 2788"/>
                <a:gd name="T123" fmla="*/ 252 h 1509"/>
                <a:gd name="T124" fmla="*/ 2086 w 2788"/>
                <a:gd name="T125" fmla="*/ 992 h 1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88" h="1509">
                  <a:moveTo>
                    <a:pt x="1256" y="418"/>
                  </a:moveTo>
                  <a:cubicBezTo>
                    <a:pt x="1256" y="420"/>
                    <a:pt x="1257" y="422"/>
                    <a:pt x="1260" y="421"/>
                  </a:cubicBezTo>
                  <a:cubicBezTo>
                    <a:pt x="1258" y="426"/>
                    <a:pt x="1253" y="421"/>
                    <a:pt x="1251" y="418"/>
                  </a:cubicBezTo>
                  <a:cubicBezTo>
                    <a:pt x="1251" y="418"/>
                    <a:pt x="1252" y="417"/>
                    <a:pt x="1252" y="417"/>
                  </a:cubicBezTo>
                  <a:cubicBezTo>
                    <a:pt x="1253" y="417"/>
                    <a:pt x="1253" y="418"/>
                    <a:pt x="1254" y="418"/>
                  </a:cubicBezTo>
                  <a:cubicBezTo>
                    <a:pt x="1254" y="417"/>
                    <a:pt x="1254" y="417"/>
                    <a:pt x="1254" y="416"/>
                  </a:cubicBezTo>
                  <a:cubicBezTo>
                    <a:pt x="1255" y="416"/>
                    <a:pt x="1256" y="417"/>
                    <a:pt x="1256" y="418"/>
                  </a:cubicBezTo>
                  <a:close/>
                  <a:moveTo>
                    <a:pt x="554" y="204"/>
                  </a:moveTo>
                  <a:cubicBezTo>
                    <a:pt x="554" y="205"/>
                    <a:pt x="552" y="205"/>
                    <a:pt x="551" y="206"/>
                  </a:cubicBezTo>
                  <a:cubicBezTo>
                    <a:pt x="548" y="199"/>
                    <a:pt x="546" y="201"/>
                    <a:pt x="540" y="201"/>
                  </a:cubicBezTo>
                  <a:cubicBezTo>
                    <a:pt x="543" y="198"/>
                    <a:pt x="547" y="196"/>
                    <a:pt x="550" y="194"/>
                  </a:cubicBezTo>
                  <a:cubicBezTo>
                    <a:pt x="549" y="193"/>
                    <a:pt x="548" y="192"/>
                    <a:pt x="547" y="191"/>
                  </a:cubicBezTo>
                  <a:cubicBezTo>
                    <a:pt x="548" y="190"/>
                    <a:pt x="550" y="189"/>
                    <a:pt x="552" y="188"/>
                  </a:cubicBezTo>
                  <a:cubicBezTo>
                    <a:pt x="548" y="186"/>
                    <a:pt x="546" y="184"/>
                    <a:pt x="542" y="186"/>
                  </a:cubicBezTo>
                  <a:cubicBezTo>
                    <a:pt x="538" y="187"/>
                    <a:pt x="536" y="188"/>
                    <a:pt x="532" y="186"/>
                  </a:cubicBezTo>
                  <a:cubicBezTo>
                    <a:pt x="528" y="184"/>
                    <a:pt x="526" y="186"/>
                    <a:pt x="522" y="186"/>
                  </a:cubicBezTo>
                  <a:cubicBezTo>
                    <a:pt x="520" y="186"/>
                    <a:pt x="517" y="191"/>
                    <a:pt x="516" y="192"/>
                  </a:cubicBezTo>
                  <a:cubicBezTo>
                    <a:pt x="517" y="193"/>
                    <a:pt x="525" y="195"/>
                    <a:pt x="525" y="197"/>
                  </a:cubicBezTo>
                  <a:cubicBezTo>
                    <a:pt x="525" y="201"/>
                    <a:pt x="526" y="206"/>
                    <a:pt x="520" y="205"/>
                  </a:cubicBezTo>
                  <a:cubicBezTo>
                    <a:pt x="517" y="204"/>
                    <a:pt x="514" y="198"/>
                    <a:pt x="512" y="199"/>
                  </a:cubicBezTo>
                  <a:cubicBezTo>
                    <a:pt x="509" y="200"/>
                    <a:pt x="505" y="203"/>
                    <a:pt x="508" y="205"/>
                  </a:cubicBezTo>
                  <a:cubicBezTo>
                    <a:pt x="515" y="211"/>
                    <a:pt x="522" y="212"/>
                    <a:pt x="528" y="219"/>
                  </a:cubicBezTo>
                  <a:cubicBezTo>
                    <a:pt x="530" y="222"/>
                    <a:pt x="532" y="226"/>
                    <a:pt x="536" y="227"/>
                  </a:cubicBezTo>
                  <a:cubicBezTo>
                    <a:pt x="539" y="228"/>
                    <a:pt x="544" y="225"/>
                    <a:pt x="542" y="221"/>
                  </a:cubicBezTo>
                  <a:cubicBezTo>
                    <a:pt x="548" y="224"/>
                    <a:pt x="562" y="214"/>
                    <a:pt x="552" y="211"/>
                  </a:cubicBezTo>
                  <a:cubicBezTo>
                    <a:pt x="554" y="211"/>
                    <a:pt x="555" y="210"/>
                    <a:pt x="557" y="209"/>
                  </a:cubicBezTo>
                  <a:cubicBezTo>
                    <a:pt x="556" y="208"/>
                    <a:pt x="555" y="206"/>
                    <a:pt x="554" y="204"/>
                  </a:cubicBezTo>
                  <a:close/>
                  <a:moveTo>
                    <a:pt x="1246" y="418"/>
                  </a:moveTo>
                  <a:cubicBezTo>
                    <a:pt x="1247" y="419"/>
                    <a:pt x="1245" y="421"/>
                    <a:pt x="1247" y="423"/>
                  </a:cubicBezTo>
                  <a:cubicBezTo>
                    <a:pt x="1247" y="421"/>
                    <a:pt x="1247" y="419"/>
                    <a:pt x="1249" y="417"/>
                  </a:cubicBezTo>
                  <a:cubicBezTo>
                    <a:pt x="1248" y="417"/>
                    <a:pt x="1246" y="416"/>
                    <a:pt x="1246" y="416"/>
                  </a:cubicBezTo>
                  <a:cubicBezTo>
                    <a:pt x="1245" y="417"/>
                    <a:pt x="1246" y="417"/>
                    <a:pt x="1246" y="418"/>
                  </a:cubicBezTo>
                  <a:close/>
                  <a:moveTo>
                    <a:pt x="706" y="285"/>
                  </a:moveTo>
                  <a:cubicBezTo>
                    <a:pt x="708" y="288"/>
                    <a:pt x="716" y="292"/>
                    <a:pt x="719" y="287"/>
                  </a:cubicBezTo>
                  <a:cubicBezTo>
                    <a:pt x="722" y="282"/>
                    <a:pt x="720" y="280"/>
                    <a:pt x="721" y="275"/>
                  </a:cubicBezTo>
                  <a:cubicBezTo>
                    <a:pt x="715" y="267"/>
                    <a:pt x="699" y="279"/>
                    <a:pt x="706" y="285"/>
                  </a:cubicBezTo>
                  <a:close/>
                  <a:moveTo>
                    <a:pt x="752" y="228"/>
                  </a:moveTo>
                  <a:cubicBezTo>
                    <a:pt x="749" y="221"/>
                    <a:pt x="740" y="222"/>
                    <a:pt x="735" y="224"/>
                  </a:cubicBezTo>
                  <a:cubicBezTo>
                    <a:pt x="733" y="225"/>
                    <a:pt x="725" y="214"/>
                    <a:pt x="722" y="211"/>
                  </a:cubicBezTo>
                  <a:cubicBezTo>
                    <a:pt x="719" y="207"/>
                    <a:pt x="711" y="204"/>
                    <a:pt x="706" y="204"/>
                  </a:cubicBezTo>
                  <a:cubicBezTo>
                    <a:pt x="704" y="205"/>
                    <a:pt x="699" y="204"/>
                    <a:pt x="697" y="206"/>
                  </a:cubicBezTo>
                  <a:cubicBezTo>
                    <a:pt x="696" y="207"/>
                    <a:pt x="692" y="212"/>
                    <a:pt x="690" y="212"/>
                  </a:cubicBezTo>
                  <a:cubicBezTo>
                    <a:pt x="685" y="208"/>
                    <a:pt x="686" y="208"/>
                    <a:pt x="681" y="212"/>
                  </a:cubicBezTo>
                  <a:cubicBezTo>
                    <a:pt x="679" y="215"/>
                    <a:pt x="676" y="215"/>
                    <a:pt x="678" y="211"/>
                  </a:cubicBezTo>
                  <a:cubicBezTo>
                    <a:pt x="680" y="206"/>
                    <a:pt x="681" y="206"/>
                    <a:pt x="679" y="201"/>
                  </a:cubicBezTo>
                  <a:cubicBezTo>
                    <a:pt x="677" y="198"/>
                    <a:pt x="676" y="198"/>
                    <a:pt x="674" y="195"/>
                  </a:cubicBezTo>
                  <a:cubicBezTo>
                    <a:pt x="672" y="193"/>
                    <a:pt x="673" y="188"/>
                    <a:pt x="669" y="188"/>
                  </a:cubicBezTo>
                  <a:cubicBezTo>
                    <a:pt x="667" y="188"/>
                    <a:pt x="663" y="187"/>
                    <a:pt x="661" y="188"/>
                  </a:cubicBezTo>
                  <a:cubicBezTo>
                    <a:pt x="655" y="190"/>
                    <a:pt x="649" y="193"/>
                    <a:pt x="643" y="194"/>
                  </a:cubicBezTo>
                  <a:cubicBezTo>
                    <a:pt x="643" y="192"/>
                    <a:pt x="644" y="190"/>
                    <a:pt x="644" y="187"/>
                  </a:cubicBezTo>
                  <a:cubicBezTo>
                    <a:pt x="635" y="186"/>
                    <a:pt x="631" y="186"/>
                    <a:pt x="623" y="190"/>
                  </a:cubicBezTo>
                  <a:cubicBezTo>
                    <a:pt x="616" y="193"/>
                    <a:pt x="612" y="197"/>
                    <a:pt x="609" y="204"/>
                  </a:cubicBezTo>
                  <a:cubicBezTo>
                    <a:pt x="608" y="207"/>
                    <a:pt x="605" y="213"/>
                    <a:pt x="605" y="216"/>
                  </a:cubicBezTo>
                  <a:cubicBezTo>
                    <a:pt x="605" y="217"/>
                    <a:pt x="606" y="226"/>
                    <a:pt x="607" y="226"/>
                  </a:cubicBezTo>
                  <a:cubicBezTo>
                    <a:pt x="615" y="227"/>
                    <a:pt x="621" y="226"/>
                    <a:pt x="627" y="233"/>
                  </a:cubicBezTo>
                  <a:cubicBezTo>
                    <a:pt x="621" y="232"/>
                    <a:pt x="615" y="232"/>
                    <a:pt x="609" y="231"/>
                  </a:cubicBezTo>
                  <a:cubicBezTo>
                    <a:pt x="611" y="236"/>
                    <a:pt x="616" y="240"/>
                    <a:pt x="620" y="242"/>
                  </a:cubicBezTo>
                  <a:cubicBezTo>
                    <a:pt x="624" y="244"/>
                    <a:pt x="625" y="241"/>
                    <a:pt x="628" y="241"/>
                  </a:cubicBezTo>
                  <a:cubicBezTo>
                    <a:pt x="634" y="240"/>
                    <a:pt x="630" y="242"/>
                    <a:pt x="633" y="245"/>
                  </a:cubicBezTo>
                  <a:cubicBezTo>
                    <a:pt x="635" y="247"/>
                    <a:pt x="640" y="248"/>
                    <a:pt x="642" y="248"/>
                  </a:cubicBezTo>
                  <a:cubicBezTo>
                    <a:pt x="648" y="248"/>
                    <a:pt x="656" y="247"/>
                    <a:pt x="661" y="249"/>
                  </a:cubicBezTo>
                  <a:cubicBezTo>
                    <a:pt x="663" y="250"/>
                    <a:pt x="665" y="250"/>
                    <a:pt x="667" y="251"/>
                  </a:cubicBezTo>
                  <a:cubicBezTo>
                    <a:pt x="668" y="251"/>
                    <a:pt x="669" y="248"/>
                    <a:pt x="670" y="249"/>
                  </a:cubicBezTo>
                  <a:cubicBezTo>
                    <a:pt x="673" y="249"/>
                    <a:pt x="673" y="253"/>
                    <a:pt x="677" y="252"/>
                  </a:cubicBezTo>
                  <a:cubicBezTo>
                    <a:pt x="674" y="250"/>
                    <a:pt x="672" y="247"/>
                    <a:pt x="670" y="245"/>
                  </a:cubicBezTo>
                  <a:cubicBezTo>
                    <a:pt x="679" y="248"/>
                    <a:pt x="685" y="250"/>
                    <a:pt x="694" y="248"/>
                  </a:cubicBezTo>
                  <a:cubicBezTo>
                    <a:pt x="692" y="244"/>
                    <a:pt x="692" y="242"/>
                    <a:pt x="688" y="241"/>
                  </a:cubicBezTo>
                  <a:cubicBezTo>
                    <a:pt x="693" y="236"/>
                    <a:pt x="692" y="243"/>
                    <a:pt x="696" y="245"/>
                  </a:cubicBezTo>
                  <a:cubicBezTo>
                    <a:pt x="697" y="246"/>
                    <a:pt x="700" y="244"/>
                    <a:pt x="701" y="245"/>
                  </a:cubicBezTo>
                  <a:cubicBezTo>
                    <a:pt x="701" y="247"/>
                    <a:pt x="702" y="249"/>
                    <a:pt x="702" y="251"/>
                  </a:cubicBezTo>
                  <a:cubicBezTo>
                    <a:pt x="706" y="247"/>
                    <a:pt x="714" y="257"/>
                    <a:pt x="717" y="260"/>
                  </a:cubicBezTo>
                  <a:cubicBezTo>
                    <a:pt x="711" y="262"/>
                    <a:pt x="710" y="261"/>
                    <a:pt x="710" y="268"/>
                  </a:cubicBezTo>
                  <a:cubicBezTo>
                    <a:pt x="713" y="267"/>
                    <a:pt x="715" y="266"/>
                    <a:pt x="718" y="265"/>
                  </a:cubicBezTo>
                  <a:cubicBezTo>
                    <a:pt x="722" y="263"/>
                    <a:pt x="722" y="263"/>
                    <a:pt x="724" y="267"/>
                  </a:cubicBezTo>
                  <a:cubicBezTo>
                    <a:pt x="727" y="272"/>
                    <a:pt x="734" y="270"/>
                    <a:pt x="737" y="276"/>
                  </a:cubicBezTo>
                  <a:cubicBezTo>
                    <a:pt x="739" y="280"/>
                    <a:pt x="741" y="284"/>
                    <a:pt x="743" y="287"/>
                  </a:cubicBezTo>
                  <a:cubicBezTo>
                    <a:pt x="744" y="289"/>
                    <a:pt x="742" y="290"/>
                    <a:pt x="740" y="291"/>
                  </a:cubicBezTo>
                  <a:cubicBezTo>
                    <a:pt x="736" y="296"/>
                    <a:pt x="731" y="301"/>
                    <a:pt x="726" y="306"/>
                  </a:cubicBezTo>
                  <a:cubicBezTo>
                    <a:pt x="727" y="307"/>
                    <a:pt x="734" y="310"/>
                    <a:pt x="733" y="313"/>
                  </a:cubicBezTo>
                  <a:cubicBezTo>
                    <a:pt x="732" y="314"/>
                    <a:pt x="723" y="316"/>
                    <a:pt x="722" y="316"/>
                  </a:cubicBezTo>
                  <a:cubicBezTo>
                    <a:pt x="716" y="318"/>
                    <a:pt x="710" y="316"/>
                    <a:pt x="704" y="315"/>
                  </a:cubicBezTo>
                  <a:cubicBezTo>
                    <a:pt x="704" y="319"/>
                    <a:pt x="699" y="320"/>
                    <a:pt x="697" y="323"/>
                  </a:cubicBezTo>
                  <a:cubicBezTo>
                    <a:pt x="696" y="325"/>
                    <a:pt x="700" y="330"/>
                    <a:pt x="703" y="330"/>
                  </a:cubicBezTo>
                  <a:cubicBezTo>
                    <a:pt x="707" y="330"/>
                    <a:pt x="712" y="331"/>
                    <a:pt x="715" y="328"/>
                  </a:cubicBezTo>
                  <a:cubicBezTo>
                    <a:pt x="718" y="325"/>
                    <a:pt x="721" y="328"/>
                    <a:pt x="725" y="329"/>
                  </a:cubicBezTo>
                  <a:cubicBezTo>
                    <a:pt x="725" y="327"/>
                    <a:pt x="726" y="326"/>
                    <a:pt x="725" y="325"/>
                  </a:cubicBezTo>
                  <a:cubicBezTo>
                    <a:pt x="728" y="325"/>
                    <a:pt x="729" y="326"/>
                    <a:pt x="729" y="329"/>
                  </a:cubicBezTo>
                  <a:cubicBezTo>
                    <a:pt x="736" y="325"/>
                    <a:pt x="736" y="328"/>
                    <a:pt x="740" y="335"/>
                  </a:cubicBezTo>
                  <a:cubicBezTo>
                    <a:pt x="742" y="338"/>
                    <a:pt x="746" y="338"/>
                    <a:pt x="750" y="340"/>
                  </a:cubicBezTo>
                  <a:cubicBezTo>
                    <a:pt x="747" y="341"/>
                    <a:pt x="745" y="342"/>
                    <a:pt x="743" y="343"/>
                  </a:cubicBezTo>
                  <a:cubicBezTo>
                    <a:pt x="747" y="345"/>
                    <a:pt x="749" y="347"/>
                    <a:pt x="753" y="346"/>
                  </a:cubicBezTo>
                  <a:cubicBezTo>
                    <a:pt x="753" y="347"/>
                    <a:pt x="752" y="348"/>
                    <a:pt x="752" y="348"/>
                  </a:cubicBezTo>
                  <a:cubicBezTo>
                    <a:pt x="756" y="349"/>
                    <a:pt x="760" y="350"/>
                    <a:pt x="764" y="352"/>
                  </a:cubicBezTo>
                  <a:cubicBezTo>
                    <a:pt x="765" y="352"/>
                    <a:pt x="765" y="356"/>
                    <a:pt x="768" y="356"/>
                  </a:cubicBezTo>
                  <a:cubicBezTo>
                    <a:pt x="776" y="358"/>
                    <a:pt x="784" y="360"/>
                    <a:pt x="792" y="362"/>
                  </a:cubicBezTo>
                  <a:cubicBezTo>
                    <a:pt x="792" y="359"/>
                    <a:pt x="793" y="357"/>
                    <a:pt x="790" y="355"/>
                  </a:cubicBezTo>
                  <a:cubicBezTo>
                    <a:pt x="787" y="353"/>
                    <a:pt x="785" y="351"/>
                    <a:pt x="782" y="349"/>
                  </a:cubicBezTo>
                  <a:cubicBezTo>
                    <a:pt x="780" y="348"/>
                    <a:pt x="775" y="348"/>
                    <a:pt x="774" y="346"/>
                  </a:cubicBezTo>
                  <a:cubicBezTo>
                    <a:pt x="773" y="343"/>
                    <a:pt x="771" y="341"/>
                    <a:pt x="770" y="338"/>
                  </a:cubicBezTo>
                  <a:cubicBezTo>
                    <a:pt x="772" y="339"/>
                    <a:pt x="775" y="340"/>
                    <a:pt x="778" y="342"/>
                  </a:cubicBezTo>
                  <a:cubicBezTo>
                    <a:pt x="777" y="340"/>
                    <a:pt x="777" y="339"/>
                    <a:pt x="777" y="337"/>
                  </a:cubicBezTo>
                  <a:cubicBezTo>
                    <a:pt x="781" y="340"/>
                    <a:pt x="786" y="343"/>
                    <a:pt x="791" y="346"/>
                  </a:cubicBezTo>
                  <a:cubicBezTo>
                    <a:pt x="794" y="348"/>
                    <a:pt x="798" y="354"/>
                    <a:pt x="800" y="353"/>
                  </a:cubicBezTo>
                  <a:cubicBezTo>
                    <a:pt x="799" y="352"/>
                    <a:pt x="798" y="350"/>
                    <a:pt x="798" y="348"/>
                  </a:cubicBezTo>
                  <a:cubicBezTo>
                    <a:pt x="799" y="349"/>
                    <a:pt x="800" y="349"/>
                    <a:pt x="801" y="349"/>
                  </a:cubicBezTo>
                  <a:cubicBezTo>
                    <a:pt x="803" y="345"/>
                    <a:pt x="796" y="344"/>
                    <a:pt x="799" y="340"/>
                  </a:cubicBezTo>
                  <a:cubicBezTo>
                    <a:pt x="800" y="342"/>
                    <a:pt x="801" y="343"/>
                    <a:pt x="803" y="345"/>
                  </a:cubicBezTo>
                  <a:cubicBezTo>
                    <a:pt x="802" y="342"/>
                    <a:pt x="803" y="337"/>
                    <a:pt x="801" y="335"/>
                  </a:cubicBezTo>
                  <a:cubicBezTo>
                    <a:pt x="800" y="332"/>
                    <a:pt x="797" y="333"/>
                    <a:pt x="796" y="329"/>
                  </a:cubicBezTo>
                  <a:cubicBezTo>
                    <a:pt x="795" y="325"/>
                    <a:pt x="795" y="324"/>
                    <a:pt x="792" y="322"/>
                  </a:cubicBezTo>
                  <a:cubicBezTo>
                    <a:pt x="789" y="321"/>
                    <a:pt x="786" y="319"/>
                    <a:pt x="785" y="324"/>
                  </a:cubicBezTo>
                  <a:cubicBezTo>
                    <a:pt x="784" y="321"/>
                    <a:pt x="783" y="317"/>
                    <a:pt x="782" y="314"/>
                  </a:cubicBezTo>
                  <a:cubicBezTo>
                    <a:pt x="781" y="310"/>
                    <a:pt x="780" y="312"/>
                    <a:pt x="777" y="313"/>
                  </a:cubicBezTo>
                  <a:cubicBezTo>
                    <a:pt x="776" y="311"/>
                    <a:pt x="776" y="309"/>
                    <a:pt x="775" y="307"/>
                  </a:cubicBezTo>
                  <a:cubicBezTo>
                    <a:pt x="777" y="307"/>
                    <a:pt x="779" y="307"/>
                    <a:pt x="781" y="308"/>
                  </a:cubicBezTo>
                  <a:cubicBezTo>
                    <a:pt x="781" y="303"/>
                    <a:pt x="777" y="304"/>
                    <a:pt x="779" y="300"/>
                  </a:cubicBezTo>
                  <a:cubicBezTo>
                    <a:pt x="781" y="297"/>
                    <a:pt x="783" y="297"/>
                    <a:pt x="786" y="299"/>
                  </a:cubicBezTo>
                  <a:cubicBezTo>
                    <a:pt x="788" y="300"/>
                    <a:pt x="791" y="305"/>
                    <a:pt x="793" y="306"/>
                  </a:cubicBezTo>
                  <a:cubicBezTo>
                    <a:pt x="795" y="306"/>
                    <a:pt x="800" y="304"/>
                    <a:pt x="801" y="303"/>
                  </a:cubicBezTo>
                  <a:cubicBezTo>
                    <a:pt x="803" y="308"/>
                    <a:pt x="798" y="308"/>
                    <a:pt x="795" y="310"/>
                  </a:cubicBezTo>
                  <a:cubicBezTo>
                    <a:pt x="800" y="316"/>
                    <a:pt x="803" y="318"/>
                    <a:pt x="810" y="322"/>
                  </a:cubicBezTo>
                  <a:cubicBezTo>
                    <a:pt x="812" y="317"/>
                    <a:pt x="811" y="313"/>
                    <a:pt x="810" y="308"/>
                  </a:cubicBezTo>
                  <a:cubicBezTo>
                    <a:pt x="816" y="312"/>
                    <a:pt x="818" y="309"/>
                    <a:pt x="824" y="306"/>
                  </a:cubicBezTo>
                  <a:cubicBezTo>
                    <a:pt x="822" y="305"/>
                    <a:pt x="820" y="304"/>
                    <a:pt x="818" y="303"/>
                  </a:cubicBezTo>
                  <a:cubicBezTo>
                    <a:pt x="820" y="301"/>
                    <a:pt x="824" y="303"/>
                    <a:pt x="827" y="303"/>
                  </a:cubicBezTo>
                  <a:cubicBezTo>
                    <a:pt x="827" y="297"/>
                    <a:pt x="829" y="294"/>
                    <a:pt x="824" y="292"/>
                  </a:cubicBezTo>
                  <a:cubicBezTo>
                    <a:pt x="821" y="290"/>
                    <a:pt x="815" y="292"/>
                    <a:pt x="811" y="292"/>
                  </a:cubicBezTo>
                  <a:cubicBezTo>
                    <a:pt x="812" y="290"/>
                    <a:pt x="813" y="289"/>
                    <a:pt x="815" y="287"/>
                  </a:cubicBezTo>
                  <a:cubicBezTo>
                    <a:pt x="809" y="286"/>
                    <a:pt x="807" y="286"/>
                    <a:pt x="803" y="282"/>
                  </a:cubicBezTo>
                  <a:cubicBezTo>
                    <a:pt x="800" y="279"/>
                    <a:pt x="799" y="278"/>
                    <a:pt x="795" y="276"/>
                  </a:cubicBezTo>
                  <a:cubicBezTo>
                    <a:pt x="786" y="273"/>
                    <a:pt x="778" y="270"/>
                    <a:pt x="770" y="266"/>
                  </a:cubicBezTo>
                  <a:cubicBezTo>
                    <a:pt x="772" y="266"/>
                    <a:pt x="774" y="265"/>
                    <a:pt x="777" y="265"/>
                  </a:cubicBezTo>
                  <a:cubicBezTo>
                    <a:pt x="776" y="263"/>
                    <a:pt x="776" y="261"/>
                    <a:pt x="776" y="258"/>
                  </a:cubicBezTo>
                  <a:cubicBezTo>
                    <a:pt x="779" y="259"/>
                    <a:pt x="782" y="260"/>
                    <a:pt x="786" y="260"/>
                  </a:cubicBezTo>
                  <a:cubicBezTo>
                    <a:pt x="784" y="255"/>
                    <a:pt x="784" y="255"/>
                    <a:pt x="779" y="256"/>
                  </a:cubicBezTo>
                  <a:cubicBezTo>
                    <a:pt x="776" y="257"/>
                    <a:pt x="774" y="255"/>
                    <a:pt x="771" y="254"/>
                  </a:cubicBezTo>
                  <a:cubicBezTo>
                    <a:pt x="776" y="251"/>
                    <a:pt x="777" y="251"/>
                    <a:pt x="782" y="251"/>
                  </a:cubicBezTo>
                  <a:cubicBezTo>
                    <a:pt x="782" y="247"/>
                    <a:pt x="778" y="245"/>
                    <a:pt x="775" y="243"/>
                  </a:cubicBezTo>
                  <a:cubicBezTo>
                    <a:pt x="775" y="247"/>
                    <a:pt x="770" y="248"/>
                    <a:pt x="767" y="250"/>
                  </a:cubicBezTo>
                  <a:cubicBezTo>
                    <a:pt x="768" y="245"/>
                    <a:pt x="765" y="246"/>
                    <a:pt x="762" y="245"/>
                  </a:cubicBezTo>
                  <a:cubicBezTo>
                    <a:pt x="766" y="244"/>
                    <a:pt x="772" y="244"/>
                    <a:pt x="773" y="240"/>
                  </a:cubicBezTo>
                  <a:cubicBezTo>
                    <a:pt x="770" y="238"/>
                    <a:pt x="754" y="227"/>
                    <a:pt x="752" y="232"/>
                  </a:cubicBezTo>
                  <a:cubicBezTo>
                    <a:pt x="750" y="235"/>
                    <a:pt x="745" y="239"/>
                    <a:pt x="743" y="235"/>
                  </a:cubicBezTo>
                  <a:cubicBezTo>
                    <a:pt x="742" y="232"/>
                    <a:pt x="750" y="229"/>
                    <a:pt x="752" y="228"/>
                  </a:cubicBezTo>
                  <a:close/>
                  <a:moveTo>
                    <a:pt x="507" y="151"/>
                  </a:moveTo>
                  <a:cubicBezTo>
                    <a:pt x="505" y="151"/>
                    <a:pt x="503" y="151"/>
                    <a:pt x="502" y="153"/>
                  </a:cubicBezTo>
                  <a:cubicBezTo>
                    <a:pt x="504" y="153"/>
                    <a:pt x="506" y="153"/>
                    <a:pt x="508" y="153"/>
                  </a:cubicBezTo>
                  <a:cubicBezTo>
                    <a:pt x="501" y="158"/>
                    <a:pt x="511" y="158"/>
                    <a:pt x="515" y="157"/>
                  </a:cubicBezTo>
                  <a:cubicBezTo>
                    <a:pt x="520" y="156"/>
                    <a:pt x="525" y="156"/>
                    <a:pt x="530" y="155"/>
                  </a:cubicBezTo>
                  <a:cubicBezTo>
                    <a:pt x="529" y="157"/>
                    <a:pt x="528" y="158"/>
                    <a:pt x="526" y="158"/>
                  </a:cubicBezTo>
                  <a:cubicBezTo>
                    <a:pt x="526" y="158"/>
                    <a:pt x="527" y="158"/>
                    <a:pt x="527" y="159"/>
                  </a:cubicBezTo>
                  <a:cubicBezTo>
                    <a:pt x="525" y="159"/>
                    <a:pt x="523" y="159"/>
                    <a:pt x="522" y="161"/>
                  </a:cubicBezTo>
                  <a:cubicBezTo>
                    <a:pt x="524" y="161"/>
                    <a:pt x="526" y="162"/>
                    <a:pt x="528" y="163"/>
                  </a:cubicBezTo>
                  <a:cubicBezTo>
                    <a:pt x="527" y="163"/>
                    <a:pt x="525" y="163"/>
                    <a:pt x="524" y="163"/>
                  </a:cubicBezTo>
                  <a:cubicBezTo>
                    <a:pt x="525" y="167"/>
                    <a:pt x="527" y="166"/>
                    <a:pt x="530" y="167"/>
                  </a:cubicBezTo>
                  <a:cubicBezTo>
                    <a:pt x="532" y="168"/>
                    <a:pt x="532" y="165"/>
                    <a:pt x="534" y="165"/>
                  </a:cubicBezTo>
                  <a:cubicBezTo>
                    <a:pt x="538" y="166"/>
                    <a:pt x="544" y="168"/>
                    <a:pt x="547" y="164"/>
                  </a:cubicBezTo>
                  <a:cubicBezTo>
                    <a:pt x="546" y="163"/>
                    <a:pt x="545" y="162"/>
                    <a:pt x="543" y="161"/>
                  </a:cubicBezTo>
                  <a:cubicBezTo>
                    <a:pt x="545" y="160"/>
                    <a:pt x="546" y="159"/>
                    <a:pt x="545" y="157"/>
                  </a:cubicBezTo>
                  <a:cubicBezTo>
                    <a:pt x="546" y="158"/>
                    <a:pt x="547" y="158"/>
                    <a:pt x="548" y="159"/>
                  </a:cubicBezTo>
                  <a:cubicBezTo>
                    <a:pt x="549" y="156"/>
                    <a:pt x="547" y="155"/>
                    <a:pt x="547" y="152"/>
                  </a:cubicBezTo>
                  <a:cubicBezTo>
                    <a:pt x="546" y="150"/>
                    <a:pt x="548" y="148"/>
                    <a:pt x="548" y="146"/>
                  </a:cubicBezTo>
                  <a:cubicBezTo>
                    <a:pt x="547" y="145"/>
                    <a:pt x="545" y="140"/>
                    <a:pt x="544" y="140"/>
                  </a:cubicBezTo>
                  <a:cubicBezTo>
                    <a:pt x="542" y="139"/>
                    <a:pt x="539" y="137"/>
                    <a:pt x="537" y="138"/>
                  </a:cubicBezTo>
                  <a:cubicBezTo>
                    <a:pt x="533" y="141"/>
                    <a:pt x="529" y="137"/>
                    <a:pt x="523" y="139"/>
                  </a:cubicBezTo>
                  <a:cubicBezTo>
                    <a:pt x="517" y="141"/>
                    <a:pt x="527" y="142"/>
                    <a:pt x="528" y="145"/>
                  </a:cubicBezTo>
                  <a:cubicBezTo>
                    <a:pt x="527" y="145"/>
                    <a:pt x="526" y="145"/>
                    <a:pt x="524" y="145"/>
                  </a:cubicBezTo>
                  <a:cubicBezTo>
                    <a:pt x="526" y="147"/>
                    <a:pt x="528" y="149"/>
                    <a:pt x="529" y="152"/>
                  </a:cubicBezTo>
                  <a:cubicBezTo>
                    <a:pt x="527" y="150"/>
                    <a:pt x="511" y="135"/>
                    <a:pt x="512" y="145"/>
                  </a:cubicBezTo>
                  <a:cubicBezTo>
                    <a:pt x="513" y="145"/>
                    <a:pt x="515" y="146"/>
                    <a:pt x="516" y="146"/>
                  </a:cubicBezTo>
                  <a:cubicBezTo>
                    <a:pt x="513" y="147"/>
                    <a:pt x="513" y="151"/>
                    <a:pt x="517" y="150"/>
                  </a:cubicBezTo>
                  <a:cubicBezTo>
                    <a:pt x="516" y="153"/>
                    <a:pt x="510" y="150"/>
                    <a:pt x="507" y="151"/>
                  </a:cubicBezTo>
                  <a:close/>
                  <a:moveTo>
                    <a:pt x="507" y="255"/>
                  </a:moveTo>
                  <a:cubicBezTo>
                    <a:pt x="508" y="248"/>
                    <a:pt x="512" y="250"/>
                    <a:pt x="515" y="253"/>
                  </a:cubicBezTo>
                  <a:cubicBezTo>
                    <a:pt x="515" y="252"/>
                    <a:pt x="516" y="251"/>
                    <a:pt x="517" y="250"/>
                  </a:cubicBezTo>
                  <a:cubicBezTo>
                    <a:pt x="521" y="257"/>
                    <a:pt x="521" y="248"/>
                    <a:pt x="520" y="244"/>
                  </a:cubicBezTo>
                  <a:cubicBezTo>
                    <a:pt x="515" y="245"/>
                    <a:pt x="509" y="242"/>
                    <a:pt x="503" y="238"/>
                  </a:cubicBezTo>
                  <a:cubicBezTo>
                    <a:pt x="501" y="237"/>
                    <a:pt x="493" y="234"/>
                    <a:pt x="492" y="232"/>
                  </a:cubicBezTo>
                  <a:cubicBezTo>
                    <a:pt x="491" y="229"/>
                    <a:pt x="494" y="226"/>
                    <a:pt x="493" y="222"/>
                  </a:cubicBezTo>
                  <a:cubicBezTo>
                    <a:pt x="490" y="215"/>
                    <a:pt x="488" y="203"/>
                    <a:pt x="481" y="199"/>
                  </a:cubicBezTo>
                  <a:cubicBezTo>
                    <a:pt x="478" y="198"/>
                    <a:pt x="475" y="193"/>
                    <a:pt x="473" y="197"/>
                  </a:cubicBezTo>
                  <a:cubicBezTo>
                    <a:pt x="472" y="198"/>
                    <a:pt x="467" y="195"/>
                    <a:pt x="465" y="194"/>
                  </a:cubicBezTo>
                  <a:cubicBezTo>
                    <a:pt x="467" y="197"/>
                    <a:pt x="463" y="198"/>
                    <a:pt x="464" y="200"/>
                  </a:cubicBezTo>
                  <a:cubicBezTo>
                    <a:pt x="465" y="202"/>
                    <a:pt x="466" y="204"/>
                    <a:pt x="466" y="206"/>
                  </a:cubicBezTo>
                  <a:cubicBezTo>
                    <a:pt x="468" y="210"/>
                    <a:pt x="470" y="215"/>
                    <a:pt x="471" y="219"/>
                  </a:cubicBezTo>
                  <a:cubicBezTo>
                    <a:pt x="468" y="221"/>
                    <a:pt x="466" y="223"/>
                    <a:pt x="465" y="219"/>
                  </a:cubicBezTo>
                  <a:cubicBezTo>
                    <a:pt x="464" y="215"/>
                    <a:pt x="462" y="211"/>
                    <a:pt x="461" y="207"/>
                  </a:cubicBezTo>
                  <a:cubicBezTo>
                    <a:pt x="459" y="201"/>
                    <a:pt x="449" y="200"/>
                    <a:pt x="445" y="201"/>
                  </a:cubicBezTo>
                  <a:cubicBezTo>
                    <a:pt x="447" y="204"/>
                    <a:pt x="449" y="206"/>
                    <a:pt x="452" y="209"/>
                  </a:cubicBezTo>
                  <a:cubicBezTo>
                    <a:pt x="450" y="208"/>
                    <a:pt x="445" y="206"/>
                    <a:pt x="444" y="207"/>
                  </a:cubicBezTo>
                  <a:cubicBezTo>
                    <a:pt x="442" y="211"/>
                    <a:pt x="441" y="211"/>
                    <a:pt x="437" y="211"/>
                  </a:cubicBezTo>
                  <a:cubicBezTo>
                    <a:pt x="438" y="210"/>
                    <a:pt x="439" y="208"/>
                    <a:pt x="440" y="207"/>
                  </a:cubicBezTo>
                  <a:cubicBezTo>
                    <a:pt x="438" y="205"/>
                    <a:pt x="429" y="199"/>
                    <a:pt x="427" y="200"/>
                  </a:cubicBezTo>
                  <a:cubicBezTo>
                    <a:pt x="425" y="201"/>
                    <a:pt x="424" y="205"/>
                    <a:pt x="422" y="205"/>
                  </a:cubicBezTo>
                  <a:cubicBezTo>
                    <a:pt x="419" y="206"/>
                    <a:pt x="417" y="206"/>
                    <a:pt x="415" y="206"/>
                  </a:cubicBezTo>
                  <a:cubicBezTo>
                    <a:pt x="419" y="203"/>
                    <a:pt x="422" y="199"/>
                    <a:pt x="417" y="196"/>
                  </a:cubicBezTo>
                  <a:cubicBezTo>
                    <a:pt x="413" y="193"/>
                    <a:pt x="411" y="195"/>
                    <a:pt x="407" y="197"/>
                  </a:cubicBezTo>
                  <a:cubicBezTo>
                    <a:pt x="398" y="200"/>
                    <a:pt x="391" y="203"/>
                    <a:pt x="383" y="209"/>
                  </a:cubicBezTo>
                  <a:cubicBezTo>
                    <a:pt x="385" y="210"/>
                    <a:pt x="386" y="211"/>
                    <a:pt x="387" y="211"/>
                  </a:cubicBezTo>
                  <a:cubicBezTo>
                    <a:pt x="384" y="214"/>
                    <a:pt x="379" y="217"/>
                    <a:pt x="380" y="222"/>
                  </a:cubicBezTo>
                  <a:cubicBezTo>
                    <a:pt x="382" y="222"/>
                    <a:pt x="385" y="222"/>
                    <a:pt x="387" y="222"/>
                  </a:cubicBezTo>
                  <a:cubicBezTo>
                    <a:pt x="387" y="223"/>
                    <a:pt x="387" y="224"/>
                    <a:pt x="386" y="225"/>
                  </a:cubicBezTo>
                  <a:cubicBezTo>
                    <a:pt x="392" y="225"/>
                    <a:pt x="397" y="224"/>
                    <a:pt x="403" y="224"/>
                  </a:cubicBezTo>
                  <a:cubicBezTo>
                    <a:pt x="397" y="227"/>
                    <a:pt x="391" y="229"/>
                    <a:pt x="386" y="232"/>
                  </a:cubicBezTo>
                  <a:cubicBezTo>
                    <a:pt x="389" y="235"/>
                    <a:pt x="390" y="237"/>
                    <a:pt x="394" y="237"/>
                  </a:cubicBezTo>
                  <a:cubicBezTo>
                    <a:pt x="400" y="237"/>
                    <a:pt x="406" y="237"/>
                    <a:pt x="412" y="237"/>
                  </a:cubicBezTo>
                  <a:cubicBezTo>
                    <a:pt x="420" y="237"/>
                    <a:pt x="428" y="239"/>
                    <a:pt x="436" y="241"/>
                  </a:cubicBezTo>
                  <a:cubicBezTo>
                    <a:pt x="442" y="243"/>
                    <a:pt x="432" y="244"/>
                    <a:pt x="430" y="244"/>
                  </a:cubicBezTo>
                  <a:cubicBezTo>
                    <a:pt x="426" y="244"/>
                    <a:pt x="421" y="243"/>
                    <a:pt x="417" y="242"/>
                  </a:cubicBezTo>
                  <a:cubicBezTo>
                    <a:pt x="410" y="242"/>
                    <a:pt x="401" y="245"/>
                    <a:pt x="394" y="247"/>
                  </a:cubicBezTo>
                  <a:cubicBezTo>
                    <a:pt x="398" y="261"/>
                    <a:pt x="411" y="259"/>
                    <a:pt x="422" y="259"/>
                  </a:cubicBezTo>
                  <a:cubicBezTo>
                    <a:pt x="422" y="266"/>
                    <a:pt x="423" y="270"/>
                    <a:pt x="430" y="269"/>
                  </a:cubicBezTo>
                  <a:cubicBezTo>
                    <a:pt x="438" y="269"/>
                    <a:pt x="446" y="268"/>
                    <a:pt x="453" y="268"/>
                  </a:cubicBezTo>
                  <a:cubicBezTo>
                    <a:pt x="459" y="267"/>
                    <a:pt x="461" y="263"/>
                    <a:pt x="466" y="262"/>
                  </a:cubicBezTo>
                  <a:cubicBezTo>
                    <a:pt x="470" y="262"/>
                    <a:pt x="471" y="262"/>
                    <a:pt x="473" y="259"/>
                  </a:cubicBezTo>
                  <a:cubicBezTo>
                    <a:pt x="476" y="258"/>
                    <a:pt x="476" y="255"/>
                    <a:pt x="479" y="256"/>
                  </a:cubicBezTo>
                  <a:cubicBezTo>
                    <a:pt x="479" y="257"/>
                    <a:pt x="479" y="258"/>
                    <a:pt x="478" y="259"/>
                  </a:cubicBezTo>
                  <a:cubicBezTo>
                    <a:pt x="482" y="260"/>
                    <a:pt x="486" y="261"/>
                    <a:pt x="490" y="261"/>
                  </a:cubicBezTo>
                  <a:cubicBezTo>
                    <a:pt x="489" y="262"/>
                    <a:pt x="488" y="263"/>
                    <a:pt x="487" y="263"/>
                  </a:cubicBezTo>
                  <a:cubicBezTo>
                    <a:pt x="494" y="263"/>
                    <a:pt x="500" y="267"/>
                    <a:pt x="506" y="266"/>
                  </a:cubicBezTo>
                  <a:cubicBezTo>
                    <a:pt x="508" y="266"/>
                    <a:pt x="514" y="264"/>
                    <a:pt x="514" y="262"/>
                  </a:cubicBezTo>
                  <a:cubicBezTo>
                    <a:pt x="514" y="259"/>
                    <a:pt x="510" y="260"/>
                    <a:pt x="513" y="256"/>
                  </a:cubicBezTo>
                  <a:cubicBezTo>
                    <a:pt x="508" y="255"/>
                    <a:pt x="506" y="257"/>
                    <a:pt x="503" y="260"/>
                  </a:cubicBezTo>
                  <a:cubicBezTo>
                    <a:pt x="503" y="257"/>
                    <a:pt x="503" y="255"/>
                    <a:pt x="501" y="252"/>
                  </a:cubicBezTo>
                  <a:cubicBezTo>
                    <a:pt x="502" y="253"/>
                    <a:pt x="503" y="253"/>
                    <a:pt x="504" y="253"/>
                  </a:cubicBezTo>
                  <a:cubicBezTo>
                    <a:pt x="505" y="254"/>
                    <a:pt x="506" y="254"/>
                    <a:pt x="507" y="255"/>
                  </a:cubicBezTo>
                  <a:close/>
                  <a:moveTo>
                    <a:pt x="531" y="262"/>
                  </a:moveTo>
                  <a:cubicBezTo>
                    <a:pt x="532" y="263"/>
                    <a:pt x="534" y="265"/>
                    <a:pt x="535" y="265"/>
                  </a:cubicBezTo>
                  <a:cubicBezTo>
                    <a:pt x="535" y="264"/>
                    <a:pt x="536" y="264"/>
                    <a:pt x="536" y="263"/>
                  </a:cubicBezTo>
                  <a:cubicBezTo>
                    <a:pt x="537" y="265"/>
                    <a:pt x="538" y="266"/>
                    <a:pt x="540" y="267"/>
                  </a:cubicBezTo>
                  <a:cubicBezTo>
                    <a:pt x="540" y="266"/>
                    <a:pt x="540" y="265"/>
                    <a:pt x="540" y="265"/>
                  </a:cubicBezTo>
                  <a:cubicBezTo>
                    <a:pt x="542" y="269"/>
                    <a:pt x="549" y="270"/>
                    <a:pt x="553" y="271"/>
                  </a:cubicBezTo>
                  <a:cubicBezTo>
                    <a:pt x="557" y="271"/>
                    <a:pt x="561" y="267"/>
                    <a:pt x="565" y="265"/>
                  </a:cubicBezTo>
                  <a:cubicBezTo>
                    <a:pt x="560" y="261"/>
                    <a:pt x="556" y="257"/>
                    <a:pt x="550" y="253"/>
                  </a:cubicBezTo>
                  <a:cubicBezTo>
                    <a:pt x="547" y="251"/>
                    <a:pt x="545" y="248"/>
                    <a:pt x="542" y="251"/>
                  </a:cubicBezTo>
                  <a:cubicBezTo>
                    <a:pt x="540" y="253"/>
                    <a:pt x="537" y="255"/>
                    <a:pt x="540" y="258"/>
                  </a:cubicBezTo>
                  <a:cubicBezTo>
                    <a:pt x="540" y="258"/>
                    <a:pt x="539" y="258"/>
                    <a:pt x="538" y="258"/>
                  </a:cubicBezTo>
                  <a:cubicBezTo>
                    <a:pt x="537" y="262"/>
                    <a:pt x="533" y="259"/>
                    <a:pt x="531" y="262"/>
                  </a:cubicBezTo>
                  <a:close/>
                  <a:moveTo>
                    <a:pt x="1250" y="413"/>
                  </a:moveTo>
                  <a:cubicBezTo>
                    <a:pt x="1250" y="413"/>
                    <a:pt x="1249" y="413"/>
                    <a:pt x="1249" y="414"/>
                  </a:cubicBezTo>
                  <a:cubicBezTo>
                    <a:pt x="1249" y="414"/>
                    <a:pt x="1249" y="415"/>
                    <a:pt x="1249" y="415"/>
                  </a:cubicBezTo>
                  <a:cubicBezTo>
                    <a:pt x="1251" y="413"/>
                    <a:pt x="1252" y="412"/>
                    <a:pt x="1254" y="412"/>
                  </a:cubicBezTo>
                  <a:cubicBezTo>
                    <a:pt x="1254" y="411"/>
                    <a:pt x="1254" y="411"/>
                    <a:pt x="1253" y="410"/>
                  </a:cubicBezTo>
                  <a:cubicBezTo>
                    <a:pt x="1256" y="410"/>
                    <a:pt x="1256" y="405"/>
                    <a:pt x="1255" y="406"/>
                  </a:cubicBezTo>
                  <a:cubicBezTo>
                    <a:pt x="1252" y="407"/>
                    <a:pt x="1245" y="409"/>
                    <a:pt x="1250" y="413"/>
                  </a:cubicBezTo>
                  <a:close/>
                  <a:moveTo>
                    <a:pt x="681" y="337"/>
                  </a:moveTo>
                  <a:cubicBezTo>
                    <a:pt x="676" y="333"/>
                    <a:pt x="675" y="333"/>
                    <a:pt x="669" y="334"/>
                  </a:cubicBezTo>
                  <a:cubicBezTo>
                    <a:pt x="675" y="328"/>
                    <a:pt x="660" y="321"/>
                    <a:pt x="658" y="319"/>
                  </a:cubicBezTo>
                  <a:cubicBezTo>
                    <a:pt x="655" y="318"/>
                    <a:pt x="652" y="319"/>
                    <a:pt x="650" y="317"/>
                  </a:cubicBezTo>
                  <a:cubicBezTo>
                    <a:pt x="648" y="314"/>
                    <a:pt x="647" y="313"/>
                    <a:pt x="644" y="317"/>
                  </a:cubicBezTo>
                  <a:cubicBezTo>
                    <a:pt x="643" y="316"/>
                    <a:pt x="643" y="314"/>
                    <a:pt x="642" y="313"/>
                  </a:cubicBezTo>
                  <a:cubicBezTo>
                    <a:pt x="648" y="312"/>
                    <a:pt x="646" y="305"/>
                    <a:pt x="641" y="307"/>
                  </a:cubicBezTo>
                  <a:cubicBezTo>
                    <a:pt x="636" y="309"/>
                    <a:pt x="637" y="313"/>
                    <a:pt x="635" y="319"/>
                  </a:cubicBezTo>
                  <a:cubicBezTo>
                    <a:pt x="635" y="321"/>
                    <a:pt x="634" y="323"/>
                    <a:pt x="634" y="326"/>
                  </a:cubicBezTo>
                  <a:cubicBezTo>
                    <a:pt x="633" y="327"/>
                    <a:pt x="635" y="330"/>
                    <a:pt x="635" y="331"/>
                  </a:cubicBezTo>
                  <a:cubicBezTo>
                    <a:pt x="634" y="333"/>
                    <a:pt x="628" y="337"/>
                    <a:pt x="627" y="339"/>
                  </a:cubicBezTo>
                  <a:cubicBezTo>
                    <a:pt x="628" y="339"/>
                    <a:pt x="637" y="337"/>
                    <a:pt x="638" y="337"/>
                  </a:cubicBezTo>
                  <a:cubicBezTo>
                    <a:pt x="639" y="338"/>
                    <a:pt x="640" y="348"/>
                    <a:pt x="642" y="346"/>
                  </a:cubicBezTo>
                  <a:cubicBezTo>
                    <a:pt x="645" y="344"/>
                    <a:pt x="648" y="339"/>
                    <a:pt x="650" y="339"/>
                  </a:cubicBezTo>
                  <a:cubicBezTo>
                    <a:pt x="655" y="337"/>
                    <a:pt x="654" y="333"/>
                    <a:pt x="659" y="331"/>
                  </a:cubicBezTo>
                  <a:cubicBezTo>
                    <a:pt x="658" y="339"/>
                    <a:pt x="670" y="340"/>
                    <a:pt x="675" y="342"/>
                  </a:cubicBezTo>
                  <a:cubicBezTo>
                    <a:pt x="677" y="340"/>
                    <a:pt x="679" y="339"/>
                    <a:pt x="681" y="337"/>
                  </a:cubicBezTo>
                  <a:close/>
                  <a:moveTo>
                    <a:pt x="590" y="170"/>
                  </a:moveTo>
                  <a:cubicBezTo>
                    <a:pt x="592" y="174"/>
                    <a:pt x="597" y="170"/>
                    <a:pt x="599" y="169"/>
                  </a:cubicBezTo>
                  <a:cubicBezTo>
                    <a:pt x="601" y="173"/>
                    <a:pt x="601" y="173"/>
                    <a:pt x="605" y="174"/>
                  </a:cubicBezTo>
                  <a:cubicBezTo>
                    <a:pt x="608" y="174"/>
                    <a:pt x="611" y="175"/>
                    <a:pt x="612" y="170"/>
                  </a:cubicBezTo>
                  <a:cubicBezTo>
                    <a:pt x="612" y="171"/>
                    <a:pt x="613" y="172"/>
                    <a:pt x="614" y="173"/>
                  </a:cubicBezTo>
                  <a:cubicBezTo>
                    <a:pt x="614" y="172"/>
                    <a:pt x="615" y="170"/>
                    <a:pt x="615" y="168"/>
                  </a:cubicBezTo>
                  <a:cubicBezTo>
                    <a:pt x="619" y="170"/>
                    <a:pt x="615" y="175"/>
                    <a:pt x="619" y="175"/>
                  </a:cubicBezTo>
                  <a:cubicBezTo>
                    <a:pt x="624" y="176"/>
                    <a:pt x="629" y="176"/>
                    <a:pt x="634" y="176"/>
                  </a:cubicBezTo>
                  <a:cubicBezTo>
                    <a:pt x="633" y="175"/>
                    <a:pt x="634" y="174"/>
                    <a:pt x="634" y="173"/>
                  </a:cubicBezTo>
                  <a:cubicBezTo>
                    <a:pt x="636" y="176"/>
                    <a:pt x="643" y="177"/>
                    <a:pt x="644" y="172"/>
                  </a:cubicBezTo>
                  <a:cubicBezTo>
                    <a:pt x="645" y="177"/>
                    <a:pt x="653" y="174"/>
                    <a:pt x="656" y="174"/>
                  </a:cubicBezTo>
                  <a:cubicBezTo>
                    <a:pt x="656" y="172"/>
                    <a:pt x="655" y="170"/>
                    <a:pt x="655" y="168"/>
                  </a:cubicBezTo>
                  <a:cubicBezTo>
                    <a:pt x="660" y="168"/>
                    <a:pt x="657" y="173"/>
                    <a:pt x="661" y="174"/>
                  </a:cubicBezTo>
                  <a:cubicBezTo>
                    <a:pt x="664" y="175"/>
                    <a:pt x="666" y="177"/>
                    <a:pt x="670" y="176"/>
                  </a:cubicBezTo>
                  <a:cubicBezTo>
                    <a:pt x="672" y="176"/>
                    <a:pt x="681" y="176"/>
                    <a:pt x="681" y="174"/>
                  </a:cubicBezTo>
                  <a:cubicBezTo>
                    <a:pt x="682" y="169"/>
                    <a:pt x="684" y="169"/>
                    <a:pt x="688" y="168"/>
                  </a:cubicBezTo>
                  <a:cubicBezTo>
                    <a:pt x="686" y="166"/>
                    <a:pt x="684" y="166"/>
                    <a:pt x="681" y="165"/>
                  </a:cubicBezTo>
                  <a:cubicBezTo>
                    <a:pt x="683" y="164"/>
                    <a:pt x="685" y="163"/>
                    <a:pt x="687" y="161"/>
                  </a:cubicBezTo>
                  <a:cubicBezTo>
                    <a:pt x="679" y="155"/>
                    <a:pt x="670" y="150"/>
                    <a:pt x="661" y="153"/>
                  </a:cubicBezTo>
                  <a:cubicBezTo>
                    <a:pt x="657" y="154"/>
                    <a:pt x="653" y="152"/>
                    <a:pt x="649" y="154"/>
                  </a:cubicBezTo>
                  <a:cubicBezTo>
                    <a:pt x="644" y="155"/>
                    <a:pt x="641" y="156"/>
                    <a:pt x="636" y="157"/>
                  </a:cubicBezTo>
                  <a:cubicBezTo>
                    <a:pt x="637" y="158"/>
                    <a:pt x="638" y="159"/>
                    <a:pt x="639" y="159"/>
                  </a:cubicBezTo>
                  <a:cubicBezTo>
                    <a:pt x="634" y="158"/>
                    <a:pt x="628" y="156"/>
                    <a:pt x="624" y="156"/>
                  </a:cubicBezTo>
                  <a:cubicBezTo>
                    <a:pt x="622" y="156"/>
                    <a:pt x="620" y="159"/>
                    <a:pt x="619" y="158"/>
                  </a:cubicBezTo>
                  <a:cubicBezTo>
                    <a:pt x="616" y="157"/>
                    <a:pt x="614" y="155"/>
                    <a:pt x="612" y="154"/>
                  </a:cubicBezTo>
                  <a:cubicBezTo>
                    <a:pt x="611" y="153"/>
                    <a:pt x="602" y="148"/>
                    <a:pt x="602" y="148"/>
                  </a:cubicBezTo>
                  <a:cubicBezTo>
                    <a:pt x="601" y="145"/>
                    <a:pt x="610" y="149"/>
                    <a:pt x="611" y="145"/>
                  </a:cubicBezTo>
                  <a:cubicBezTo>
                    <a:pt x="609" y="144"/>
                    <a:pt x="606" y="143"/>
                    <a:pt x="604" y="142"/>
                  </a:cubicBezTo>
                  <a:cubicBezTo>
                    <a:pt x="600" y="142"/>
                    <a:pt x="602" y="140"/>
                    <a:pt x="599" y="138"/>
                  </a:cubicBezTo>
                  <a:cubicBezTo>
                    <a:pt x="595" y="135"/>
                    <a:pt x="590" y="139"/>
                    <a:pt x="585" y="138"/>
                  </a:cubicBezTo>
                  <a:cubicBezTo>
                    <a:pt x="581" y="137"/>
                    <a:pt x="578" y="133"/>
                    <a:pt x="574" y="133"/>
                  </a:cubicBezTo>
                  <a:cubicBezTo>
                    <a:pt x="569" y="132"/>
                    <a:pt x="563" y="130"/>
                    <a:pt x="559" y="131"/>
                  </a:cubicBezTo>
                  <a:cubicBezTo>
                    <a:pt x="551" y="133"/>
                    <a:pt x="553" y="136"/>
                    <a:pt x="558" y="141"/>
                  </a:cubicBezTo>
                  <a:cubicBezTo>
                    <a:pt x="563" y="146"/>
                    <a:pt x="566" y="145"/>
                    <a:pt x="572" y="144"/>
                  </a:cubicBezTo>
                  <a:cubicBezTo>
                    <a:pt x="577" y="144"/>
                    <a:pt x="580" y="142"/>
                    <a:pt x="584" y="146"/>
                  </a:cubicBezTo>
                  <a:cubicBezTo>
                    <a:pt x="586" y="149"/>
                    <a:pt x="592" y="154"/>
                    <a:pt x="588" y="157"/>
                  </a:cubicBezTo>
                  <a:cubicBezTo>
                    <a:pt x="586" y="163"/>
                    <a:pt x="587" y="164"/>
                    <a:pt x="590" y="170"/>
                  </a:cubicBezTo>
                  <a:close/>
                  <a:moveTo>
                    <a:pt x="725" y="278"/>
                  </a:moveTo>
                  <a:cubicBezTo>
                    <a:pt x="722" y="281"/>
                    <a:pt x="734" y="281"/>
                    <a:pt x="735" y="281"/>
                  </a:cubicBezTo>
                  <a:cubicBezTo>
                    <a:pt x="733" y="275"/>
                    <a:pt x="728" y="274"/>
                    <a:pt x="725" y="278"/>
                  </a:cubicBezTo>
                  <a:close/>
                  <a:moveTo>
                    <a:pt x="615" y="44"/>
                  </a:moveTo>
                  <a:cubicBezTo>
                    <a:pt x="611" y="47"/>
                    <a:pt x="607" y="50"/>
                    <a:pt x="603" y="53"/>
                  </a:cubicBezTo>
                  <a:cubicBezTo>
                    <a:pt x="610" y="58"/>
                    <a:pt x="616" y="54"/>
                    <a:pt x="624" y="54"/>
                  </a:cubicBezTo>
                  <a:cubicBezTo>
                    <a:pt x="631" y="54"/>
                    <a:pt x="638" y="51"/>
                    <a:pt x="644" y="49"/>
                  </a:cubicBezTo>
                  <a:cubicBezTo>
                    <a:pt x="638" y="53"/>
                    <a:pt x="634" y="55"/>
                    <a:pt x="627" y="55"/>
                  </a:cubicBezTo>
                  <a:cubicBezTo>
                    <a:pt x="620" y="56"/>
                    <a:pt x="617" y="56"/>
                    <a:pt x="611" y="59"/>
                  </a:cubicBezTo>
                  <a:cubicBezTo>
                    <a:pt x="617" y="60"/>
                    <a:pt x="624" y="64"/>
                    <a:pt x="629" y="61"/>
                  </a:cubicBezTo>
                  <a:cubicBezTo>
                    <a:pt x="637" y="56"/>
                    <a:pt x="640" y="55"/>
                    <a:pt x="649" y="54"/>
                  </a:cubicBezTo>
                  <a:cubicBezTo>
                    <a:pt x="641" y="57"/>
                    <a:pt x="638" y="58"/>
                    <a:pt x="631" y="64"/>
                  </a:cubicBezTo>
                  <a:cubicBezTo>
                    <a:pt x="637" y="64"/>
                    <a:pt x="642" y="65"/>
                    <a:pt x="648" y="65"/>
                  </a:cubicBezTo>
                  <a:cubicBezTo>
                    <a:pt x="652" y="65"/>
                    <a:pt x="653" y="66"/>
                    <a:pt x="653" y="62"/>
                  </a:cubicBezTo>
                  <a:cubicBezTo>
                    <a:pt x="654" y="60"/>
                    <a:pt x="658" y="59"/>
                    <a:pt x="660" y="59"/>
                  </a:cubicBezTo>
                  <a:cubicBezTo>
                    <a:pt x="659" y="60"/>
                    <a:pt x="658" y="61"/>
                    <a:pt x="658" y="62"/>
                  </a:cubicBezTo>
                  <a:cubicBezTo>
                    <a:pt x="661" y="61"/>
                    <a:pt x="665" y="60"/>
                    <a:pt x="668" y="59"/>
                  </a:cubicBezTo>
                  <a:cubicBezTo>
                    <a:pt x="665" y="61"/>
                    <a:pt x="663" y="63"/>
                    <a:pt x="660" y="65"/>
                  </a:cubicBezTo>
                  <a:cubicBezTo>
                    <a:pt x="664" y="64"/>
                    <a:pt x="669" y="64"/>
                    <a:pt x="673" y="63"/>
                  </a:cubicBezTo>
                  <a:cubicBezTo>
                    <a:pt x="676" y="62"/>
                    <a:pt x="682" y="62"/>
                    <a:pt x="684" y="60"/>
                  </a:cubicBezTo>
                  <a:cubicBezTo>
                    <a:pt x="691" y="54"/>
                    <a:pt x="697" y="51"/>
                    <a:pt x="705" y="48"/>
                  </a:cubicBezTo>
                  <a:cubicBezTo>
                    <a:pt x="702" y="51"/>
                    <a:pt x="698" y="54"/>
                    <a:pt x="695" y="57"/>
                  </a:cubicBezTo>
                  <a:cubicBezTo>
                    <a:pt x="697" y="58"/>
                    <a:pt x="699" y="59"/>
                    <a:pt x="701" y="60"/>
                  </a:cubicBezTo>
                  <a:cubicBezTo>
                    <a:pt x="687" y="64"/>
                    <a:pt x="673" y="67"/>
                    <a:pt x="659" y="69"/>
                  </a:cubicBezTo>
                  <a:cubicBezTo>
                    <a:pt x="664" y="74"/>
                    <a:pt x="669" y="78"/>
                    <a:pt x="673" y="82"/>
                  </a:cubicBezTo>
                  <a:cubicBezTo>
                    <a:pt x="668" y="79"/>
                    <a:pt x="660" y="72"/>
                    <a:pt x="654" y="70"/>
                  </a:cubicBezTo>
                  <a:cubicBezTo>
                    <a:pt x="653" y="70"/>
                    <a:pt x="633" y="70"/>
                    <a:pt x="634" y="69"/>
                  </a:cubicBezTo>
                  <a:cubicBezTo>
                    <a:pt x="628" y="80"/>
                    <a:pt x="639" y="80"/>
                    <a:pt x="645" y="84"/>
                  </a:cubicBezTo>
                  <a:cubicBezTo>
                    <a:pt x="651" y="88"/>
                    <a:pt x="656" y="94"/>
                    <a:pt x="659" y="101"/>
                  </a:cubicBezTo>
                  <a:cubicBezTo>
                    <a:pt x="650" y="96"/>
                    <a:pt x="636" y="94"/>
                    <a:pt x="628" y="102"/>
                  </a:cubicBezTo>
                  <a:cubicBezTo>
                    <a:pt x="621" y="110"/>
                    <a:pt x="627" y="110"/>
                    <a:pt x="634" y="112"/>
                  </a:cubicBezTo>
                  <a:cubicBezTo>
                    <a:pt x="639" y="113"/>
                    <a:pt x="643" y="107"/>
                    <a:pt x="646" y="103"/>
                  </a:cubicBezTo>
                  <a:cubicBezTo>
                    <a:pt x="644" y="111"/>
                    <a:pt x="637" y="116"/>
                    <a:pt x="645" y="122"/>
                  </a:cubicBezTo>
                  <a:cubicBezTo>
                    <a:pt x="652" y="126"/>
                    <a:pt x="660" y="117"/>
                    <a:pt x="663" y="113"/>
                  </a:cubicBezTo>
                  <a:cubicBezTo>
                    <a:pt x="657" y="122"/>
                    <a:pt x="653" y="128"/>
                    <a:pt x="642" y="125"/>
                  </a:cubicBezTo>
                  <a:cubicBezTo>
                    <a:pt x="637" y="124"/>
                    <a:pt x="637" y="118"/>
                    <a:pt x="633" y="117"/>
                  </a:cubicBezTo>
                  <a:cubicBezTo>
                    <a:pt x="628" y="116"/>
                    <a:pt x="625" y="116"/>
                    <a:pt x="620" y="118"/>
                  </a:cubicBezTo>
                  <a:cubicBezTo>
                    <a:pt x="623" y="124"/>
                    <a:pt x="623" y="124"/>
                    <a:pt x="629" y="125"/>
                  </a:cubicBezTo>
                  <a:cubicBezTo>
                    <a:pt x="625" y="130"/>
                    <a:pt x="622" y="128"/>
                    <a:pt x="617" y="131"/>
                  </a:cubicBezTo>
                  <a:cubicBezTo>
                    <a:pt x="615" y="131"/>
                    <a:pt x="611" y="132"/>
                    <a:pt x="609" y="134"/>
                  </a:cubicBezTo>
                  <a:cubicBezTo>
                    <a:pt x="608" y="135"/>
                    <a:pt x="611" y="137"/>
                    <a:pt x="609" y="139"/>
                  </a:cubicBezTo>
                  <a:cubicBezTo>
                    <a:pt x="612" y="143"/>
                    <a:pt x="613" y="140"/>
                    <a:pt x="616" y="137"/>
                  </a:cubicBezTo>
                  <a:cubicBezTo>
                    <a:pt x="617" y="142"/>
                    <a:pt x="624" y="146"/>
                    <a:pt x="626" y="140"/>
                  </a:cubicBezTo>
                  <a:cubicBezTo>
                    <a:pt x="627" y="145"/>
                    <a:pt x="630" y="142"/>
                    <a:pt x="633" y="142"/>
                  </a:cubicBezTo>
                  <a:cubicBezTo>
                    <a:pt x="637" y="143"/>
                    <a:pt x="640" y="143"/>
                    <a:pt x="644" y="143"/>
                  </a:cubicBezTo>
                  <a:cubicBezTo>
                    <a:pt x="648" y="143"/>
                    <a:pt x="649" y="139"/>
                    <a:pt x="652" y="141"/>
                  </a:cubicBezTo>
                  <a:cubicBezTo>
                    <a:pt x="654" y="141"/>
                    <a:pt x="659" y="143"/>
                    <a:pt x="658" y="138"/>
                  </a:cubicBezTo>
                  <a:cubicBezTo>
                    <a:pt x="659" y="142"/>
                    <a:pt x="667" y="146"/>
                    <a:pt x="667" y="139"/>
                  </a:cubicBezTo>
                  <a:cubicBezTo>
                    <a:pt x="670" y="143"/>
                    <a:pt x="672" y="138"/>
                    <a:pt x="674" y="140"/>
                  </a:cubicBezTo>
                  <a:cubicBezTo>
                    <a:pt x="677" y="143"/>
                    <a:pt x="676" y="144"/>
                    <a:pt x="675" y="148"/>
                  </a:cubicBezTo>
                  <a:cubicBezTo>
                    <a:pt x="680" y="147"/>
                    <a:pt x="684" y="145"/>
                    <a:pt x="689" y="144"/>
                  </a:cubicBezTo>
                  <a:cubicBezTo>
                    <a:pt x="690" y="143"/>
                    <a:pt x="691" y="141"/>
                    <a:pt x="692" y="140"/>
                  </a:cubicBezTo>
                  <a:cubicBezTo>
                    <a:pt x="693" y="140"/>
                    <a:pt x="694" y="142"/>
                    <a:pt x="696" y="142"/>
                  </a:cubicBezTo>
                  <a:cubicBezTo>
                    <a:pt x="697" y="141"/>
                    <a:pt x="701" y="141"/>
                    <a:pt x="701" y="139"/>
                  </a:cubicBezTo>
                  <a:cubicBezTo>
                    <a:pt x="700" y="138"/>
                    <a:pt x="701" y="134"/>
                    <a:pt x="699" y="133"/>
                  </a:cubicBezTo>
                  <a:cubicBezTo>
                    <a:pt x="697" y="132"/>
                    <a:pt x="696" y="130"/>
                    <a:pt x="694" y="132"/>
                  </a:cubicBezTo>
                  <a:cubicBezTo>
                    <a:pt x="691" y="134"/>
                    <a:pt x="691" y="135"/>
                    <a:pt x="689" y="132"/>
                  </a:cubicBezTo>
                  <a:cubicBezTo>
                    <a:pt x="687" y="129"/>
                    <a:pt x="695" y="123"/>
                    <a:pt x="697" y="122"/>
                  </a:cubicBezTo>
                  <a:cubicBezTo>
                    <a:pt x="702" y="118"/>
                    <a:pt x="694" y="115"/>
                    <a:pt x="696" y="114"/>
                  </a:cubicBezTo>
                  <a:cubicBezTo>
                    <a:pt x="698" y="112"/>
                    <a:pt x="704" y="116"/>
                    <a:pt x="707" y="115"/>
                  </a:cubicBezTo>
                  <a:cubicBezTo>
                    <a:pt x="713" y="113"/>
                    <a:pt x="714" y="112"/>
                    <a:pt x="718" y="107"/>
                  </a:cubicBezTo>
                  <a:cubicBezTo>
                    <a:pt x="715" y="106"/>
                    <a:pt x="712" y="105"/>
                    <a:pt x="710" y="103"/>
                  </a:cubicBezTo>
                  <a:cubicBezTo>
                    <a:pt x="714" y="103"/>
                    <a:pt x="719" y="102"/>
                    <a:pt x="724" y="101"/>
                  </a:cubicBezTo>
                  <a:cubicBezTo>
                    <a:pt x="724" y="96"/>
                    <a:pt x="712" y="95"/>
                    <a:pt x="708" y="94"/>
                  </a:cubicBezTo>
                  <a:cubicBezTo>
                    <a:pt x="714" y="94"/>
                    <a:pt x="719" y="94"/>
                    <a:pt x="724" y="94"/>
                  </a:cubicBezTo>
                  <a:cubicBezTo>
                    <a:pt x="725" y="88"/>
                    <a:pt x="710" y="90"/>
                    <a:pt x="706" y="89"/>
                  </a:cubicBezTo>
                  <a:cubicBezTo>
                    <a:pt x="716" y="88"/>
                    <a:pt x="726" y="87"/>
                    <a:pt x="735" y="85"/>
                  </a:cubicBezTo>
                  <a:cubicBezTo>
                    <a:pt x="735" y="84"/>
                    <a:pt x="734" y="82"/>
                    <a:pt x="734" y="80"/>
                  </a:cubicBezTo>
                  <a:cubicBezTo>
                    <a:pt x="737" y="81"/>
                    <a:pt x="742" y="84"/>
                    <a:pt x="745" y="82"/>
                  </a:cubicBezTo>
                  <a:cubicBezTo>
                    <a:pt x="750" y="79"/>
                    <a:pt x="752" y="78"/>
                    <a:pt x="756" y="74"/>
                  </a:cubicBezTo>
                  <a:cubicBezTo>
                    <a:pt x="752" y="73"/>
                    <a:pt x="749" y="73"/>
                    <a:pt x="745" y="73"/>
                  </a:cubicBezTo>
                  <a:cubicBezTo>
                    <a:pt x="751" y="72"/>
                    <a:pt x="756" y="71"/>
                    <a:pt x="762" y="70"/>
                  </a:cubicBezTo>
                  <a:cubicBezTo>
                    <a:pt x="767" y="69"/>
                    <a:pt x="772" y="63"/>
                    <a:pt x="777" y="60"/>
                  </a:cubicBezTo>
                  <a:cubicBezTo>
                    <a:pt x="782" y="57"/>
                    <a:pt x="801" y="52"/>
                    <a:pt x="802" y="45"/>
                  </a:cubicBezTo>
                  <a:cubicBezTo>
                    <a:pt x="787" y="48"/>
                    <a:pt x="773" y="51"/>
                    <a:pt x="759" y="54"/>
                  </a:cubicBezTo>
                  <a:cubicBezTo>
                    <a:pt x="768" y="51"/>
                    <a:pt x="776" y="48"/>
                    <a:pt x="785" y="46"/>
                  </a:cubicBezTo>
                  <a:cubicBezTo>
                    <a:pt x="780" y="45"/>
                    <a:pt x="775" y="44"/>
                    <a:pt x="770" y="43"/>
                  </a:cubicBezTo>
                  <a:cubicBezTo>
                    <a:pt x="781" y="42"/>
                    <a:pt x="792" y="42"/>
                    <a:pt x="803" y="41"/>
                  </a:cubicBezTo>
                  <a:cubicBezTo>
                    <a:pt x="811" y="40"/>
                    <a:pt x="821" y="32"/>
                    <a:pt x="829" y="28"/>
                  </a:cubicBezTo>
                  <a:cubicBezTo>
                    <a:pt x="819" y="24"/>
                    <a:pt x="810" y="22"/>
                    <a:pt x="800" y="20"/>
                  </a:cubicBezTo>
                  <a:cubicBezTo>
                    <a:pt x="791" y="19"/>
                    <a:pt x="783" y="21"/>
                    <a:pt x="774" y="23"/>
                  </a:cubicBezTo>
                  <a:cubicBezTo>
                    <a:pt x="779" y="21"/>
                    <a:pt x="784" y="18"/>
                    <a:pt x="788" y="15"/>
                  </a:cubicBezTo>
                  <a:cubicBezTo>
                    <a:pt x="779" y="14"/>
                    <a:pt x="770" y="11"/>
                    <a:pt x="761" y="11"/>
                  </a:cubicBezTo>
                  <a:cubicBezTo>
                    <a:pt x="753" y="11"/>
                    <a:pt x="743" y="14"/>
                    <a:pt x="735" y="15"/>
                  </a:cubicBezTo>
                  <a:cubicBezTo>
                    <a:pt x="736" y="18"/>
                    <a:pt x="737" y="20"/>
                    <a:pt x="739" y="22"/>
                  </a:cubicBezTo>
                  <a:cubicBezTo>
                    <a:pt x="734" y="19"/>
                    <a:pt x="729" y="14"/>
                    <a:pt x="724" y="14"/>
                  </a:cubicBezTo>
                  <a:cubicBezTo>
                    <a:pt x="717" y="14"/>
                    <a:pt x="710" y="13"/>
                    <a:pt x="703" y="13"/>
                  </a:cubicBezTo>
                  <a:cubicBezTo>
                    <a:pt x="708" y="17"/>
                    <a:pt x="712" y="20"/>
                    <a:pt x="716" y="24"/>
                  </a:cubicBezTo>
                  <a:cubicBezTo>
                    <a:pt x="711" y="22"/>
                    <a:pt x="706" y="20"/>
                    <a:pt x="701" y="18"/>
                  </a:cubicBezTo>
                  <a:cubicBezTo>
                    <a:pt x="698" y="17"/>
                    <a:pt x="690" y="14"/>
                    <a:pt x="688" y="15"/>
                  </a:cubicBezTo>
                  <a:cubicBezTo>
                    <a:pt x="686" y="16"/>
                    <a:pt x="685" y="19"/>
                    <a:pt x="683" y="19"/>
                  </a:cubicBezTo>
                  <a:cubicBezTo>
                    <a:pt x="680" y="19"/>
                    <a:pt x="677" y="19"/>
                    <a:pt x="673" y="19"/>
                  </a:cubicBezTo>
                  <a:cubicBezTo>
                    <a:pt x="670" y="20"/>
                    <a:pt x="666" y="25"/>
                    <a:pt x="663" y="27"/>
                  </a:cubicBezTo>
                  <a:cubicBezTo>
                    <a:pt x="671" y="32"/>
                    <a:pt x="679" y="36"/>
                    <a:pt x="688" y="41"/>
                  </a:cubicBezTo>
                  <a:cubicBezTo>
                    <a:pt x="679" y="38"/>
                    <a:pt x="669" y="36"/>
                    <a:pt x="660" y="34"/>
                  </a:cubicBezTo>
                  <a:cubicBezTo>
                    <a:pt x="656" y="33"/>
                    <a:pt x="652" y="28"/>
                    <a:pt x="648" y="26"/>
                  </a:cubicBezTo>
                  <a:cubicBezTo>
                    <a:pt x="646" y="24"/>
                    <a:pt x="641" y="25"/>
                    <a:pt x="638" y="25"/>
                  </a:cubicBezTo>
                  <a:cubicBezTo>
                    <a:pt x="639" y="27"/>
                    <a:pt x="639" y="29"/>
                    <a:pt x="640" y="30"/>
                  </a:cubicBezTo>
                  <a:cubicBezTo>
                    <a:pt x="637" y="30"/>
                    <a:pt x="633" y="31"/>
                    <a:pt x="630" y="31"/>
                  </a:cubicBezTo>
                  <a:cubicBezTo>
                    <a:pt x="632" y="32"/>
                    <a:pt x="634" y="33"/>
                    <a:pt x="637" y="34"/>
                  </a:cubicBezTo>
                  <a:cubicBezTo>
                    <a:pt x="628" y="35"/>
                    <a:pt x="615" y="29"/>
                    <a:pt x="611" y="40"/>
                  </a:cubicBezTo>
                  <a:cubicBezTo>
                    <a:pt x="604" y="35"/>
                    <a:pt x="596" y="39"/>
                    <a:pt x="590" y="43"/>
                  </a:cubicBezTo>
                  <a:cubicBezTo>
                    <a:pt x="594" y="45"/>
                    <a:pt x="598" y="47"/>
                    <a:pt x="602" y="49"/>
                  </a:cubicBezTo>
                  <a:cubicBezTo>
                    <a:pt x="607" y="47"/>
                    <a:pt x="611" y="46"/>
                    <a:pt x="615" y="44"/>
                  </a:cubicBezTo>
                  <a:close/>
                  <a:moveTo>
                    <a:pt x="521" y="118"/>
                  </a:moveTo>
                  <a:cubicBezTo>
                    <a:pt x="518" y="115"/>
                    <a:pt x="515" y="115"/>
                    <a:pt x="511" y="116"/>
                  </a:cubicBezTo>
                  <a:cubicBezTo>
                    <a:pt x="507" y="117"/>
                    <a:pt x="509" y="120"/>
                    <a:pt x="512" y="120"/>
                  </a:cubicBezTo>
                  <a:cubicBezTo>
                    <a:pt x="515" y="119"/>
                    <a:pt x="518" y="117"/>
                    <a:pt x="521" y="118"/>
                  </a:cubicBezTo>
                  <a:close/>
                  <a:moveTo>
                    <a:pt x="684" y="367"/>
                  </a:moveTo>
                  <a:cubicBezTo>
                    <a:pt x="687" y="365"/>
                    <a:pt x="694" y="358"/>
                    <a:pt x="687" y="356"/>
                  </a:cubicBezTo>
                  <a:cubicBezTo>
                    <a:pt x="684" y="355"/>
                    <a:pt x="681" y="358"/>
                    <a:pt x="681" y="360"/>
                  </a:cubicBezTo>
                  <a:cubicBezTo>
                    <a:pt x="681" y="364"/>
                    <a:pt x="682" y="364"/>
                    <a:pt x="684" y="367"/>
                  </a:cubicBezTo>
                  <a:close/>
                  <a:moveTo>
                    <a:pt x="1228" y="486"/>
                  </a:moveTo>
                  <a:cubicBezTo>
                    <a:pt x="1227" y="486"/>
                    <a:pt x="1227" y="487"/>
                    <a:pt x="1226" y="488"/>
                  </a:cubicBezTo>
                  <a:cubicBezTo>
                    <a:pt x="1233" y="494"/>
                    <a:pt x="1243" y="483"/>
                    <a:pt x="1249" y="481"/>
                  </a:cubicBezTo>
                  <a:cubicBezTo>
                    <a:pt x="1252" y="480"/>
                    <a:pt x="1253" y="482"/>
                    <a:pt x="1254" y="479"/>
                  </a:cubicBezTo>
                  <a:cubicBezTo>
                    <a:pt x="1255" y="477"/>
                    <a:pt x="1256" y="474"/>
                    <a:pt x="1257" y="472"/>
                  </a:cubicBezTo>
                  <a:cubicBezTo>
                    <a:pt x="1258" y="468"/>
                    <a:pt x="1256" y="464"/>
                    <a:pt x="1254" y="461"/>
                  </a:cubicBezTo>
                  <a:cubicBezTo>
                    <a:pt x="1259" y="458"/>
                    <a:pt x="1260" y="458"/>
                    <a:pt x="1261" y="452"/>
                  </a:cubicBezTo>
                  <a:cubicBezTo>
                    <a:pt x="1258" y="453"/>
                    <a:pt x="1257" y="448"/>
                    <a:pt x="1256" y="446"/>
                  </a:cubicBezTo>
                  <a:cubicBezTo>
                    <a:pt x="1254" y="444"/>
                    <a:pt x="1250" y="447"/>
                    <a:pt x="1248" y="447"/>
                  </a:cubicBezTo>
                  <a:cubicBezTo>
                    <a:pt x="1249" y="446"/>
                    <a:pt x="1249" y="446"/>
                    <a:pt x="1249" y="445"/>
                  </a:cubicBezTo>
                  <a:cubicBezTo>
                    <a:pt x="1244" y="442"/>
                    <a:pt x="1239" y="448"/>
                    <a:pt x="1236" y="452"/>
                  </a:cubicBezTo>
                  <a:cubicBezTo>
                    <a:pt x="1238" y="453"/>
                    <a:pt x="1240" y="453"/>
                    <a:pt x="1241" y="454"/>
                  </a:cubicBezTo>
                  <a:cubicBezTo>
                    <a:pt x="1239" y="456"/>
                    <a:pt x="1238" y="458"/>
                    <a:pt x="1235" y="457"/>
                  </a:cubicBezTo>
                  <a:cubicBezTo>
                    <a:pt x="1233" y="456"/>
                    <a:pt x="1231" y="455"/>
                    <a:pt x="1229" y="456"/>
                  </a:cubicBezTo>
                  <a:cubicBezTo>
                    <a:pt x="1226" y="458"/>
                    <a:pt x="1227" y="458"/>
                    <a:pt x="1228" y="462"/>
                  </a:cubicBezTo>
                  <a:cubicBezTo>
                    <a:pt x="1229" y="463"/>
                    <a:pt x="1226" y="465"/>
                    <a:pt x="1225" y="466"/>
                  </a:cubicBezTo>
                  <a:cubicBezTo>
                    <a:pt x="1228" y="467"/>
                    <a:pt x="1230" y="469"/>
                    <a:pt x="1234" y="469"/>
                  </a:cubicBezTo>
                  <a:cubicBezTo>
                    <a:pt x="1232" y="471"/>
                    <a:pt x="1229" y="473"/>
                    <a:pt x="1227" y="477"/>
                  </a:cubicBezTo>
                  <a:cubicBezTo>
                    <a:pt x="1230" y="476"/>
                    <a:pt x="1233" y="474"/>
                    <a:pt x="1236" y="476"/>
                  </a:cubicBezTo>
                  <a:cubicBezTo>
                    <a:pt x="1234" y="476"/>
                    <a:pt x="1230" y="476"/>
                    <a:pt x="1228" y="478"/>
                  </a:cubicBezTo>
                  <a:cubicBezTo>
                    <a:pt x="1227" y="480"/>
                    <a:pt x="1225" y="481"/>
                    <a:pt x="1223" y="481"/>
                  </a:cubicBezTo>
                  <a:cubicBezTo>
                    <a:pt x="1224" y="481"/>
                    <a:pt x="1226" y="482"/>
                    <a:pt x="1227" y="482"/>
                  </a:cubicBezTo>
                  <a:cubicBezTo>
                    <a:pt x="1226" y="483"/>
                    <a:pt x="1224" y="484"/>
                    <a:pt x="1223" y="484"/>
                  </a:cubicBezTo>
                  <a:cubicBezTo>
                    <a:pt x="1225" y="485"/>
                    <a:pt x="1226" y="485"/>
                    <a:pt x="1228" y="486"/>
                  </a:cubicBezTo>
                  <a:close/>
                  <a:moveTo>
                    <a:pt x="652" y="356"/>
                  </a:moveTo>
                  <a:cubicBezTo>
                    <a:pt x="653" y="356"/>
                    <a:pt x="653" y="359"/>
                    <a:pt x="654" y="359"/>
                  </a:cubicBezTo>
                  <a:cubicBezTo>
                    <a:pt x="661" y="359"/>
                    <a:pt x="668" y="356"/>
                    <a:pt x="669" y="348"/>
                  </a:cubicBezTo>
                  <a:cubicBezTo>
                    <a:pt x="667" y="348"/>
                    <a:pt x="666" y="348"/>
                    <a:pt x="664" y="348"/>
                  </a:cubicBezTo>
                  <a:cubicBezTo>
                    <a:pt x="660" y="348"/>
                    <a:pt x="658" y="348"/>
                    <a:pt x="654" y="351"/>
                  </a:cubicBezTo>
                  <a:cubicBezTo>
                    <a:pt x="652" y="353"/>
                    <a:pt x="651" y="353"/>
                    <a:pt x="652" y="356"/>
                  </a:cubicBezTo>
                  <a:close/>
                  <a:moveTo>
                    <a:pt x="578" y="165"/>
                  </a:moveTo>
                  <a:cubicBezTo>
                    <a:pt x="577" y="161"/>
                    <a:pt x="573" y="154"/>
                    <a:pt x="568" y="156"/>
                  </a:cubicBezTo>
                  <a:cubicBezTo>
                    <a:pt x="565" y="157"/>
                    <a:pt x="552" y="159"/>
                    <a:pt x="554" y="166"/>
                  </a:cubicBezTo>
                  <a:cubicBezTo>
                    <a:pt x="555" y="168"/>
                    <a:pt x="566" y="172"/>
                    <a:pt x="568" y="174"/>
                  </a:cubicBezTo>
                  <a:cubicBezTo>
                    <a:pt x="574" y="173"/>
                    <a:pt x="580" y="174"/>
                    <a:pt x="578" y="165"/>
                  </a:cubicBezTo>
                  <a:close/>
                  <a:moveTo>
                    <a:pt x="489" y="98"/>
                  </a:moveTo>
                  <a:cubicBezTo>
                    <a:pt x="493" y="99"/>
                    <a:pt x="494" y="93"/>
                    <a:pt x="498" y="96"/>
                  </a:cubicBezTo>
                  <a:cubicBezTo>
                    <a:pt x="497" y="97"/>
                    <a:pt x="496" y="98"/>
                    <a:pt x="496" y="98"/>
                  </a:cubicBezTo>
                  <a:cubicBezTo>
                    <a:pt x="498" y="99"/>
                    <a:pt x="500" y="99"/>
                    <a:pt x="502" y="100"/>
                  </a:cubicBezTo>
                  <a:cubicBezTo>
                    <a:pt x="502" y="106"/>
                    <a:pt x="493" y="101"/>
                    <a:pt x="489" y="104"/>
                  </a:cubicBezTo>
                  <a:cubicBezTo>
                    <a:pt x="490" y="116"/>
                    <a:pt x="503" y="104"/>
                    <a:pt x="506" y="107"/>
                  </a:cubicBezTo>
                  <a:cubicBezTo>
                    <a:pt x="508" y="110"/>
                    <a:pt x="513" y="109"/>
                    <a:pt x="517" y="110"/>
                  </a:cubicBezTo>
                  <a:cubicBezTo>
                    <a:pt x="521" y="110"/>
                    <a:pt x="521" y="112"/>
                    <a:pt x="523" y="116"/>
                  </a:cubicBezTo>
                  <a:cubicBezTo>
                    <a:pt x="525" y="119"/>
                    <a:pt x="541" y="119"/>
                    <a:pt x="533" y="109"/>
                  </a:cubicBezTo>
                  <a:cubicBezTo>
                    <a:pt x="532" y="108"/>
                    <a:pt x="529" y="106"/>
                    <a:pt x="529" y="104"/>
                  </a:cubicBezTo>
                  <a:cubicBezTo>
                    <a:pt x="530" y="102"/>
                    <a:pt x="530" y="102"/>
                    <a:pt x="528" y="100"/>
                  </a:cubicBezTo>
                  <a:cubicBezTo>
                    <a:pt x="525" y="97"/>
                    <a:pt x="524" y="98"/>
                    <a:pt x="520" y="99"/>
                  </a:cubicBezTo>
                  <a:cubicBezTo>
                    <a:pt x="521" y="90"/>
                    <a:pt x="510" y="95"/>
                    <a:pt x="507" y="96"/>
                  </a:cubicBezTo>
                  <a:cubicBezTo>
                    <a:pt x="505" y="91"/>
                    <a:pt x="503" y="87"/>
                    <a:pt x="497" y="88"/>
                  </a:cubicBezTo>
                  <a:cubicBezTo>
                    <a:pt x="490" y="89"/>
                    <a:pt x="486" y="87"/>
                    <a:pt x="484" y="94"/>
                  </a:cubicBezTo>
                  <a:cubicBezTo>
                    <a:pt x="486" y="94"/>
                    <a:pt x="488" y="94"/>
                    <a:pt x="491" y="94"/>
                  </a:cubicBezTo>
                  <a:cubicBezTo>
                    <a:pt x="490" y="95"/>
                    <a:pt x="489" y="97"/>
                    <a:pt x="489" y="98"/>
                  </a:cubicBezTo>
                  <a:close/>
                  <a:moveTo>
                    <a:pt x="491" y="129"/>
                  </a:moveTo>
                  <a:cubicBezTo>
                    <a:pt x="493" y="132"/>
                    <a:pt x="495" y="128"/>
                    <a:pt x="493" y="126"/>
                  </a:cubicBezTo>
                  <a:cubicBezTo>
                    <a:pt x="491" y="124"/>
                    <a:pt x="490" y="123"/>
                    <a:pt x="488" y="121"/>
                  </a:cubicBezTo>
                  <a:cubicBezTo>
                    <a:pt x="486" y="120"/>
                    <a:pt x="484" y="117"/>
                    <a:pt x="481" y="118"/>
                  </a:cubicBezTo>
                  <a:cubicBezTo>
                    <a:pt x="481" y="121"/>
                    <a:pt x="482" y="123"/>
                    <a:pt x="483" y="125"/>
                  </a:cubicBezTo>
                  <a:cubicBezTo>
                    <a:pt x="485" y="127"/>
                    <a:pt x="489" y="128"/>
                    <a:pt x="491" y="129"/>
                  </a:cubicBezTo>
                  <a:close/>
                  <a:moveTo>
                    <a:pt x="537" y="75"/>
                  </a:moveTo>
                  <a:cubicBezTo>
                    <a:pt x="535" y="71"/>
                    <a:pt x="524" y="72"/>
                    <a:pt x="527" y="78"/>
                  </a:cubicBezTo>
                  <a:cubicBezTo>
                    <a:pt x="533" y="80"/>
                    <a:pt x="541" y="85"/>
                    <a:pt x="537" y="75"/>
                  </a:cubicBezTo>
                  <a:close/>
                  <a:moveTo>
                    <a:pt x="552" y="111"/>
                  </a:moveTo>
                  <a:cubicBezTo>
                    <a:pt x="550" y="112"/>
                    <a:pt x="548" y="112"/>
                    <a:pt x="545" y="113"/>
                  </a:cubicBezTo>
                  <a:cubicBezTo>
                    <a:pt x="547" y="114"/>
                    <a:pt x="551" y="118"/>
                    <a:pt x="551" y="118"/>
                  </a:cubicBezTo>
                  <a:cubicBezTo>
                    <a:pt x="554" y="118"/>
                    <a:pt x="556" y="117"/>
                    <a:pt x="558" y="116"/>
                  </a:cubicBezTo>
                  <a:cubicBezTo>
                    <a:pt x="561" y="115"/>
                    <a:pt x="566" y="115"/>
                    <a:pt x="567" y="113"/>
                  </a:cubicBezTo>
                  <a:cubicBezTo>
                    <a:pt x="568" y="111"/>
                    <a:pt x="565" y="109"/>
                    <a:pt x="568" y="106"/>
                  </a:cubicBezTo>
                  <a:cubicBezTo>
                    <a:pt x="565" y="105"/>
                    <a:pt x="561" y="105"/>
                    <a:pt x="559" y="104"/>
                  </a:cubicBezTo>
                  <a:cubicBezTo>
                    <a:pt x="557" y="104"/>
                    <a:pt x="555" y="101"/>
                    <a:pt x="552" y="100"/>
                  </a:cubicBezTo>
                  <a:cubicBezTo>
                    <a:pt x="549" y="98"/>
                    <a:pt x="536" y="96"/>
                    <a:pt x="543" y="104"/>
                  </a:cubicBezTo>
                  <a:cubicBezTo>
                    <a:pt x="542" y="104"/>
                    <a:pt x="541" y="104"/>
                    <a:pt x="541" y="104"/>
                  </a:cubicBezTo>
                  <a:cubicBezTo>
                    <a:pt x="542" y="111"/>
                    <a:pt x="548" y="108"/>
                    <a:pt x="552" y="111"/>
                  </a:cubicBezTo>
                  <a:close/>
                  <a:moveTo>
                    <a:pt x="434" y="114"/>
                  </a:moveTo>
                  <a:cubicBezTo>
                    <a:pt x="427" y="115"/>
                    <a:pt x="424" y="114"/>
                    <a:pt x="426" y="122"/>
                  </a:cubicBezTo>
                  <a:cubicBezTo>
                    <a:pt x="429" y="122"/>
                    <a:pt x="432" y="127"/>
                    <a:pt x="434" y="126"/>
                  </a:cubicBezTo>
                  <a:cubicBezTo>
                    <a:pt x="439" y="125"/>
                    <a:pt x="443" y="124"/>
                    <a:pt x="447" y="123"/>
                  </a:cubicBezTo>
                  <a:cubicBezTo>
                    <a:pt x="450" y="122"/>
                    <a:pt x="449" y="121"/>
                    <a:pt x="450" y="119"/>
                  </a:cubicBezTo>
                  <a:cubicBezTo>
                    <a:pt x="450" y="117"/>
                    <a:pt x="445" y="118"/>
                    <a:pt x="444" y="116"/>
                  </a:cubicBezTo>
                  <a:cubicBezTo>
                    <a:pt x="447" y="116"/>
                    <a:pt x="451" y="115"/>
                    <a:pt x="453" y="112"/>
                  </a:cubicBezTo>
                  <a:cubicBezTo>
                    <a:pt x="448" y="110"/>
                    <a:pt x="440" y="113"/>
                    <a:pt x="434" y="114"/>
                  </a:cubicBezTo>
                  <a:close/>
                  <a:moveTo>
                    <a:pt x="448" y="144"/>
                  </a:moveTo>
                  <a:cubicBezTo>
                    <a:pt x="450" y="146"/>
                    <a:pt x="453" y="147"/>
                    <a:pt x="456" y="149"/>
                  </a:cubicBezTo>
                  <a:cubicBezTo>
                    <a:pt x="454" y="150"/>
                    <a:pt x="452" y="151"/>
                    <a:pt x="450" y="151"/>
                  </a:cubicBezTo>
                  <a:cubicBezTo>
                    <a:pt x="452" y="152"/>
                    <a:pt x="459" y="154"/>
                    <a:pt x="459" y="156"/>
                  </a:cubicBezTo>
                  <a:cubicBezTo>
                    <a:pt x="459" y="161"/>
                    <a:pt x="454" y="158"/>
                    <a:pt x="450" y="158"/>
                  </a:cubicBezTo>
                  <a:cubicBezTo>
                    <a:pt x="449" y="158"/>
                    <a:pt x="441" y="159"/>
                    <a:pt x="440" y="157"/>
                  </a:cubicBezTo>
                  <a:cubicBezTo>
                    <a:pt x="439" y="152"/>
                    <a:pt x="438" y="152"/>
                    <a:pt x="434" y="153"/>
                  </a:cubicBezTo>
                  <a:cubicBezTo>
                    <a:pt x="434" y="152"/>
                    <a:pt x="435" y="152"/>
                    <a:pt x="436" y="151"/>
                  </a:cubicBezTo>
                  <a:cubicBezTo>
                    <a:pt x="433" y="149"/>
                    <a:pt x="429" y="144"/>
                    <a:pt x="425" y="145"/>
                  </a:cubicBezTo>
                  <a:cubicBezTo>
                    <a:pt x="418" y="146"/>
                    <a:pt x="421" y="143"/>
                    <a:pt x="415" y="141"/>
                  </a:cubicBezTo>
                  <a:cubicBezTo>
                    <a:pt x="414" y="140"/>
                    <a:pt x="405" y="141"/>
                    <a:pt x="405" y="143"/>
                  </a:cubicBezTo>
                  <a:cubicBezTo>
                    <a:pt x="405" y="145"/>
                    <a:pt x="412" y="146"/>
                    <a:pt x="414" y="147"/>
                  </a:cubicBezTo>
                  <a:cubicBezTo>
                    <a:pt x="408" y="146"/>
                    <a:pt x="404" y="146"/>
                    <a:pt x="398" y="148"/>
                  </a:cubicBezTo>
                  <a:cubicBezTo>
                    <a:pt x="398" y="151"/>
                    <a:pt x="398" y="151"/>
                    <a:pt x="398" y="151"/>
                  </a:cubicBezTo>
                  <a:cubicBezTo>
                    <a:pt x="402" y="153"/>
                    <a:pt x="409" y="151"/>
                    <a:pt x="413" y="151"/>
                  </a:cubicBezTo>
                  <a:cubicBezTo>
                    <a:pt x="411" y="152"/>
                    <a:pt x="394" y="151"/>
                    <a:pt x="394" y="156"/>
                  </a:cubicBezTo>
                  <a:cubicBezTo>
                    <a:pt x="395" y="160"/>
                    <a:pt x="409" y="155"/>
                    <a:pt x="411" y="155"/>
                  </a:cubicBezTo>
                  <a:cubicBezTo>
                    <a:pt x="405" y="159"/>
                    <a:pt x="394" y="156"/>
                    <a:pt x="391" y="162"/>
                  </a:cubicBezTo>
                  <a:cubicBezTo>
                    <a:pt x="395" y="164"/>
                    <a:pt x="397" y="165"/>
                    <a:pt x="402" y="163"/>
                  </a:cubicBezTo>
                  <a:cubicBezTo>
                    <a:pt x="402" y="164"/>
                    <a:pt x="402" y="165"/>
                    <a:pt x="402" y="166"/>
                  </a:cubicBezTo>
                  <a:cubicBezTo>
                    <a:pt x="403" y="166"/>
                    <a:pt x="405" y="167"/>
                    <a:pt x="407" y="167"/>
                  </a:cubicBezTo>
                  <a:cubicBezTo>
                    <a:pt x="406" y="163"/>
                    <a:pt x="410" y="164"/>
                    <a:pt x="411" y="168"/>
                  </a:cubicBezTo>
                  <a:cubicBezTo>
                    <a:pt x="416" y="165"/>
                    <a:pt x="417" y="164"/>
                    <a:pt x="419" y="158"/>
                  </a:cubicBezTo>
                  <a:cubicBezTo>
                    <a:pt x="422" y="160"/>
                    <a:pt x="421" y="162"/>
                    <a:pt x="420" y="165"/>
                  </a:cubicBezTo>
                  <a:cubicBezTo>
                    <a:pt x="423" y="165"/>
                    <a:pt x="429" y="167"/>
                    <a:pt x="430" y="163"/>
                  </a:cubicBezTo>
                  <a:cubicBezTo>
                    <a:pt x="432" y="167"/>
                    <a:pt x="438" y="165"/>
                    <a:pt x="441" y="162"/>
                  </a:cubicBezTo>
                  <a:cubicBezTo>
                    <a:pt x="436" y="169"/>
                    <a:pt x="424" y="170"/>
                    <a:pt x="416" y="172"/>
                  </a:cubicBezTo>
                  <a:cubicBezTo>
                    <a:pt x="426" y="179"/>
                    <a:pt x="430" y="177"/>
                    <a:pt x="440" y="173"/>
                  </a:cubicBezTo>
                  <a:cubicBezTo>
                    <a:pt x="446" y="171"/>
                    <a:pt x="452" y="169"/>
                    <a:pt x="457" y="167"/>
                  </a:cubicBezTo>
                  <a:cubicBezTo>
                    <a:pt x="461" y="165"/>
                    <a:pt x="463" y="168"/>
                    <a:pt x="466" y="168"/>
                  </a:cubicBezTo>
                  <a:cubicBezTo>
                    <a:pt x="467" y="168"/>
                    <a:pt x="468" y="165"/>
                    <a:pt x="470" y="165"/>
                  </a:cubicBezTo>
                  <a:cubicBezTo>
                    <a:pt x="473" y="165"/>
                    <a:pt x="476" y="165"/>
                    <a:pt x="479" y="165"/>
                  </a:cubicBezTo>
                  <a:cubicBezTo>
                    <a:pt x="482" y="165"/>
                    <a:pt x="484" y="161"/>
                    <a:pt x="485" y="157"/>
                  </a:cubicBezTo>
                  <a:cubicBezTo>
                    <a:pt x="486" y="152"/>
                    <a:pt x="485" y="148"/>
                    <a:pt x="479" y="149"/>
                  </a:cubicBezTo>
                  <a:cubicBezTo>
                    <a:pt x="471" y="150"/>
                    <a:pt x="478" y="152"/>
                    <a:pt x="475" y="156"/>
                  </a:cubicBezTo>
                  <a:cubicBezTo>
                    <a:pt x="473" y="152"/>
                    <a:pt x="472" y="151"/>
                    <a:pt x="469" y="150"/>
                  </a:cubicBezTo>
                  <a:cubicBezTo>
                    <a:pt x="467" y="149"/>
                    <a:pt x="466" y="145"/>
                    <a:pt x="464" y="144"/>
                  </a:cubicBezTo>
                  <a:cubicBezTo>
                    <a:pt x="461" y="141"/>
                    <a:pt x="463" y="132"/>
                    <a:pt x="456" y="135"/>
                  </a:cubicBezTo>
                  <a:cubicBezTo>
                    <a:pt x="453" y="139"/>
                    <a:pt x="451" y="141"/>
                    <a:pt x="448" y="144"/>
                  </a:cubicBezTo>
                  <a:close/>
                  <a:moveTo>
                    <a:pt x="553" y="74"/>
                  </a:moveTo>
                  <a:cubicBezTo>
                    <a:pt x="554" y="83"/>
                    <a:pt x="564" y="83"/>
                    <a:pt x="570" y="81"/>
                  </a:cubicBezTo>
                  <a:cubicBezTo>
                    <a:pt x="568" y="84"/>
                    <a:pt x="565" y="84"/>
                    <a:pt x="562" y="84"/>
                  </a:cubicBezTo>
                  <a:cubicBezTo>
                    <a:pt x="560" y="84"/>
                    <a:pt x="560" y="88"/>
                    <a:pt x="563" y="87"/>
                  </a:cubicBezTo>
                  <a:cubicBezTo>
                    <a:pt x="565" y="87"/>
                    <a:pt x="565" y="91"/>
                    <a:pt x="568" y="89"/>
                  </a:cubicBezTo>
                  <a:cubicBezTo>
                    <a:pt x="570" y="88"/>
                    <a:pt x="571" y="86"/>
                    <a:pt x="573" y="87"/>
                  </a:cubicBezTo>
                  <a:cubicBezTo>
                    <a:pt x="573" y="88"/>
                    <a:pt x="573" y="89"/>
                    <a:pt x="573" y="89"/>
                  </a:cubicBezTo>
                  <a:cubicBezTo>
                    <a:pt x="576" y="91"/>
                    <a:pt x="577" y="88"/>
                    <a:pt x="579" y="87"/>
                  </a:cubicBezTo>
                  <a:cubicBezTo>
                    <a:pt x="580" y="87"/>
                    <a:pt x="582" y="90"/>
                    <a:pt x="582" y="86"/>
                  </a:cubicBezTo>
                  <a:cubicBezTo>
                    <a:pt x="586" y="88"/>
                    <a:pt x="593" y="85"/>
                    <a:pt x="596" y="88"/>
                  </a:cubicBezTo>
                  <a:cubicBezTo>
                    <a:pt x="593" y="89"/>
                    <a:pt x="589" y="89"/>
                    <a:pt x="585" y="89"/>
                  </a:cubicBezTo>
                  <a:cubicBezTo>
                    <a:pt x="591" y="92"/>
                    <a:pt x="596" y="91"/>
                    <a:pt x="602" y="90"/>
                  </a:cubicBezTo>
                  <a:cubicBezTo>
                    <a:pt x="592" y="92"/>
                    <a:pt x="582" y="91"/>
                    <a:pt x="572" y="95"/>
                  </a:cubicBezTo>
                  <a:cubicBezTo>
                    <a:pt x="575" y="98"/>
                    <a:pt x="578" y="98"/>
                    <a:pt x="582" y="99"/>
                  </a:cubicBezTo>
                  <a:cubicBezTo>
                    <a:pt x="580" y="99"/>
                    <a:pt x="578" y="99"/>
                    <a:pt x="576" y="99"/>
                  </a:cubicBezTo>
                  <a:cubicBezTo>
                    <a:pt x="579" y="104"/>
                    <a:pt x="587" y="102"/>
                    <a:pt x="592" y="103"/>
                  </a:cubicBezTo>
                  <a:cubicBezTo>
                    <a:pt x="589" y="104"/>
                    <a:pt x="586" y="104"/>
                    <a:pt x="582" y="104"/>
                  </a:cubicBezTo>
                  <a:cubicBezTo>
                    <a:pt x="587" y="111"/>
                    <a:pt x="596" y="110"/>
                    <a:pt x="603" y="111"/>
                  </a:cubicBezTo>
                  <a:cubicBezTo>
                    <a:pt x="603" y="109"/>
                    <a:pt x="601" y="107"/>
                    <a:pt x="600" y="107"/>
                  </a:cubicBezTo>
                  <a:cubicBezTo>
                    <a:pt x="604" y="107"/>
                    <a:pt x="606" y="109"/>
                    <a:pt x="609" y="111"/>
                  </a:cubicBezTo>
                  <a:cubicBezTo>
                    <a:pt x="608" y="108"/>
                    <a:pt x="606" y="105"/>
                    <a:pt x="605" y="102"/>
                  </a:cubicBezTo>
                  <a:cubicBezTo>
                    <a:pt x="608" y="105"/>
                    <a:pt x="611" y="108"/>
                    <a:pt x="614" y="111"/>
                  </a:cubicBezTo>
                  <a:cubicBezTo>
                    <a:pt x="616" y="107"/>
                    <a:pt x="617" y="105"/>
                    <a:pt x="615" y="102"/>
                  </a:cubicBezTo>
                  <a:cubicBezTo>
                    <a:pt x="628" y="109"/>
                    <a:pt x="613" y="96"/>
                    <a:pt x="623" y="93"/>
                  </a:cubicBezTo>
                  <a:cubicBezTo>
                    <a:pt x="622" y="96"/>
                    <a:pt x="623" y="99"/>
                    <a:pt x="624" y="101"/>
                  </a:cubicBezTo>
                  <a:cubicBezTo>
                    <a:pt x="627" y="99"/>
                    <a:pt x="630" y="98"/>
                    <a:pt x="629" y="94"/>
                  </a:cubicBezTo>
                  <a:cubicBezTo>
                    <a:pt x="631" y="96"/>
                    <a:pt x="641" y="91"/>
                    <a:pt x="645" y="90"/>
                  </a:cubicBezTo>
                  <a:cubicBezTo>
                    <a:pt x="643" y="87"/>
                    <a:pt x="641" y="85"/>
                    <a:pt x="638" y="83"/>
                  </a:cubicBezTo>
                  <a:cubicBezTo>
                    <a:pt x="638" y="84"/>
                    <a:pt x="637" y="85"/>
                    <a:pt x="636" y="86"/>
                  </a:cubicBezTo>
                  <a:cubicBezTo>
                    <a:pt x="636" y="79"/>
                    <a:pt x="628" y="83"/>
                    <a:pt x="625" y="85"/>
                  </a:cubicBezTo>
                  <a:cubicBezTo>
                    <a:pt x="629" y="78"/>
                    <a:pt x="631" y="75"/>
                    <a:pt x="622" y="74"/>
                  </a:cubicBezTo>
                  <a:cubicBezTo>
                    <a:pt x="627" y="69"/>
                    <a:pt x="620" y="64"/>
                    <a:pt x="615" y="68"/>
                  </a:cubicBezTo>
                  <a:cubicBezTo>
                    <a:pt x="616" y="69"/>
                    <a:pt x="617" y="71"/>
                    <a:pt x="618" y="73"/>
                  </a:cubicBezTo>
                  <a:cubicBezTo>
                    <a:pt x="616" y="73"/>
                    <a:pt x="613" y="72"/>
                    <a:pt x="611" y="70"/>
                  </a:cubicBezTo>
                  <a:cubicBezTo>
                    <a:pt x="611" y="68"/>
                    <a:pt x="613" y="64"/>
                    <a:pt x="609" y="65"/>
                  </a:cubicBezTo>
                  <a:cubicBezTo>
                    <a:pt x="605" y="66"/>
                    <a:pt x="601" y="64"/>
                    <a:pt x="598" y="61"/>
                  </a:cubicBezTo>
                  <a:cubicBezTo>
                    <a:pt x="593" y="55"/>
                    <a:pt x="591" y="51"/>
                    <a:pt x="584" y="49"/>
                  </a:cubicBezTo>
                  <a:cubicBezTo>
                    <a:pt x="580" y="48"/>
                    <a:pt x="574" y="46"/>
                    <a:pt x="571" y="50"/>
                  </a:cubicBezTo>
                  <a:cubicBezTo>
                    <a:pt x="574" y="52"/>
                    <a:pt x="578" y="50"/>
                    <a:pt x="582" y="52"/>
                  </a:cubicBezTo>
                  <a:cubicBezTo>
                    <a:pt x="578" y="58"/>
                    <a:pt x="566" y="50"/>
                    <a:pt x="563" y="59"/>
                  </a:cubicBezTo>
                  <a:cubicBezTo>
                    <a:pt x="566" y="60"/>
                    <a:pt x="570" y="59"/>
                    <a:pt x="572" y="61"/>
                  </a:cubicBezTo>
                  <a:cubicBezTo>
                    <a:pt x="570" y="62"/>
                    <a:pt x="556" y="63"/>
                    <a:pt x="560" y="67"/>
                  </a:cubicBezTo>
                  <a:cubicBezTo>
                    <a:pt x="558" y="68"/>
                    <a:pt x="556" y="68"/>
                    <a:pt x="554" y="69"/>
                  </a:cubicBezTo>
                  <a:cubicBezTo>
                    <a:pt x="558" y="71"/>
                    <a:pt x="560" y="70"/>
                    <a:pt x="563" y="71"/>
                  </a:cubicBezTo>
                  <a:cubicBezTo>
                    <a:pt x="563" y="71"/>
                    <a:pt x="562" y="72"/>
                    <a:pt x="562" y="72"/>
                  </a:cubicBezTo>
                  <a:cubicBezTo>
                    <a:pt x="565" y="74"/>
                    <a:pt x="569" y="70"/>
                    <a:pt x="572" y="72"/>
                  </a:cubicBezTo>
                  <a:cubicBezTo>
                    <a:pt x="570" y="72"/>
                    <a:pt x="569" y="73"/>
                    <a:pt x="568" y="74"/>
                  </a:cubicBezTo>
                  <a:cubicBezTo>
                    <a:pt x="569" y="74"/>
                    <a:pt x="570" y="75"/>
                    <a:pt x="571" y="76"/>
                  </a:cubicBezTo>
                  <a:cubicBezTo>
                    <a:pt x="569" y="76"/>
                    <a:pt x="568" y="75"/>
                    <a:pt x="567" y="75"/>
                  </a:cubicBezTo>
                  <a:cubicBezTo>
                    <a:pt x="562" y="75"/>
                    <a:pt x="558" y="74"/>
                    <a:pt x="553" y="74"/>
                  </a:cubicBezTo>
                  <a:close/>
                  <a:moveTo>
                    <a:pt x="493" y="147"/>
                  </a:moveTo>
                  <a:cubicBezTo>
                    <a:pt x="496" y="150"/>
                    <a:pt x="509" y="151"/>
                    <a:pt x="507" y="144"/>
                  </a:cubicBezTo>
                  <a:cubicBezTo>
                    <a:pt x="504" y="144"/>
                    <a:pt x="496" y="144"/>
                    <a:pt x="493" y="147"/>
                  </a:cubicBezTo>
                  <a:close/>
                  <a:moveTo>
                    <a:pt x="391" y="147"/>
                  </a:moveTo>
                  <a:cubicBezTo>
                    <a:pt x="389" y="148"/>
                    <a:pt x="377" y="153"/>
                    <a:pt x="378" y="156"/>
                  </a:cubicBezTo>
                  <a:cubicBezTo>
                    <a:pt x="379" y="159"/>
                    <a:pt x="385" y="158"/>
                    <a:pt x="386" y="156"/>
                  </a:cubicBezTo>
                  <a:cubicBezTo>
                    <a:pt x="388" y="154"/>
                    <a:pt x="392" y="151"/>
                    <a:pt x="391" y="147"/>
                  </a:cubicBezTo>
                  <a:close/>
                  <a:moveTo>
                    <a:pt x="1255" y="424"/>
                  </a:moveTo>
                  <a:cubicBezTo>
                    <a:pt x="1254" y="424"/>
                    <a:pt x="1254" y="424"/>
                    <a:pt x="1254" y="424"/>
                  </a:cubicBezTo>
                  <a:cubicBezTo>
                    <a:pt x="1255" y="425"/>
                    <a:pt x="1255" y="425"/>
                    <a:pt x="1255" y="425"/>
                  </a:cubicBezTo>
                  <a:cubicBezTo>
                    <a:pt x="1255" y="425"/>
                    <a:pt x="1255" y="424"/>
                    <a:pt x="1255" y="424"/>
                  </a:cubicBezTo>
                  <a:close/>
                  <a:moveTo>
                    <a:pt x="474" y="193"/>
                  </a:moveTo>
                  <a:cubicBezTo>
                    <a:pt x="478" y="194"/>
                    <a:pt x="478" y="195"/>
                    <a:pt x="481" y="197"/>
                  </a:cubicBezTo>
                  <a:cubicBezTo>
                    <a:pt x="484" y="200"/>
                    <a:pt x="485" y="202"/>
                    <a:pt x="488" y="201"/>
                  </a:cubicBezTo>
                  <a:cubicBezTo>
                    <a:pt x="491" y="200"/>
                    <a:pt x="493" y="196"/>
                    <a:pt x="493" y="193"/>
                  </a:cubicBezTo>
                  <a:cubicBezTo>
                    <a:pt x="493" y="190"/>
                    <a:pt x="490" y="189"/>
                    <a:pt x="487" y="187"/>
                  </a:cubicBezTo>
                  <a:cubicBezTo>
                    <a:pt x="482" y="188"/>
                    <a:pt x="476" y="186"/>
                    <a:pt x="474" y="193"/>
                  </a:cubicBezTo>
                  <a:close/>
                  <a:moveTo>
                    <a:pt x="500" y="164"/>
                  </a:moveTo>
                  <a:cubicBezTo>
                    <a:pt x="498" y="159"/>
                    <a:pt x="496" y="159"/>
                    <a:pt x="491" y="161"/>
                  </a:cubicBezTo>
                  <a:cubicBezTo>
                    <a:pt x="486" y="168"/>
                    <a:pt x="498" y="165"/>
                    <a:pt x="500" y="164"/>
                  </a:cubicBezTo>
                  <a:close/>
                  <a:moveTo>
                    <a:pt x="492" y="139"/>
                  </a:moveTo>
                  <a:cubicBezTo>
                    <a:pt x="493" y="141"/>
                    <a:pt x="493" y="141"/>
                    <a:pt x="494" y="144"/>
                  </a:cubicBezTo>
                  <a:cubicBezTo>
                    <a:pt x="497" y="144"/>
                    <a:pt x="502" y="145"/>
                    <a:pt x="505" y="142"/>
                  </a:cubicBezTo>
                  <a:cubicBezTo>
                    <a:pt x="503" y="141"/>
                    <a:pt x="501" y="140"/>
                    <a:pt x="500" y="139"/>
                  </a:cubicBezTo>
                  <a:cubicBezTo>
                    <a:pt x="497" y="137"/>
                    <a:pt x="494" y="138"/>
                    <a:pt x="492" y="139"/>
                  </a:cubicBezTo>
                  <a:close/>
                  <a:moveTo>
                    <a:pt x="577" y="124"/>
                  </a:moveTo>
                  <a:cubicBezTo>
                    <a:pt x="579" y="122"/>
                    <a:pt x="580" y="120"/>
                    <a:pt x="581" y="119"/>
                  </a:cubicBezTo>
                  <a:cubicBezTo>
                    <a:pt x="573" y="116"/>
                    <a:pt x="564" y="116"/>
                    <a:pt x="557" y="120"/>
                  </a:cubicBezTo>
                  <a:cubicBezTo>
                    <a:pt x="558" y="126"/>
                    <a:pt x="573" y="124"/>
                    <a:pt x="577" y="124"/>
                  </a:cubicBezTo>
                  <a:close/>
                  <a:moveTo>
                    <a:pt x="682" y="201"/>
                  </a:moveTo>
                  <a:cubicBezTo>
                    <a:pt x="683" y="203"/>
                    <a:pt x="685" y="204"/>
                    <a:pt x="687" y="204"/>
                  </a:cubicBezTo>
                  <a:cubicBezTo>
                    <a:pt x="690" y="206"/>
                    <a:pt x="698" y="202"/>
                    <a:pt x="701" y="202"/>
                  </a:cubicBezTo>
                  <a:cubicBezTo>
                    <a:pt x="705" y="201"/>
                    <a:pt x="710" y="202"/>
                    <a:pt x="713" y="202"/>
                  </a:cubicBezTo>
                  <a:cubicBezTo>
                    <a:pt x="708" y="195"/>
                    <a:pt x="705" y="193"/>
                    <a:pt x="697" y="189"/>
                  </a:cubicBezTo>
                  <a:cubicBezTo>
                    <a:pt x="695" y="188"/>
                    <a:pt x="692" y="190"/>
                    <a:pt x="689" y="189"/>
                  </a:cubicBezTo>
                  <a:cubicBezTo>
                    <a:pt x="686" y="188"/>
                    <a:pt x="683" y="187"/>
                    <a:pt x="680" y="186"/>
                  </a:cubicBezTo>
                  <a:cubicBezTo>
                    <a:pt x="675" y="187"/>
                    <a:pt x="674" y="193"/>
                    <a:pt x="679" y="196"/>
                  </a:cubicBezTo>
                  <a:cubicBezTo>
                    <a:pt x="683" y="197"/>
                    <a:pt x="680" y="198"/>
                    <a:pt x="682" y="201"/>
                  </a:cubicBezTo>
                  <a:close/>
                  <a:moveTo>
                    <a:pt x="597" y="122"/>
                  </a:moveTo>
                  <a:cubicBezTo>
                    <a:pt x="594" y="124"/>
                    <a:pt x="600" y="127"/>
                    <a:pt x="601" y="127"/>
                  </a:cubicBezTo>
                  <a:cubicBezTo>
                    <a:pt x="604" y="129"/>
                    <a:pt x="606" y="127"/>
                    <a:pt x="609" y="126"/>
                  </a:cubicBezTo>
                  <a:cubicBezTo>
                    <a:pt x="608" y="120"/>
                    <a:pt x="600" y="119"/>
                    <a:pt x="597" y="122"/>
                  </a:cubicBezTo>
                  <a:close/>
                  <a:moveTo>
                    <a:pt x="602" y="135"/>
                  </a:moveTo>
                  <a:cubicBezTo>
                    <a:pt x="599" y="137"/>
                    <a:pt x="606" y="142"/>
                    <a:pt x="608" y="141"/>
                  </a:cubicBezTo>
                  <a:cubicBezTo>
                    <a:pt x="607" y="140"/>
                    <a:pt x="607" y="138"/>
                    <a:pt x="607" y="138"/>
                  </a:cubicBezTo>
                  <a:cubicBezTo>
                    <a:pt x="610" y="135"/>
                    <a:pt x="604" y="134"/>
                    <a:pt x="602" y="135"/>
                  </a:cubicBezTo>
                  <a:close/>
                  <a:moveTo>
                    <a:pt x="2449" y="172"/>
                  </a:moveTo>
                  <a:cubicBezTo>
                    <a:pt x="2458" y="173"/>
                    <a:pt x="2464" y="172"/>
                    <a:pt x="2473" y="169"/>
                  </a:cubicBezTo>
                  <a:cubicBezTo>
                    <a:pt x="2474" y="169"/>
                    <a:pt x="2474" y="164"/>
                    <a:pt x="2474" y="164"/>
                  </a:cubicBezTo>
                  <a:cubicBezTo>
                    <a:pt x="2473" y="163"/>
                    <a:pt x="2469" y="162"/>
                    <a:pt x="2468" y="162"/>
                  </a:cubicBezTo>
                  <a:cubicBezTo>
                    <a:pt x="2463" y="161"/>
                    <a:pt x="2461" y="161"/>
                    <a:pt x="2457" y="163"/>
                  </a:cubicBezTo>
                  <a:cubicBezTo>
                    <a:pt x="2457" y="162"/>
                    <a:pt x="2456" y="160"/>
                    <a:pt x="2457" y="159"/>
                  </a:cubicBezTo>
                  <a:cubicBezTo>
                    <a:pt x="2453" y="159"/>
                    <a:pt x="2449" y="158"/>
                    <a:pt x="2445" y="161"/>
                  </a:cubicBezTo>
                  <a:cubicBezTo>
                    <a:pt x="2445" y="153"/>
                    <a:pt x="2435" y="158"/>
                    <a:pt x="2436" y="163"/>
                  </a:cubicBezTo>
                  <a:cubicBezTo>
                    <a:pt x="2437" y="166"/>
                    <a:pt x="2447" y="171"/>
                    <a:pt x="2449" y="172"/>
                  </a:cubicBezTo>
                  <a:close/>
                  <a:moveTo>
                    <a:pt x="1709" y="227"/>
                  </a:moveTo>
                  <a:cubicBezTo>
                    <a:pt x="1713" y="233"/>
                    <a:pt x="1719" y="236"/>
                    <a:pt x="1726" y="237"/>
                  </a:cubicBezTo>
                  <a:cubicBezTo>
                    <a:pt x="1732" y="237"/>
                    <a:pt x="1744" y="241"/>
                    <a:pt x="1750" y="236"/>
                  </a:cubicBezTo>
                  <a:cubicBezTo>
                    <a:pt x="1741" y="231"/>
                    <a:pt x="1735" y="226"/>
                    <a:pt x="1734" y="214"/>
                  </a:cubicBezTo>
                  <a:cubicBezTo>
                    <a:pt x="1734" y="205"/>
                    <a:pt x="1743" y="197"/>
                    <a:pt x="1748" y="191"/>
                  </a:cubicBezTo>
                  <a:cubicBezTo>
                    <a:pt x="1751" y="187"/>
                    <a:pt x="1754" y="183"/>
                    <a:pt x="1757" y="179"/>
                  </a:cubicBezTo>
                  <a:cubicBezTo>
                    <a:pt x="1759" y="176"/>
                    <a:pt x="1766" y="174"/>
                    <a:pt x="1769" y="172"/>
                  </a:cubicBezTo>
                  <a:cubicBezTo>
                    <a:pt x="1776" y="167"/>
                    <a:pt x="1781" y="162"/>
                    <a:pt x="1788" y="159"/>
                  </a:cubicBezTo>
                  <a:cubicBezTo>
                    <a:pt x="1797" y="157"/>
                    <a:pt x="1807" y="154"/>
                    <a:pt x="1816" y="151"/>
                  </a:cubicBezTo>
                  <a:cubicBezTo>
                    <a:pt x="1820" y="149"/>
                    <a:pt x="1839" y="146"/>
                    <a:pt x="1839" y="138"/>
                  </a:cubicBezTo>
                  <a:cubicBezTo>
                    <a:pt x="1840" y="128"/>
                    <a:pt x="1821" y="132"/>
                    <a:pt x="1818" y="135"/>
                  </a:cubicBezTo>
                  <a:cubicBezTo>
                    <a:pt x="1811" y="141"/>
                    <a:pt x="1802" y="142"/>
                    <a:pt x="1793" y="145"/>
                  </a:cubicBezTo>
                  <a:cubicBezTo>
                    <a:pt x="1785" y="145"/>
                    <a:pt x="1779" y="146"/>
                    <a:pt x="1771" y="149"/>
                  </a:cubicBezTo>
                  <a:cubicBezTo>
                    <a:pt x="1765" y="151"/>
                    <a:pt x="1755" y="153"/>
                    <a:pt x="1750" y="157"/>
                  </a:cubicBezTo>
                  <a:cubicBezTo>
                    <a:pt x="1745" y="162"/>
                    <a:pt x="1739" y="167"/>
                    <a:pt x="1734" y="173"/>
                  </a:cubicBezTo>
                  <a:cubicBezTo>
                    <a:pt x="1730" y="177"/>
                    <a:pt x="1727" y="181"/>
                    <a:pt x="1723" y="185"/>
                  </a:cubicBezTo>
                  <a:cubicBezTo>
                    <a:pt x="1720" y="188"/>
                    <a:pt x="1722" y="190"/>
                    <a:pt x="1723" y="194"/>
                  </a:cubicBezTo>
                  <a:cubicBezTo>
                    <a:pt x="1723" y="196"/>
                    <a:pt x="1716" y="200"/>
                    <a:pt x="1714" y="201"/>
                  </a:cubicBezTo>
                  <a:cubicBezTo>
                    <a:pt x="1709" y="205"/>
                    <a:pt x="1714" y="205"/>
                    <a:pt x="1711" y="210"/>
                  </a:cubicBezTo>
                  <a:cubicBezTo>
                    <a:pt x="1710" y="213"/>
                    <a:pt x="1704" y="212"/>
                    <a:pt x="1704" y="216"/>
                  </a:cubicBezTo>
                  <a:cubicBezTo>
                    <a:pt x="1704" y="223"/>
                    <a:pt x="1704" y="223"/>
                    <a:pt x="1709" y="227"/>
                  </a:cubicBezTo>
                  <a:close/>
                  <a:moveTo>
                    <a:pt x="1725" y="69"/>
                  </a:moveTo>
                  <a:cubicBezTo>
                    <a:pt x="1717" y="66"/>
                    <a:pt x="1716" y="66"/>
                    <a:pt x="1709" y="72"/>
                  </a:cubicBezTo>
                  <a:cubicBezTo>
                    <a:pt x="1712" y="73"/>
                    <a:pt x="1716" y="73"/>
                    <a:pt x="1719" y="74"/>
                  </a:cubicBezTo>
                  <a:cubicBezTo>
                    <a:pt x="1721" y="72"/>
                    <a:pt x="1723" y="71"/>
                    <a:pt x="1725" y="69"/>
                  </a:cubicBezTo>
                  <a:close/>
                  <a:moveTo>
                    <a:pt x="1758" y="49"/>
                  </a:moveTo>
                  <a:cubicBezTo>
                    <a:pt x="1756" y="47"/>
                    <a:pt x="1754" y="45"/>
                    <a:pt x="1752" y="43"/>
                  </a:cubicBezTo>
                  <a:cubicBezTo>
                    <a:pt x="1756" y="42"/>
                    <a:pt x="1760" y="41"/>
                    <a:pt x="1764" y="40"/>
                  </a:cubicBezTo>
                  <a:cubicBezTo>
                    <a:pt x="1757" y="39"/>
                    <a:pt x="1754" y="38"/>
                    <a:pt x="1749" y="42"/>
                  </a:cubicBezTo>
                  <a:cubicBezTo>
                    <a:pt x="1744" y="45"/>
                    <a:pt x="1740" y="48"/>
                    <a:pt x="1735" y="51"/>
                  </a:cubicBezTo>
                  <a:cubicBezTo>
                    <a:pt x="1739" y="52"/>
                    <a:pt x="1743" y="52"/>
                    <a:pt x="1748" y="53"/>
                  </a:cubicBezTo>
                  <a:cubicBezTo>
                    <a:pt x="1751" y="51"/>
                    <a:pt x="1754" y="50"/>
                    <a:pt x="1758" y="49"/>
                  </a:cubicBezTo>
                  <a:close/>
                  <a:moveTo>
                    <a:pt x="1758" y="243"/>
                  </a:moveTo>
                  <a:cubicBezTo>
                    <a:pt x="1759" y="246"/>
                    <a:pt x="1769" y="255"/>
                    <a:pt x="1772" y="252"/>
                  </a:cubicBezTo>
                  <a:cubicBezTo>
                    <a:pt x="1776" y="248"/>
                    <a:pt x="1764" y="242"/>
                    <a:pt x="1762" y="241"/>
                  </a:cubicBezTo>
                  <a:cubicBezTo>
                    <a:pt x="1760" y="242"/>
                    <a:pt x="1759" y="242"/>
                    <a:pt x="1758" y="243"/>
                  </a:cubicBezTo>
                  <a:close/>
                  <a:moveTo>
                    <a:pt x="1769" y="75"/>
                  </a:moveTo>
                  <a:cubicBezTo>
                    <a:pt x="1767" y="72"/>
                    <a:pt x="1763" y="74"/>
                    <a:pt x="1761" y="75"/>
                  </a:cubicBezTo>
                  <a:cubicBezTo>
                    <a:pt x="1762" y="76"/>
                    <a:pt x="1763" y="77"/>
                    <a:pt x="1764" y="78"/>
                  </a:cubicBezTo>
                  <a:cubicBezTo>
                    <a:pt x="1766" y="77"/>
                    <a:pt x="1767" y="76"/>
                    <a:pt x="1769" y="75"/>
                  </a:cubicBezTo>
                  <a:close/>
                  <a:moveTo>
                    <a:pt x="1754" y="58"/>
                  </a:moveTo>
                  <a:cubicBezTo>
                    <a:pt x="1748" y="56"/>
                    <a:pt x="1743" y="54"/>
                    <a:pt x="1738" y="55"/>
                  </a:cubicBezTo>
                  <a:cubicBezTo>
                    <a:pt x="1730" y="55"/>
                    <a:pt x="1728" y="54"/>
                    <a:pt x="1722" y="60"/>
                  </a:cubicBezTo>
                  <a:cubicBezTo>
                    <a:pt x="1727" y="61"/>
                    <a:pt x="1732" y="63"/>
                    <a:pt x="1738" y="64"/>
                  </a:cubicBezTo>
                  <a:cubicBezTo>
                    <a:pt x="1744" y="63"/>
                    <a:pt x="1748" y="62"/>
                    <a:pt x="1754" y="58"/>
                  </a:cubicBezTo>
                  <a:close/>
                  <a:moveTo>
                    <a:pt x="1677" y="63"/>
                  </a:moveTo>
                  <a:cubicBezTo>
                    <a:pt x="1674" y="65"/>
                    <a:pt x="1670" y="68"/>
                    <a:pt x="1666" y="70"/>
                  </a:cubicBezTo>
                  <a:cubicBezTo>
                    <a:pt x="1673" y="72"/>
                    <a:pt x="1677" y="73"/>
                    <a:pt x="1684" y="73"/>
                  </a:cubicBezTo>
                  <a:cubicBezTo>
                    <a:pt x="1684" y="71"/>
                    <a:pt x="1683" y="69"/>
                    <a:pt x="1683" y="67"/>
                  </a:cubicBezTo>
                  <a:cubicBezTo>
                    <a:pt x="1690" y="65"/>
                    <a:pt x="1697" y="63"/>
                    <a:pt x="1705" y="62"/>
                  </a:cubicBezTo>
                  <a:cubicBezTo>
                    <a:pt x="1701" y="59"/>
                    <a:pt x="1698" y="57"/>
                    <a:pt x="1693" y="58"/>
                  </a:cubicBezTo>
                  <a:cubicBezTo>
                    <a:pt x="1689" y="59"/>
                    <a:pt x="1684" y="61"/>
                    <a:pt x="1679" y="60"/>
                  </a:cubicBezTo>
                  <a:cubicBezTo>
                    <a:pt x="1670" y="58"/>
                    <a:pt x="1663" y="61"/>
                    <a:pt x="1653" y="64"/>
                  </a:cubicBezTo>
                  <a:cubicBezTo>
                    <a:pt x="1657" y="65"/>
                    <a:pt x="1660" y="65"/>
                    <a:pt x="1663" y="66"/>
                  </a:cubicBezTo>
                  <a:cubicBezTo>
                    <a:pt x="1668" y="65"/>
                    <a:pt x="1673" y="64"/>
                    <a:pt x="1677" y="63"/>
                  </a:cubicBezTo>
                  <a:close/>
                  <a:moveTo>
                    <a:pt x="1681" y="266"/>
                  </a:moveTo>
                  <a:cubicBezTo>
                    <a:pt x="1684" y="268"/>
                    <a:pt x="1691" y="262"/>
                    <a:pt x="1693" y="260"/>
                  </a:cubicBezTo>
                  <a:cubicBezTo>
                    <a:pt x="1690" y="257"/>
                    <a:pt x="1688" y="256"/>
                    <a:pt x="1684" y="255"/>
                  </a:cubicBezTo>
                  <a:cubicBezTo>
                    <a:pt x="1678" y="258"/>
                    <a:pt x="1676" y="261"/>
                    <a:pt x="1681" y="266"/>
                  </a:cubicBezTo>
                  <a:close/>
                  <a:moveTo>
                    <a:pt x="1471" y="245"/>
                  </a:moveTo>
                  <a:cubicBezTo>
                    <a:pt x="1479" y="244"/>
                    <a:pt x="1483" y="242"/>
                    <a:pt x="1489" y="236"/>
                  </a:cubicBezTo>
                  <a:cubicBezTo>
                    <a:pt x="1485" y="236"/>
                    <a:pt x="1485" y="239"/>
                    <a:pt x="1482" y="241"/>
                  </a:cubicBezTo>
                  <a:cubicBezTo>
                    <a:pt x="1480" y="242"/>
                    <a:pt x="1476" y="241"/>
                    <a:pt x="1473" y="241"/>
                  </a:cubicBezTo>
                  <a:cubicBezTo>
                    <a:pt x="1475" y="244"/>
                    <a:pt x="1473" y="245"/>
                    <a:pt x="1471" y="245"/>
                  </a:cubicBezTo>
                  <a:close/>
                  <a:moveTo>
                    <a:pt x="435" y="107"/>
                  </a:moveTo>
                  <a:cubicBezTo>
                    <a:pt x="439" y="109"/>
                    <a:pt x="438" y="106"/>
                    <a:pt x="441" y="106"/>
                  </a:cubicBezTo>
                  <a:cubicBezTo>
                    <a:pt x="444" y="106"/>
                    <a:pt x="458" y="111"/>
                    <a:pt x="456" y="104"/>
                  </a:cubicBezTo>
                  <a:cubicBezTo>
                    <a:pt x="455" y="99"/>
                    <a:pt x="444" y="100"/>
                    <a:pt x="441" y="101"/>
                  </a:cubicBezTo>
                  <a:cubicBezTo>
                    <a:pt x="436" y="102"/>
                    <a:pt x="428" y="103"/>
                    <a:pt x="425" y="107"/>
                  </a:cubicBezTo>
                  <a:cubicBezTo>
                    <a:pt x="425" y="108"/>
                    <a:pt x="426" y="108"/>
                    <a:pt x="427" y="109"/>
                  </a:cubicBezTo>
                  <a:cubicBezTo>
                    <a:pt x="429" y="108"/>
                    <a:pt x="433" y="106"/>
                    <a:pt x="435" y="107"/>
                  </a:cubicBezTo>
                  <a:close/>
                  <a:moveTo>
                    <a:pt x="1758" y="66"/>
                  </a:moveTo>
                  <a:cubicBezTo>
                    <a:pt x="1756" y="66"/>
                    <a:pt x="1736" y="67"/>
                    <a:pt x="1738" y="72"/>
                  </a:cubicBezTo>
                  <a:cubicBezTo>
                    <a:pt x="1739" y="78"/>
                    <a:pt x="1753" y="74"/>
                    <a:pt x="1758" y="73"/>
                  </a:cubicBezTo>
                  <a:cubicBezTo>
                    <a:pt x="1757" y="72"/>
                    <a:pt x="1757" y="71"/>
                    <a:pt x="1756" y="70"/>
                  </a:cubicBezTo>
                  <a:cubicBezTo>
                    <a:pt x="1758" y="70"/>
                    <a:pt x="1761" y="69"/>
                    <a:pt x="1763" y="69"/>
                  </a:cubicBezTo>
                  <a:cubicBezTo>
                    <a:pt x="1761" y="68"/>
                    <a:pt x="1759" y="67"/>
                    <a:pt x="1758" y="66"/>
                  </a:cubicBezTo>
                  <a:close/>
                  <a:moveTo>
                    <a:pt x="2372" y="168"/>
                  </a:moveTo>
                  <a:cubicBezTo>
                    <a:pt x="2374" y="170"/>
                    <a:pt x="2377" y="173"/>
                    <a:pt x="2380" y="173"/>
                  </a:cubicBezTo>
                  <a:cubicBezTo>
                    <a:pt x="2386" y="172"/>
                    <a:pt x="2386" y="172"/>
                    <a:pt x="2388" y="167"/>
                  </a:cubicBezTo>
                  <a:cubicBezTo>
                    <a:pt x="2392" y="173"/>
                    <a:pt x="2398" y="168"/>
                    <a:pt x="2404" y="165"/>
                  </a:cubicBezTo>
                  <a:cubicBezTo>
                    <a:pt x="2406" y="165"/>
                    <a:pt x="2408" y="171"/>
                    <a:pt x="2410" y="170"/>
                  </a:cubicBezTo>
                  <a:cubicBezTo>
                    <a:pt x="2413" y="170"/>
                    <a:pt x="2415" y="169"/>
                    <a:pt x="2418" y="168"/>
                  </a:cubicBezTo>
                  <a:cubicBezTo>
                    <a:pt x="2417" y="167"/>
                    <a:pt x="2416" y="165"/>
                    <a:pt x="2415" y="163"/>
                  </a:cubicBezTo>
                  <a:cubicBezTo>
                    <a:pt x="2419" y="165"/>
                    <a:pt x="2420" y="166"/>
                    <a:pt x="2424" y="164"/>
                  </a:cubicBezTo>
                  <a:cubicBezTo>
                    <a:pt x="2427" y="162"/>
                    <a:pt x="2429" y="161"/>
                    <a:pt x="2431" y="158"/>
                  </a:cubicBezTo>
                  <a:cubicBezTo>
                    <a:pt x="2423" y="155"/>
                    <a:pt x="2415" y="152"/>
                    <a:pt x="2407" y="149"/>
                  </a:cubicBezTo>
                  <a:cubicBezTo>
                    <a:pt x="2405" y="148"/>
                    <a:pt x="2402" y="146"/>
                    <a:pt x="2399" y="147"/>
                  </a:cubicBezTo>
                  <a:cubicBezTo>
                    <a:pt x="2395" y="149"/>
                    <a:pt x="2397" y="151"/>
                    <a:pt x="2398" y="156"/>
                  </a:cubicBezTo>
                  <a:cubicBezTo>
                    <a:pt x="2392" y="153"/>
                    <a:pt x="2381" y="143"/>
                    <a:pt x="2376" y="147"/>
                  </a:cubicBezTo>
                  <a:cubicBezTo>
                    <a:pt x="2371" y="151"/>
                    <a:pt x="2368" y="152"/>
                    <a:pt x="2366" y="159"/>
                  </a:cubicBezTo>
                  <a:cubicBezTo>
                    <a:pt x="2365" y="163"/>
                    <a:pt x="2370" y="166"/>
                    <a:pt x="2372" y="168"/>
                  </a:cubicBezTo>
                  <a:close/>
                  <a:moveTo>
                    <a:pt x="1255" y="442"/>
                  </a:moveTo>
                  <a:cubicBezTo>
                    <a:pt x="1257" y="441"/>
                    <a:pt x="1257" y="439"/>
                    <a:pt x="1256" y="437"/>
                  </a:cubicBezTo>
                  <a:cubicBezTo>
                    <a:pt x="1255" y="438"/>
                    <a:pt x="1254" y="438"/>
                    <a:pt x="1253" y="439"/>
                  </a:cubicBezTo>
                  <a:cubicBezTo>
                    <a:pt x="1256" y="440"/>
                    <a:pt x="1254" y="440"/>
                    <a:pt x="1255" y="442"/>
                  </a:cubicBezTo>
                  <a:close/>
                  <a:moveTo>
                    <a:pt x="2402" y="194"/>
                  </a:moveTo>
                  <a:cubicBezTo>
                    <a:pt x="2408" y="198"/>
                    <a:pt x="2411" y="197"/>
                    <a:pt x="2418" y="197"/>
                  </a:cubicBezTo>
                  <a:cubicBezTo>
                    <a:pt x="2416" y="191"/>
                    <a:pt x="2416" y="191"/>
                    <a:pt x="2411" y="188"/>
                  </a:cubicBezTo>
                  <a:cubicBezTo>
                    <a:pt x="2410" y="187"/>
                    <a:pt x="2401" y="183"/>
                    <a:pt x="2401" y="183"/>
                  </a:cubicBezTo>
                  <a:cubicBezTo>
                    <a:pt x="2401" y="179"/>
                    <a:pt x="2398" y="175"/>
                    <a:pt x="2393" y="178"/>
                  </a:cubicBezTo>
                  <a:cubicBezTo>
                    <a:pt x="2387" y="182"/>
                    <a:pt x="2394" y="186"/>
                    <a:pt x="2396" y="187"/>
                  </a:cubicBezTo>
                  <a:cubicBezTo>
                    <a:pt x="2393" y="190"/>
                    <a:pt x="2390" y="192"/>
                    <a:pt x="2387" y="194"/>
                  </a:cubicBezTo>
                  <a:cubicBezTo>
                    <a:pt x="2391" y="194"/>
                    <a:pt x="2399" y="191"/>
                    <a:pt x="2402" y="194"/>
                  </a:cubicBezTo>
                  <a:close/>
                  <a:moveTo>
                    <a:pt x="1808" y="59"/>
                  </a:moveTo>
                  <a:cubicBezTo>
                    <a:pt x="1813" y="58"/>
                    <a:pt x="1811" y="56"/>
                    <a:pt x="1811" y="51"/>
                  </a:cubicBezTo>
                  <a:cubicBezTo>
                    <a:pt x="1809" y="51"/>
                    <a:pt x="1805" y="50"/>
                    <a:pt x="1804" y="51"/>
                  </a:cubicBezTo>
                  <a:cubicBezTo>
                    <a:pt x="1802" y="52"/>
                    <a:pt x="1802" y="56"/>
                    <a:pt x="1801" y="57"/>
                  </a:cubicBezTo>
                  <a:cubicBezTo>
                    <a:pt x="1797" y="59"/>
                    <a:pt x="1793" y="53"/>
                    <a:pt x="1790" y="59"/>
                  </a:cubicBezTo>
                  <a:cubicBezTo>
                    <a:pt x="1791" y="60"/>
                    <a:pt x="1792" y="62"/>
                    <a:pt x="1793" y="62"/>
                  </a:cubicBezTo>
                  <a:cubicBezTo>
                    <a:pt x="1798" y="61"/>
                    <a:pt x="1803" y="60"/>
                    <a:pt x="1808" y="59"/>
                  </a:cubicBezTo>
                  <a:close/>
                  <a:moveTo>
                    <a:pt x="1766" y="66"/>
                  </a:moveTo>
                  <a:cubicBezTo>
                    <a:pt x="1769" y="66"/>
                    <a:pt x="1770" y="65"/>
                    <a:pt x="1772" y="68"/>
                  </a:cubicBezTo>
                  <a:cubicBezTo>
                    <a:pt x="1775" y="72"/>
                    <a:pt x="1783" y="66"/>
                    <a:pt x="1786" y="63"/>
                  </a:cubicBezTo>
                  <a:cubicBezTo>
                    <a:pt x="1789" y="59"/>
                    <a:pt x="1782" y="54"/>
                    <a:pt x="1778" y="55"/>
                  </a:cubicBezTo>
                  <a:cubicBezTo>
                    <a:pt x="1773" y="56"/>
                    <a:pt x="1768" y="58"/>
                    <a:pt x="1762" y="61"/>
                  </a:cubicBezTo>
                  <a:cubicBezTo>
                    <a:pt x="1763" y="63"/>
                    <a:pt x="1763" y="66"/>
                    <a:pt x="1766" y="66"/>
                  </a:cubicBezTo>
                  <a:close/>
                  <a:moveTo>
                    <a:pt x="2074" y="112"/>
                  </a:moveTo>
                  <a:cubicBezTo>
                    <a:pt x="2079" y="118"/>
                    <a:pt x="2089" y="111"/>
                    <a:pt x="2094" y="109"/>
                  </a:cubicBezTo>
                  <a:cubicBezTo>
                    <a:pt x="2096" y="108"/>
                    <a:pt x="2099" y="111"/>
                    <a:pt x="2101" y="111"/>
                  </a:cubicBezTo>
                  <a:cubicBezTo>
                    <a:pt x="2106" y="110"/>
                    <a:pt x="2110" y="109"/>
                    <a:pt x="2115" y="109"/>
                  </a:cubicBezTo>
                  <a:cubicBezTo>
                    <a:pt x="2118" y="108"/>
                    <a:pt x="2119" y="107"/>
                    <a:pt x="2122" y="105"/>
                  </a:cubicBezTo>
                  <a:cubicBezTo>
                    <a:pt x="2124" y="103"/>
                    <a:pt x="2120" y="98"/>
                    <a:pt x="2118" y="98"/>
                  </a:cubicBezTo>
                  <a:cubicBezTo>
                    <a:pt x="2114" y="97"/>
                    <a:pt x="2113" y="96"/>
                    <a:pt x="2110" y="92"/>
                  </a:cubicBezTo>
                  <a:cubicBezTo>
                    <a:pt x="2109" y="90"/>
                    <a:pt x="2103" y="92"/>
                    <a:pt x="2101" y="92"/>
                  </a:cubicBezTo>
                  <a:cubicBezTo>
                    <a:pt x="2102" y="91"/>
                    <a:pt x="2104" y="90"/>
                    <a:pt x="2105" y="89"/>
                  </a:cubicBezTo>
                  <a:cubicBezTo>
                    <a:pt x="2099" y="86"/>
                    <a:pt x="2094" y="86"/>
                    <a:pt x="2090" y="91"/>
                  </a:cubicBezTo>
                  <a:cubicBezTo>
                    <a:pt x="2085" y="96"/>
                    <a:pt x="2082" y="102"/>
                    <a:pt x="2078" y="108"/>
                  </a:cubicBezTo>
                  <a:cubicBezTo>
                    <a:pt x="2077" y="109"/>
                    <a:pt x="2076" y="111"/>
                    <a:pt x="2074" y="112"/>
                  </a:cubicBezTo>
                  <a:close/>
                  <a:moveTo>
                    <a:pt x="2016" y="82"/>
                  </a:moveTo>
                  <a:cubicBezTo>
                    <a:pt x="2020" y="82"/>
                    <a:pt x="2029" y="79"/>
                    <a:pt x="2032" y="83"/>
                  </a:cubicBezTo>
                  <a:cubicBezTo>
                    <a:pt x="2036" y="88"/>
                    <a:pt x="2038" y="95"/>
                    <a:pt x="2044" y="94"/>
                  </a:cubicBezTo>
                  <a:cubicBezTo>
                    <a:pt x="2052" y="94"/>
                    <a:pt x="2056" y="93"/>
                    <a:pt x="2063" y="96"/>
                  </a:cubicBezTo>
                  <a:cubicBezTo>
                    <a:pt x="2069" y="98"/>
                    <a:pt x="2072" y="97"/>
                    <a:pt x="2078" y="95"/>
                  </a:cubicBezTo>
                  <a:cubicBezTo>
                    <a:pt x="2078" y="93"/>
                    <a:pt x="2076" y="89"/>
                    <a:pt x="2076" y="86"/>
                  </a:cubicBezTo>
                  <a:cubicBezTo>
                    <a:pt x="2077" y="84"/>
                    <a:pt x="2080" y="80"/>
                    <a:pt x="2077" y="79"/>
                  </a:cubicBezTo>
                  <a:cubicBezTo>
                    <a:pt x="2071" y="75"/>
                    <a:pt x="2068" y="78"/>
                    <a:pt x="2062" y="81"/>
                  </a:cubicBezTo>
                  <a:cubicBezTo>
                    <a:pt x="2064" y="78"/>
                    <a:pt x="2066" y="76"/>
                    <a:pt x="2068" y="74"/>
                  </a:cubicBezTo>
                  <a:cubicBezTo>
                    <a:pt x="2065" y="73"/>
                    <a:pt x="2058" y="73"/>
                    <a:pt x="2057" y="70"/>
                  </a:cubicBezTo>
                  <a:cubicBezTo>
                    <a:pt x="2056" y="62"/>
                    <a:pt x="2056" y="63"/>
                    <a:pt x="2062" y="61"/>
                  </a:cubicBezTo>
                  <a:cubicBezTo>
                    <a:pt x="2058" y="58"/>
                    <a:pt x="2050" y="49"/>
                    <a:pt x="2045" y="49"/>
                  </a:cubicBezTo>
                  <a:cubicBezTo>
                    <a:pt x="2039" y="49"/>
                    <a:pt x="2043" y="52"/>
                    <a:pt x="2040" y="54"/>
                  </a:cubicBezTo>
                  <a:cubicBezTo>
                    <a:pt x="2036" y="55"/>
                    <a:pt x="2032" y="56"/>
                    <a:pt x="2028" y="57"/>
                  </a:cubicBezTo>
                  <a:cubicBezTo>
                    <a:pt x="2023" y="59"/>
                    <a:pt x="2024" y="60"/>
                    <a:pt x="2023" y="65"/>
                  </a:cubicBezTo>
                  <a:cubicBezTo>
                    <a:pt x="2022" y="67"/>
                    <a:pt x="2015" y="67"/>
                    <a:pt x="2014" y="68"/>
                  </a:cubicBezTo>
                  <a:cubicBezTo>
                    <a:pt x="2012" y="68"/>
                    <a:pt x="2010" y="75"/>
                    <a:pt x="2009" y="77"/>
                  </a:cubicBezTo>
                  <a:cubicBezTo>
                    <a:pt x="2009" y="78"/>
                    <a:pt x="2015" y="82"/>
                    <a:pt x="2016" y="82"/>
                  </a:cubicBezTo>
                  <a:close/>
                  <a:moveTo>
                    <a:pt x="2700" y="234"/>
                  </a:moveTo>
                  <a:cubicBezTo>
                    <a:pt x="2702" y="234"/>
                    <a:pt x="2703" y="235"/>
                    <a:pt x="2705" y="235"/>
                  </a:cubicBezTo>
                  <a:cubicBezTo>
                    <a:pt x="2712" y="233"/>
                    <a:pt x="2717" y="234"/>
                    <a:pt x="2722" y="228"/>
                  </a:cubicBezTo>
                  <a:cubicBezTo>
                    <a:pt x="2719" y="226"/>
                    <a:pt x="2717" y="223"/>
                    <a:pt x="2714" y="223"/>
                  </a:cubicBezTo>
                  <a:cubicBezTo>
                    <a:pt x="2709" y="222"/>
                    <a:pt x="2704" y="222"/>
                    <a:pt x="2699" y="222"/>
                  </a:cubicBezTo>
                  <a:cubicBezTo>
                    <a:pt x="2696" y="222"/>
                    <a:pt x="2691" y="225"/>
                    <a:pt x="2688" y="227"/>
                  </a:cubicBezTo>
                  <a:cubicBezTo>
                    <a:pt x="2687" y="227"/>
                    <a:pt x="2690" y="236"/>
                    <a:pt x="2690" y="237"/>
                  </a:cubicBezTo>
                  <a:cubicBezTo>
                    <a:pt x="2693" y="236"/>
                    <a:pt x="2696" y="235"/>
                    <a:pt x="2700" y="234"/>
                  </a:cubicBezTo>
                  <a:close/>
                  <a:moveTo>
                    <a:pt x="1429" y="259"/>
                  </a:moveTo>
                  <a:cubicBezTo>
                    <a:pt x="1427" y="260"/>
                    <a:pt x="1423" y="260"/>
                    <a:pt x="1424" y="264"/>
                  </a:cubicBezTo>
                  <a:cubicBezTo>
                    <a:pt x="1426" y="263"/>
                    <a:pt x="1427" y="262"/>
                    <a:pt x="1429" y="260"/>
                  </a:cubicBezTo>
                  <a:cubicBezTo>
                    <a:pt x="1429" y="260"/>
                    <a:pt x="1429" y="259"/>
                    <a:pt x="1429" y="259"/>
                  </a:cubicBezTo>
                  <a:close/>
                  <a:moveTo>
                    <a:pt x="1409" y="276"/>
                  </a:moveTo>
                  <a:cubicBezTo>
                    <a:pt x="1411" y="276"/>
                    <a:pt x="1413" y="275"/>
                    <a:pt x="1414" y="273"/>
                  </a:cubicBezTo>
                  <a:cubicBezTo>
                    <a:pt x="1412" y="272"/>
                    <a:pt x="1411" y="272"/>
                    <a:pt x="1409" y="274"/>
                  </a:cubicBezTo>
                  <a:cubicBezTo>
                    <a:pt x="1409" y="274"/>
                    <a:pt x="1409" y="275"/>
                    <a:pt x="1409" y="276"/>
                  </a:cubicBezTo>
                  <a:close/>
                  <a:moveTo>
                    <a:pt x="1420" y="262"/>
                  </a:moveTo>
                  <a:cubicBezTo>
                    <a:pt x="1419" y="264"/>
                    <a:pt x="1417" y="266"/>
                    <a:pt x="1415" y="268"/>
                  </a:cubicBezTo>
                  <a:cubicBezTo>
                    <a:pt x="1417" y="268"/>
                    <a:pt x="1419" y="269"/>
                    <a:pt x="1420" y="269"/>
                  </a:cubicBezTo>
                  <a:cubicBezTo>
                    <a:pt x="1424" y="267"/>
                    <a:pt x="1423" y="265"/>
                    <a:pt x="1420" y="262"/>
                  </a:cubicBezTo>
                  <a:close/>
                  <a:moveTo>
                    <a:pt x="1279" y="401"/>
                  </a:moveTo>
                  <a:cubicBezTo>
                    <a:pt x="1281" y="401"/>
                    <a:pt x="1281" y="401"/>
                    <a:pt x="1283" y="400"/>
                  </a:cubicBezTo>
                  <a:cubicBezTo>
                    <a:pt x="1281" y="400"/>
                    <a:pt x="1281" y="399"/>
                    <a:pt x="1279" y="400"/>
                  </a:cubicBezTo>
                  <a:cubicBezTo>
                    <a:pt x="1280" y="399"/>
                    <a:pt x="1280" y="399"/>
                    <a:pt x="1281" y="399"/>
                  </a:cubicBezTo>
                  <a:cubicBezTo>
                    <a:pt x="1278" y="397"/>
                    <a:pt x="1277" y="400"/>
                    <a:pt x="1277" y="401"/>
                  </a:cubicBezTo>
                  <a:cubicBezTo>
                    <a:pt x="1278" y="401"/>
                    <a:pt x="1278" y="402"/>
                    <a:pt x="1278" y="402"/>
                  </a:cubicBezTo>
                  <a:cubicBezTo>
                    <a:pt x="1279" y="402"/>
                    <a:pt x="1279" y="401"/>
                    <a:pt x="1279" y="401"/>
                  </a:cubicBezTo>
                  <a:close/>
                  <a:moveTo>
                    <a:pt x="1482" y="240"/>
                  </a:moveTo>
                  <a:cubicBezTo>
                    <a:pt x="1483" y="238"/>
                    <a:pt x="1485" y="237"/>
                    <a:pt x="1486" y="235"/>
                  </a:cubicBezTo>
                  <a:cubicBezTo>
                    <a:pt x="1483" y="236"/>
                    <a:pt x="1483" y="238"/>
                    <a:pt x="1480" y="237"/>
                  </a:cubicBezTo>
                  <a:cubicBezTo>
                    <a:pt x="1478" y="236"/>
                    <a:pt x="1476" y="236"/>
                    <a:pt x="1474" y="236"/>
                  </a:cubicBezTo>
                  <a:cubicBezTo>
                    <a:pt x="1475" y="241"/>
                    <a:pt x="1478" y="240"/>
                    <a:pt x="1482" y="240"/>
                  </a:cubicBezTo>
                  <a:close/>
                  <a:moveTo>
                    <a:pt x="1257" y="439"/>
                  </a:moveTo>
                  <a:cubicBezTo>
                    <a:pt x="1258" y="438"/>
                    <a:pt x="1259" y="437"/>
                    <a:pt x="1259" y="435"/>
                  </a:cubicBezTo>
                  <a:cubicBezTo>
                    <a:pt x="1258" y="435"/>
                    <a:pt x="1256" y="436"/>
                    <a:pt x="1257" y="439"/>
                  </a:cubicBezTo>
                  <a:close/>
                  <a:moveTo>
                    <a:pt x="1421" y="270"/>
                  </a:moveTo>
                  <a:cubicBezTo>
                    <a:pt x="1418" y="270"/>
                    <a:pt x="1415" y="269"/>
                    <a:pt x="1415" y="274"/>
                  </a:cubicBezTo>
                  <a:cubicBezTo>
                    <a:pt x="1417" y="273"/>
                    <a:pt x="1419" y="272"/>
                    <a:pt x="1421" y="270"/>
                  </a:cubicBezTo>
                  <a:close/>
                  <a:moveTo>
                    <a:pt x="1262" y="440"/>
                  </a:moveTo>
                  <a:cubicBezTo>
                    <a:pt x="1262" y="441"/>
                    <a:pt x="1263" y="442"/>
                    <a:pt x="1264" y="443"/>
                  </a:cubicBezTo>
                  <a:cubicBezTo>
                    <a:pt x="1265" y="442"/>
                    <a:pt x="1264" y="440"/>
                    <a:pt x="1262" y="440"/>
                  </a:cubicBezTo>
                  <a:close/>
                  <a:moveTo>
                    <a:pt x="1260" y="420"/>
                  </a:moveTo>
                  <a:cubicBezTo>
                    <a:pt x="1260" y="420"/>
                    <a:pt x="1260" y="420"/>
                    <a:pt x="1259" y="420"/>
                  </a:cubicBezTo>
                  <a:cubicBezTo>
                    <a:pt x="1260" y="421"/>
                    <a:pt x="1260" y="421"/>
                    <a:pt x="1261" y="421"/>
                  </a:cubicBezTo>
                  <a:cubicBezTo>
                    <a:pt x="1259" y="422"/>
                    <a:pt x="1259" y="424"/>
                    <a:pt x="1258" y="426"/>
                  </a:cubicBezTo>
                  <a:cubicBezTo>
                    <a:pt x="1258" y="427"/>
                    <a:pt x="1255" y="428"/>
                    <a:pt x="1254" y="430"/>
                  </a:cubicBezTo>
                  <a:cubicBezTo>
                    <a:pt x="1258" y="430"/>
                    <a:pt x="1258" y="432"/>
                    <a:pt x="1255" y="432"/>
                  </a:cubicBezTo>
                  <a:cubicBezTo>
                    <a:pt x="1257" y="434"/>
                    <a:pt x="1262" y="432"/>
                    <a:pt x="1257" y="429"/>
                  </a:cubicBezTo>
                  <a:cubicBezTo>
                    <a:pt x="1260" y="431"/>
                    <a:pt x="1262" y="429"/>
                    <a:pt x="1264" y="427"/>
                  </a:cubicBezTo>
                  <a:cubicBezTo>
                    <a:pt x="1264" y="427"/>
                    <a:pt x="1264" y="427"/>
                    <a:pt x="1264" y="428"/>
                  </a:cubicBezTo>
                  <a:cubicBezTo>
                    <a:pt x="1261" y="429"/>
                    <a:pt x="1261" y="433"/>
                    <a:pt x="1260" y="436"/>
                  </a:cubicBezTo>
                  <a:cubicBezTo>
                    <a:pt x="1259" y="439"/>
                    <a:pt x="1261" y="439"/>
                    <a:pt x="1260" y="442"/>
                  </a:cubicBezTo>
                  <a:cubicBezTo>
                    <a:pt x="1259" y="443"/>
                    <a:pt x="1258" y="444"/>
                    <a:pt x="1259" y="445"/>
                  </a:cubicBezTo>
                  <a:cubicBezTo>
                    <a:pt x="1262" y="447"/>
                    <a:pt x="1261" y="442"/>
                    <a:pt x="1261" y="440"/>
                  </a:cubicBezTo>
                  <a:cubicBezTo>
                    <a:pt x="1262" y="438"/>
                    <a:pt x="1261" y="435"/>
                    <a:pt x="1265" y="433"/>
                  </a:cubicBezTo>
                  <a:cubicBezTo>
                    <a:pt x="1261" y="436"/>
                    <a:pt x="1264" y="440"/>
                    <a:pt x="1267" y="434"/>
                  </a:cubicBezTo>
                  <a:cubicBezTo>
                    <a:pt x="1267" y="435"/>
                    <a:pt x="1267" y="436"/>
                    <a:pt x="1268" y="437"/>
                  </a:cubicBezTo>
                  <a:cubicBezTo>
                    <a:pt x="1265" y="437"/>
                    <a:pt x="1266" y="438"/>
                    <a:pt x="1266" y="440"/>
                  </a:cubicBezTo>
                  <a:cubicBezTo>
                    <a:pt x="1267" y="443"/>
                    <a:pt x="1267" y="442"/>
                    <a:pt x="1266" y="446"/>
                  </a:cubicBezTo>
                  <a:cubicBezTo>
                    <a:pt x="1265" y="449"/>
                    <a:pt x="1262" y="450"/>
                    <a:pt x="1266" y="453"/>
                  </a:cubicBezTo>
                  <a:cubicBezTo>
                    <a:pt x="1266" y="452"/>
                    <a:pt x="1266" y="451"/>
                    <a:pt x="1266" y="450"/>
                  </a:cubicBezTo>
                  <a:cubicBezTo>
                    <a:pt x="1268" y="451"/>
                    <a:pt x="1271" y="453"/>
                    <a:pt x="1269" y="450"/>
                  </a:cubicBezTo>
                  <a:cubicBezTo>
                    <a:pt x="1272" y="452"/>
                    <a:pt x="1276" y="448"/>
                    <a:pt x="1280" y="449"/>
                  </a:cubicBezTo>
                  <a:cubicBezTo>
                    <a:pt x="1273" y="450"/>
                    <a:pt x="1277" y="461"/>
                    <a:pt x="1281" y="458"/>
                  </a:cubicBezTo>
                  <a:cubicBezTo>
                    <a:pt x="1279" y="461"/>
                    <a:pt x="1280" y="467"/>
                    <a:pt x="1282" y="468"/>
                  </a:cubicBezTo>
                  <a:cubicBezTo>
                    <a:pt x="1281" y="469"/>
                    <a:pt x="1281" y="469"/>
                    <a:pt x="1281" y="469"/>
                  </a:cubicBezTo>
                  <a:cubicBezTo>
                    <a:pt x="1280" y="467"/>
                    <a:pt x="1280" y="468"/>
                    <a:pt x="1279" y="467"/>
                  </a:cubicBezTo>
                  <a:cubicBezTo>
                    <a:pt x="1279" y="468"/>
                    <a:pt x="1279" y="468"/>
                    <a:pt x="1279" y="469"/>
                  </a:cubicBezTo>
                  <a:cubicBezTo>
                    <a:pt x="1277" y="469"/>
                    <a:pt x="1274" y="467"/>
                    <a:pt x="1272" y="469"/>
                  </a:cubicBezTo>
                  <a:cubicBezTo>
                    <a:pt x="1272" y="467"/>
                    <a:pt x="1270" y="467"/>
                    <a:pt x="1268" y="467"/>
                  </a:cubicBezTo>
                  <a:cubicBezTo>
                    <a:pt x="1271" y="470"/>
                    <a:pt x="1269" y="472"/>
                    <a:pt x="1267" y="474"/>
                  </a:cubicBezTo>
                  <a:cubicBezTo>
                    <a:pt x="1268" y="474"/>
                    <a:pt x="1270" y="473"/>
                    <a:pt x="1272" y="473"/>
                  </a:cubicBezTo>
                  <a:cubicBezTo>
                    <a:pt x="1271" y="476"/>
                    <a:pt x="1274" y="477"/>
                    <a:pt x="1271" y="481"/>
                  </a:cubicBezTo>
                  <a:cubicBezTo>
                    <a:pt x="1270" y="482"/>
                    <a:pt x="1265" y="483"/>
                    <a:pt x="1263" y="484"/>
                  </a:cubicBezTo>
                  <a:cubicBezTo>
                    <a:pt x="1263" y="485"/>
                    <a:pt x="1263" y="487"/>
                    <a:pt x="1263" y="486"/>
                  </a:cubicBezTo>
                  <a:cubicBezTo>
                    <a:pt x="1265" y="490"/>
                    <a:pt x="1268" y="485"/>
                    <a:pt x="1272" y="487"/>
                  </a:cubicBezTo>
                  <a:cubicBezTo>
                    <a:pt x="1271" y="487"/>
                    <a:pt x="1271" y="488"/>
                    <a:pt x="1270" y="488"/>
                  </a:cubicBezTo>
                  <a:cubicBezTo>
                    <a:pt x="1272" y="488"/>
                    <a:pt x="1276" y="490"/>
                    <a:pt x="1276" y="490"/>
                  </a:cubicBezTo>
                  <a:cubicBezTo>
                    <a:pt x="1279" y="489"/>
                    <a:pt x="1281" y="488"/>
                    <a:pt x="1284" y="487"/>
                  </a:cubicBezTo>
                  <a:cubicBezTo>
                    <a:pt x="1282" y="489"/>
                    <a:pt x="1281" y="491"/>
                    <a:pt x="1280" y="493"/>
                  </a:cubicBezTo>
                  <a:cubicBezTo>
                    <a:pt x="1275" y="492"/>
                    <a:pt x="1270" y="490"/>
                    <a:pt x="1269" y="496"/>
                  </a:cubicBezTo>
                  <a:cubicBezTo>
                    <a:pt x="1268" y="500"/>
                    <a:pt x="1262" y="502"/>
                    <a:pt x="1260" y="505"/>
                  </a:cubicBezTo>
                  <a:cubicBezTo>
                    <a:pt x="1264" y="508"/>
                    <a:pt x="1269" y="499"/>
                    <a:pt x="1275" y="504"/>
                  </a:cubicBezTo>
                  <a:cubicBezTo>
                    <a:pt x="1278" y="495"/>
                    <a:pt x="1280" y="502"/>
                    <a:pt x="1286" y="499"/>
                  </a:cubicBezTo>
                  <a:cubicBezTo>
                    <a:pt x="1288" y="498"/>
                    <a:pt x="1291" y="495"/>
                    <a:pt x="1293" y="495"/>
                  </a:cubicBezTo>
                  <a:cubicBezTo>
                    <a:pt x="1296" y="496"/>
                    <a:pt x="1297" y="498"/>
                    <a:pt x="1299" y="498"/>
                  </a:cubicBezTo>
                  <a:cubicBezTo>
                    <a:pt x="1305" y="496"/>
                    <a:pt x="1308" y="497"/>
                    <a:pt x="1313" y="494"/>
                  </a:cubicBezTo>
                  <a:cubicBezTo>
                    <a:pt x="1320" y="492"/>
                    <a:pt x="1310" y="489"/>
                    <a:pt x="1308" y="489"/>
                  </a:cubicBezTo>
                  <a:cubicBezTo>
                    <a:pt x="1313" y="485"/>
                    <a:pt x="1316" y="483"/>
                    <a:pt x="1317" y="476"/>
                  </a:cubicBezTo>
                  <a:cubicBezTo>
                    <a:pt x="1318" y="469"/>
                    <a:pt x="1306" y="474"/>
                    <a:pt x="1305" y="473"/>
                  </a:cubicBezTo>
                  <a:cubicBezTo>
                    <a:pt x="1309" y="469"/>
                    <a:pt x="1302" y="463"/>
                    <a:pt x="1299" y="463"/>
                  </a:cubicBezTo>
                  <a:cubicBezTo>
                    <a:pt x="1301" y="463"/>
                    <a:pt x="1303" y="463"/>
                    <a:pt x="1304" y="465"/>
                  </a:cubicBezTo>
                  <a:cubicBezTo>
                    <a:pt x="1303" y="456"/>
                    <a:pt x="1295" y="455"/>
                    <a:pt x="1293" y="448"/>
                  </a:cubicBezTo>
                  <a:cubicBezTo>
                    <a:pt x="1290" y="438"/>
                    <a:pt x="1286" y="437"/>
                    <a:pt x="1277" y="436"/>
                  </a:cubicBezTo>
                  <a:cubicBezTo>
                    <a:pt x="1279" y="434"/>
                    <a:pt x="1281" y="433"/>
                    <a:pt x="1283" y="434"/>
                  </a:cubicBezTo>
                  <a:cubicBezTo>
                    <a:pt x="1280" y="428"/>
                    <a:pt x="1292" y="422"/>
                    <a:pt x="1289" y="417"/>
                  </a:cubicBezTo>
                  <a:cubicBezTo>
                    <a:pt x="1287" y="414"/>
                    <a:pt x="1273" y="415"/>
                    <a:pt x="1271" y="419"/>
                  </a:cubicBezTo>
                  <a:cubicBezTo>
                    <a:pt x="1271" y="418"/>
                    <a:pt x="1271" y="418"/>
                    <a:pt x="1271" y="418"/>
                  </a:cubicBezTo>
                  <a:cubicBezTo>
                    <a:pt x="1272" y="417"/>
                    <a:pt x="1272" y="415"/>
                    <a:pt x="1273" y="415"/>
                  </a:cubicBezTo>
                  <a:cubicBezTo>
                    <a:pt x="1272" y="414"/>
                    <a:pt x="1271" y="414"/>
                    <a:pt x="1270" y="413"/>
                  </a:cubicBezTo>
                  <a:cubicBezTo>
                    <a:pt x="1271" y="414"/>
                    <a:pt x="1271" y="413"/>
                    <a:pt x="1272" y="414"/>
                  </a:cubicBezTo>
                  <a:cubicBezTo>
                    <a:pt x="1273" y="410"/>
                    <a:pt x="1279" y="409"/>
                    <a:pt x="1280" y="404"/>
                  </a:cubicBezTo>
                  <a:cubicBezTo>
                    <a:pt x="1277" y="403"/>
                    <a:pt x="1272" y="404"/>
                    <a:pt x="1269" y="406"/>
                  </a:cubicBezTo>
                  <a:cubicBezTo>
                    <a:pt x="1268" y="405"/>
                    <a:pt x="1269" y="405"/>
                    <a:pt x="1267" y="406"/>
                  </a:cubicBezTo>
                  <a:cubicBezTo>
                    <a:pt x="1266" y="403"/>
                    <a:pt x="1263" y="406"/>
                    <a:pt x="1265" y="409"/>
                  </a:cubicBezTo>
                  <a:cubicBezTo>
                    <a:pt x="1264" y="409"/>
                    <a:pt x="1263" y="409"/>
                    <a:pt x="1262" y="409"/>
                  </a:cubicBezTo>
                  <a:cubicBezTo>
                    <a:pt x="1262" y="410"/>
                    <a:pt x="1262" y="410"/>
                    <a:pt x="1261" y="411"/>
                  </a:cubicBezTo>
                  <a:cubicBezTo>
                    <a:pt x="1263" y="412"/>
                    <a:pt x="1263" y="413"/>
                    <a:pt x="1264" y="414"/>
                  </a:cubicBezTo>
                  <a:cubicBezTo>
                    <a:pt x="1263" y="413"/>
                    <a:pt x="1261" y="413"/>
                    <a:pt x="1259" y="414"/>
                  </a:cubicBezTo>
                  <a:cubicBezTo>
                    <a:pt x="1260" y="415"/>
                    <a:pt x="1260" y="417"/>
                    <a:pt x="1260" y="418"/>
                  </a:cubicBezTo>
                  <a:cubicBezTo>
                    <a:pt x="1260" y="418"/>
                    <a:pt x="1259" y="418"/>
                    <a:pt x="1258" y="417"/>
                  </a:cubicBezTo>
                  <a:cubicBezTo>
                    <a:pt x="1258" y="419"/>
                    <a:pt x="1259" y="419"/>
                    <a:pt x="1260" y="420"/>
                  </a:cubicBezTo>
                  <a:close/>
                  <a:moveTo>
                    <a:pt x="1270" y="455"/>
                  </a:moveTo>
                  <a:cubicBezTo>
                    <a:pt x="1268" y="456"/>
                    <a:pt x="1267" y="457"/>
                    <a:pt x="1267" y="459"/>
                  </a:cubicBezTo>
                  <a:cubicBezTo>
                    <a:pt x="1267" y="459"/>
                    <a:pt x="1268" y="460"/>
                    <a:pt x="1268" y="460"/>
                  </a:cubicBezTo>
                  <a:cubicBezTo>
                    <a:pt x="1270" y="458"/>
                    <a:pt x="1271" y="457"/>
                    <a:pt x="1270" y="455"/>
                  </a:cubicBezTo>
                  <a:close/>
                  <a:moveTo>
                    <a:pt x="1434" y="268"/>
                  </a:moveTo>
                  <a:cubicBezTo>
                    <a:pt x="1437" y="264"/>
                    <a:pt x="1440" y="261"/>
                    <a:pt x="1443" y="258"/>
                  </a:cubicBezTo>
                  <a:cubicBezTo>
                    <a:pt x="1440" y="260"/>
                    <a:pt x="1438" y="262"/>
                    <a:pt x="1436" y="263"/>
                  </a:cubicBezTo>
                  <a:cubicBezTo>
                    <a:pt x="1434" y="263"/>
                    <a:pt x="1433" y="265"/>
                    <a:pt x="1434" y="268"/>
                  </a:cubicBezTo>
                  <a:close/>
                  <a:moveTo>
                    <a:pt x="1449" y="249"/>
                  </a:moveTo>
                  <a:cubicBezTo>
                    <a:pt x="1448" y="251"/>
                    <a:pt x="1446" y="252"/>
                    <a:pt x="1444" y="254"/>
                  </a:cubicBezTo>
                  <a:cubicBezTo>
                    <a:pt x="1446" y="254"/>
                    <a:pt x="1448" y="254"/>
                    <a:pt x="1449" y="254"/>
                  </a:cubicBezTo>
                  <a:cubicBezTo>
                    <a:pt x="1451" y="252"/>
                    <a:pt x="1453" y="250"/>
                    <a:pt x="1449" y="249"/>
                  </a:cubicBezTo>
                  <a:close/>
                  <a:moveTo>
                    <a:pt x="1439" y="254"/>
                  </a:moveTo>
                  <a:cubicBezTo>
                    <a:pt x="1435" y="256"/>
                    <a:pt x="1435" y="255"/>
                    <a:pt x="1435" y="259"/>
                  </a:cubicBezTo>
                  <a:cubicBezTo>
                    <a:pt x="1434" y="265"/>
                    <a:pt x="1443" y="257"/>
                    <a:pt x="1445" y="256"/>
                  </a:cubicBezTo>
                  <a:cubicBezTo>
                    <a:pt x="1443" y="253"/>
                    <a:pt x="1441" y="254"/>
                    <a:pt x="1439" y="254"/>
                  </a:cubicBezTo>
                  <a:close/>
                  <a:moveTo>
                    <a:pt x="1457" y="247"/>
                  </a:moveTo>
                  <a:cubicBezTo>
                    <a:pt x="1454" y="246"/>
                    <a:pt x="1451" y="246"/>
                    <a:pt x="1450" y="249"/>
                  </a:cubicBezTo>
                  <a:cubicBezTo>
                    <a:pt x="1451" y="249"/>
                    <a:pt x="1452" y="250"/>
                    <a:pt x="1453" y="250"/>
                  </a:cubicBezTo>
                  <a:cubicBezTo>
                    <a:pt x="1454" y="250"/>
                    <a:pt x="1456" y="249"/>
                    <a:pt x="1457" y="247"/>
                  </a:cubicBezTo>
                  <a:close/>
                  <a:moveTo>
                    <a:pt x="1430" y="264"/>
                  </a:moveTo>
                  <a:cubicBezTo>
                    <a:pt x="1428" y="265"/>
                    <a:pt x="1429" y="268"/>
                    <a:pt x="1427" y="269"/>
                  </a:cubicBezTo>
                  <a:cubicBezTo>
                    <a:pt x="1427" y="267"/>
                    <a:pt x="1427" y="265"/>
                    <a:pt x="1428" y="263"/>
                  </a:cubicBezTo>
                  <a:cubicBezTo>
                    <a:pt x="1425" y="263"/>
                    <a:pt x="1424" y="265"/>
                    <a:pt x="1425" y="268"/>
                  </a:cubicBezTo>
                  <a:cubicBezTo>
                    <a:pt x="1424" y="268"/>
                    <a:pt x="1423" y="268"/>
                    <a:pt x="1423" y="268"/>
                  </a:cubicBezTo>
                  <a:cubicBezTo>
                    <a:pt x="1422" y="271"/>
                    <a:pt x="1423" y="270"/>
                    <a:pt x="1421" y="272"/>
                  </a:cubicBezTo>
                  <a:cubicBezTo>
                    <a:pt x="1424" y="272"/>
                    <a:pt x="1425" y="273"/>
                    <a:pt x="1427" y="271"/>
                  </a:cubicBezTo>
                  <a:cubicBezTo>
                    <a:pt x="1429" y="269"/>
                    <a:pt x="1430" y="268"/>
                    <a:pt x="1432" y="269"/>
                  </a:cubicBezTo>
                  <a:cubicBezTo>
                    <a:pt x="1433" y="267"/>
                    <a:pt x="1433" y="262"/>
                    <a:pt x="1430" y="264"/>
                  </a:cubicBezTo>
                  <a:close/>
                  <a:moveTo>
                    <a:pt x="1423" y="275"/>
                  </a:moveTo>
                  <a:cubicBezTo>
                    <a:pt x="1423" y="279"/>
                    <a:pt x="1421" y="280"/>
                    <a:pt x="1418" y="280"/>
                  </a:cubicBezTo>
                  <a:cubicBezTo>
                    <a:pt x="1419" y="281"/>
                    <a:pt x="1419" y="281"/>
                    <a:pt x="1420" y="282"/>
                  </a:cubicBezTo>
                  <a:cubicBezTo>
                    <a:pt x="1420" y="283"/>
                    <a:pt x="1419" y="284"/>
                    <a:pt x="1419" y="285"/>
                  </a:cubicBezTo>
                  <a:cubicBezTo>
                    <a:pt x="1422" y="281"/>
                    <a:pt x="1424" y="280"/>
                    <a:pt x="1423" y="275"/>
                  </a:cubicBezTo>
                  <a:close/>
                  <a:moveTo>
                    <a:pt x="1426" y="274"/>
                  </a:moveTo>
                  <a:cubicBezTo>
                    <a:pt x="1426" y="274"/>
                    <a:pt x="1425" y="274"/>
                    <a:pt x="1424" y="274"/>
                  </a:cubicBezTo>
                  <a:cubicBezTo>
                    <a:pt x="1424" y="275"/>
                    <a:pt x="1424" y="277"/>
                    <a:pt x="1424" y="278"/>
                  </a:cubicBezTo>
                  <a:cubicBezTo>
                    <a:pt x="1427" y="275"/>
                    <a:pt x="1429" y="273"/>
                    <a:pt x="1431" y="270"/>
                  </a:cubicBezTo>
                  <a:cubicBezTo>
                    <a:pt x="1429" y="270"/>
                    <a:pt x="1427" y="272"/>
                    <a:pt x="1426" y="274"/>
                  </a:cubicBezTo>
                  <a:close/>
                  <a:moveTo>
                    <a:pt x="1462" y="249"/>
                  </a:moveTo>
                  <a:cubicBezTo>
                    <a:pt x="1459" y="246"/>
                    <a:pt x="1453" y="250"/>
                    <a:pt x="1451" y="253"/>
                  </a:cubicBezTo>
                  <a:cubicBezTo>
                    <a:pt x="1452" y="253"/>
                    <a:pt x="1454" y="252"/>
                    <a:pt x="1456" y="252"/>
                  </a:cubicBezTo>
                  <a:cubicBezTo>
                    <a:pt x="1458" y="251"/>
                    <a:pt x="1460" y="250"/>
                    <a:pt x="1462" y="249"/>
                  </a:cubicBezTo>
                  <a:close/>
                  <a:moveTo>
                    <a:pt x="1465" y="244"/>
                  </a:moveTo>
                  <a:cubicBezTo>
                    <a:pt x="1464" y="244"/>
                    <a:pt x="1463" y="244"/>
                    <a:pt x="1462" y="244"/>
                  </a:cubicBezTo>
                  <a:cubicBezTo>
                    <a:pt x="1462" y="245"/>
                    <a:pt x="1462" y="246"/>
                    <a:pt x="1462" y="247"/>
                  </a:cubicBezTo>
                  <a:cubicBezTo>
                    <a:pt x="1465" y="248"/>
                    <a:pt x="1466" y="247"/>
                    <a:pt x="1465" y="244"/>
                  </a:cubicBezTo>
                  <a:close/>
                  <a:moveTo>
                    <a:pt x="1850" y="192"/>
                  </a:moveTo>
                  <a:cubicBezTo>
                    <a:pt x="1845" y="193"/>
                    <a:pt x="1847" y="195"/>
                    <a:pt x="1846" y="200"/>
                  </a:cubicBezTo>
                  <a:cubicBezTo>
                    <a:pt x="1850" y="199"/>
                    <a:pt x="1855" y="198"/>
                    <a:pt x="1859" y="198"/>
                  </a:cubicBezTo>
                  <a:cubicBezTo>
                    <a:pt x="1858" y="193"/>
                    <a:pt x="1854" y="192"/>
                    <a:pt x="1850" y="192"/>
                  </a:cubicBezTo>
                  <a:close/>
                  <a:moveTo>
                    <a:pt x="2309" y="678"/>
                  </a:moveTo>
                  <a:cubicBezTo>
                    <a:pt x="2309" y="680"/>
                    <a:pt x="2309" y="682"/>
                    <a:pt x="2310" y="684"/>
                  </a:cubicBezTo>
                  <a:cubicBezTo>
                    <a:pt x="2315" y="685"/>
                    <a:pt x="2311" y="679"/>
                    <a:pt x="2314" y="679"/>
                  </a:cubicBezTo>
                  <a:cubicBezTo>
                    <a:pt x="2319" y="680"/>
                    <a:pt x="2316" y="685"/>
                    <a:pt x="2315" y="687"/>
                  </a:cubicBezTo>
                  <a:cubicBezTo>
                    <a:pt x="2313" y="691"/>
                    <a:pt x="2313" y="702"/>
                    <a:pt x="2319" y="698"/>
                  </a:cubicBezTo>
                  <a:cubicBezTo>
                    <a:pt x="2324" y="694"/>
                    <a:pt x="2325" y="688"/>
                    <a:pt x="2328" y="682"/>
                  </a:cubicBezTo>
                  <a:cubicBezTo>
                    <a:pt x="2329" y="680"/>
                    <a:pt x="2326" y="677"/>
                    <a:pt x="2326" y="676"/>
                  </a:cubicBezTo>
                  <a:cubicBezTo>
                    <a:pt x="2324" y="673"/>
                    <a:pt x="2322" y="676"/>
                    <a:pt x="2320" y="673"/>
                  </a:cubicBezTo>
                  <a:cubicBezTo>
                    <a:pt x="2324" y="669"/>
                    <a:pt x="2328" y="675"/>
                    <a:pt x="2330" y="667"/>
                  </a:cubicBezTo>
                  <a:cubicBezTo>
                    <a:pt x="2332" y="671"/>
                    <a:pt x="2334" y="669"/>
                    <a:pt x="2336" y="668"/>
                  </a:cubicBezTo>
                  <a:cubicBezTo>
                    <a:pt x="2338" y="667"/>
                    <a:pt x="2342" y="666"/>
                    <a:pt x="2342" y="665"/>
                  </a:cubicBezTo>
                  <a:cubicBezTo>
                    <a:pt x="2345" y="662"/>
                    <a:pt x="2351" y="664"/>
                    <a:pt x="2355" y="665"/>
                  </a:cubicBezTo>
                  <a:cubicBezTo>
                    <a:pt x="2349" y="670"/>
                    <a:pt x="2352" y="673"/>
                    <a:pt x="2357" y="677"/>
                  </a:cubicBezTo>
                  <a:cubicBezTo>
                    <a:pt x="2359" y="674"/>
                    <a:pt x="2361" y="668"/>
                    <a:pt x="2366" y="669"/>
                  </a:cubicBezTo>
                  <a:cubicBezTo>
                    <a:pt x="2363" y="666"/>
                    <a:pt x="2362" y="664"/>
                    <a:pt x="2365" y="661"/>
                  </a:cubicBezTo>
                  <a:cubicBezTo>
                    <a:pt x="2369" y="667"/>
                    <a:pt x="2376" y="665"/>
                    <a:pt x="2380" y="660"/>
                  </a:cubicBezTo>
                  <a:cubicBezTo>
                    <a:pt x="2381" y="661"/>
                    <a:pt x="2382" y="663"/>
                    <a:pt x="2382" y="665"/>
                  </a:cubicBezTo>
                  <a:cubicBezTo>
                    <a:pt x="2384" y="662"/>
                    <a:pt x="2386" y="659"/>
                    <a:pt x="2389" y="656"/>
                  </a:cubicBezTo>
                  <a:cubicBezTo>
                    <a:pt x="2388" y="658"/>
                    <a:pt x="2388" y="660"/>
                    <a:pt x="2388" y="662"/>
                  </a:cubicBezTo>
                  <a:cubicBezTo>
                    <a:pt x="2391" y="660"/>
                    <a:pt x="2392" y="657"/>
                    <a:pt x="2395" y="655"/>
                  </a:cubicBezTo>
                  <a:cubicBezTo>
                    <a:pt x="2396" y="655"/>
                    <a:pt x="2395" y="647"/>
                    <a:pt x="2395" y="645"/>
                  </a:cubicBezTo>
                  <a:cubicBezTo>
                    <a:pt x="2396" y="641"/>
                    <a:pt x="2398" y="641"/>
                    <a:pt x="2398" y="636"/>
                  </a:cubicBezTo>
                  <a:cubicBezTo>
                    <a:pt x="2398" y="632"/>
                    <a:pt x="2397" y="627"/>
                    <a:pt x="2402" y="629"/>
                  </a:cubicBezTo>
                  <a:cubicBezTo>
                    <a:pt x="2402" y="626"/>
                    <a:pt x="2401" y="624"/>
                    <a:pt x="2403" y="622"/>
                  </a:cubicBezTo>
                  <a:cubicBezTo>
                    <a:pt x="2406" y="620"/>
                    <a:pt x="2405" y="616"/>
                    <a:pt x="2405" y="613"/>
                  </a:cubicBezTo>
                  <a:cubicBezTo>
                    <a:pt x="2405" y="610"/>
                    <a:pt x="2403" y="607"/>
                    <a:pt x="2402" y="605"/>
                  </a:cubicBezTo>
                  <a:cubicBezTo>
                    <a:pt x="2400" y="602"/>
                    <a:pt x="2402" y="600"/>
                    <a:pt x="2402" y="597"/>
                  </a:cubicBezTo>
                  <a:cubicBezTo>
                    <a:pt x="2398" y="595"/>
                    <a:pt x="2396" y="598"/>
                    <a:pt x="2397" y="603"/>
                  </a:cubicBezTo>
                  <a:cubicBezTo>
                    <a:pt x="2394" y="594"/>
                    <a:pt x="2389" y="606"/>
                    <a:pt x="2388" y="609"/>
                  </a:cubicBezTo>
                  <a:cubicBezTo>
                    <a:pt x="2387" y="612"/>
                    <a:pt x="2390" y="613"/>
                    <a:pt x="2390" y="615"/>
                  </a:cubicBezTo>
                  <a:cubicBezTo>
                    <a:pt x="2389" y="619"/>
                    <a:pt x="2388" y="622"/>
                    <a:pt x="2386" y="626"/>
                  </a:cubicBezTo>
                  <a:cubicBezTo>
                    <a:pt x="2385" y="631"/>
                    <a:pt x="2381" y="636"/>
                    <a:pt x="2377" y="639"/>
                  </a:cubicBezTo>
                  <a:cubicBezTo>
                    <a:pt x="2374" y="640"/>
                    <a:pt x="2372" y="642"/>
                    <a:pt x="2368" y="642"/>
                  </a:cubicBezTo>
                  <a:cubicBezTo>
                    <a:pt x="2366" y="642"/>
                    <a:pt x="2369" y="637"/>
                    <a:pt x="2370" y="636"/>
                  </a:cubicBezTo>
                  <a:cubicBezTo>
                    <a:pt x="2366" y="637"/>
                    <a:pt x="2364" y="637"/>
                    <a:pt x="2364" y="642"/>
                  </a:cubicBezTo>
                  <a:cubicBezTo>
                    <a:pt x="2364" y="644"/>
                    <a:pt x="2360" y="647"/>
                    <a:pt x="2359" y="649"/>
                  </a:cubicBezTo>
                  <a:cubicBezTo>
                    <a:pt x="2357" y="652"/>
                    <a:pt x="2360" y="654"/>
                    <a:pt x="2357" y="655"/>
                  </a:cubicBezTo>
                  <a:cubicBezTo>
                    <a:pt x="2352" y="657"/>
                    <a:pt x="2354" y="653"/>
                    <a:pt x="2351" y="654"/>
                  </a:cubicBezTo>
                  <a:cubicBezTo>
                    <a:pt x="2346" y="654"/>
                    <a:pt x="2336" y="653"/>
                    <a:pt x="2333" y="658"/>
                  </a:cubicBezTo>
                  <a:cubicBezTo>
                    <a:pt x="2330" y="663"/>
                    <a:pt x="2325" y="666"/>
                    <a:pt x="2319" y="666"/>
                  </a:cubicBezTo>
                  <a:cubicBezTo>
                    <a:pt x="2321" y="673"/>
                    <a:pt x="2313" y="675"/>
                    <a:pt x="2309" y="678"/>
                  </a:cubicBezTo>
                  <a:close/>
                  <a:moveTo>
                    <a:pt x="2301" y="950"/>
                  </a:moveTo>
                  <a:cubicBezTo>
                    <a:pt x="2299" y="952"/>
                    <a:pt x="2295" y="955"/>
                    <a:pt x="2294" y="958"/>
                  </a:cubicBezTo>
                  <a:cubicBezTo>
                    <a:pt x="2291" y="962"/>
                    <a:pt x="2293" y="962"/>
                    <a:pt x="2293" y="966"/>
                  </a:cubicBezTo>
                  <a:cubicBezTo>
                    <a:pt x="2294" y="969"/>
                    <a:pt x="2294" y="972"/>
                    <a:pt x="2294" y="975"/>
                  </a:cubicBezTo>
                  <a:cubicBezTo>
                    <a:pt x="2294" y="977"/>
                    <a:pt x="2298" y="980"/>
                    <a:pt x="2300" y="981"/>
                  </a:cubicBezTo>
                  <a:cubicBezTo>
                    <a:pt x="2299" y="977"/>
                    <a:pt x="2298" y="969"/>
                    <a:pt x="2304" y="971"/>
                  </a:cubicBezTo>
                  <a:cubicBezTo>
                    <a:pt x="2303" y="971"/>
                    <a:pt x="2297" y="966"/>
                    <a:pt x="2300" y="965"/>
                  </a:cubicBezTo>
                  <a:cubicBezTo>
                    <a:pt x="2303" y="964"/>
                    <a:pt x="2304" y="960"/>
                    <a:pt x="2300" y="959"/>
                  </a:cubicBezTo>
                  <a:cubicBezTo>
                    <a:pt x="2300" y="958"/>
                    <a:pt x="2301" y="956"/>
                    <a:pt x="2302" y="955"/>
                  </a:cubicBezTo>
                  <a:cubicBezTo>
                    <a:pt x="2302" y="954"/>
                    <a:pt x="2301" y="952"/>
                    <a:pt x="2301" y="950"/>
                  </a:cubicBezTo>
                  <a:close/>
                  <a:moveTo>
                    <a:pt x="2475" y="1179"/>
                  </a:moveTo>
                  <a:cubicBezTo>
                    <a:pt x="2470" y="1175"/>
                    <a:pt x="2476" y="1170"/>
                    <a:pt x="2469" y="1167"/>
                  </a:cubicBezTo>
                  <a:cubicBezTo>
                    <a:pt x="2468" y="1167"/>
                    <a:pt x="2465" y="1172"/>
                    <a:pt x="2464" y="1169"/>
                  </a:cubicBezTo>
                  <a:cubicBezTo>
                    <a:pt x="2463" y="1166"/>
                    <a:pt x="2462" y="1162"/>
                    <a:pt x="2461" y="1159"/>
                  </a:cubicBezTo>
                  <a:cubicBezTo>
                    <a:pt x="2459" y="1153"/>
                    <a:pt x="2459" y="1150"/>
                    <a:pt x="2454" y="1147"/>
                  </a:cubicBezTo>
                  <a:cubicBezTo>
                    <a:pt x="2452" y="1145"/>
                    <a:pt x="2438" y="1139"/>
                    <a:pt x="2438" y="1137"/>
                  </a:cubicBezTo>
                  <a:cubicBezTo>
                    <a:pt x="2438" y="1131"/>
                    <a:pt x="2439" y="1124"/>
                    <a:pt x="2436" y="1120"/>
                  </a:cubicBezTo>
                  <a:cubicBezTo>
                    <a:pt x="2430" y="1114"/>
                    <a:pt x="2431" y="1111"/>
                    <a:pt x="2430" y="1103"/>
                  </a:cubicBezTo>
                  <a:cubicBezTo>
                    <a:pt x="2430" y="1098"/>
                    <a:pt x="2423" y="1095"/>
                    <a:pt x="2420" y="1098"/>
                  </a:cubicBezTo>
                  <a:cubicBezTo>
                    <a:pt x="2418" y="1085"/>
                    <a:pt x="2414" y="1076"/>
                    <a:pt x="2410" y="1065"/>
                  </a:cubicBezTo>
                  <a:cubicBezTo>
                    <a:pt x="2404" y="1066"/>
                    <a:pt x="2403" y="1077"/>
                    <a:pt x="2402" y="1082"/>
                  </a:cubicBezTo>
                  <a:cubicBezTo>
                    <a:pt x="2400" y="1088"/>
                    <a:pt x="2402" y="1094"/>
                    <a:pt x="2402" y="1100"/>
                  </a:cubicBezTo>
                  <a:cubicBezTo>
                    <a:pt x="2402" y="1107"/>
                    <a:pt x="2398" y="1130"/>
                    <a:pt x="2388" y="1126"/>
                  </a:cubicBezTo>
                  <a:cubicBezTo>
                    <a:pt x="2385" y="1125"/>
                    <a:pt x="2382" y="1119"/>
                    <a:pt x="2378" y="1117"/>
                  </a:cubicBezTo>
                  <a:cubicBezTo>
                    <a:pt x="2372" y="1113"/>
                    <a:pt x="2365" y="1109"/>
                    <a:pt x="2359" y="1105"/>
                  </a:cubicBezTo>
                  <a:cubicBezTo>
                    <a:pt x="2353" y="1102"/>
                    <a:pt x="2356" y="1100"/>
                    <a:pt x="2357" y="1092"/>
                  </a:cubicBezTo>
                  <a:cubicBezTo>
                    <a:pt x="2359" y="1086"/>
                    <a:pt x="2362" y="1083"/>
                    <a:pt x="2366" y="1079"/>
                  </a:cubicBezTo>
                  <a:cubicBezTo>
                    <a:pt x="2360" y="1073"/>
                    <a:pt x="2358" y="1073"/>
                    <a:pt x="2350" y="1072"/>
                  </a:cubicBezTo>
                  <a:cubicBezTo>
                    <a:pt x="2344" y="1071"/>
                    <a:pt x="2337" y="1070"/>
                    <a:pt x="2331" y="1070"/>
                  </a:cubicBezTo>
                  <a:cubicBezTo>
                    <a:pt x="2331" y="1073"/>
                    <a:pt x="2332" y="1076"/>
                    <a:pt x="2332" y="1079"/>
                  </a:cubicBezTo>
                  <a:cubicBezTo>
                    <a:pt x="2325" y="1078"/>
                    <a:pt x="2319" y="1074"/>
                    <a:pt x="2314" y="1081"/>
                  </a:cubicBezTo>
                  <a:cubicBezTo>
                    <a:pt x="2310" y="1087"/>
                    <a:pt x="2309" y="1093"/>
                    <a:pt x="2307" y="1101"/>
                  </a:cubicBezTo>
                  <a:cubicBezTo>
                    <a:pt x="2301" y="1098"/>
                    <a:pt x="2295" y="1095"/>
                    <a:pt x="2289" y="1092"/>
                  </a:cubicBezTo>
                  <a:cubicBezTo>
                    <a:pt x="2287" y="1090"/>
                    <a:pt x="2279" y="1099"/>
                    <a:pt x="2277" y="1100"/>
                  </a:cubicBezTo>
                  <a:cubicBezTo>
                    <a:pt x="2268" y="1109"/>
                    <a:pt x="2254" y="1116"/>
                    <a:pt x="2250" y="1129"/>
                  </a:cubicBezTo>
                  <a:cubicBezTo>
                    <a:pt x="2247" y="1135"/>
                    <a:pt x="2247" y="1141"/>
                    <a:pt x="2241" y="1142"/>
                  </a:cubicBezTo>
                  <a:cubicBezTo>
                    <a:pt x="2232" y="1144"/>
                    <a:pt x="2224" y="1146"/>
                    <a:pt x="2216" y="1148"/>
                  </a:cubicBezTo>
                  <a:cubicBezTo>
                    <a:pt x="2210" y="1149"/>
                    <a:pt x="2207" y="1152"/>
                    <a:pt x="2202" y="1155"/>
                  </a:cubicBezTo>
                  <a:cubicBezTo>
                    <a:pt x="2196" y="1160"/>
                    <a:pt x="2194" y="1161"/>
                    <a:pt x="2192" y="1169"/>
                  </a:cubicBezTo>
                  <a:cubicBezTo>
                    <a:pt x="2190" y="1167"/>
                    <a:pt x="2189" y="1164"/>
                    <a:pt x="2188" y="1161"/>
                  </a:cubicBezTo>
                  <a:cubicBezTo>
                    <a:pt x="2184" y="1172"/>
                    <a:pt x="2182" y="1180"/>
                    <a:pt x="2186" y="1191"/>
                  </a:cubicBezTo>
                  <a:cubicBezTo>
                    <a:pt x="2188" y="1197"/>
                    <a:pt x="2188" y="1198"/>
                    <a:pt x="2185" y="1204"/>
                  </a:cubicBezTo>
                  <a:cubicBezTo>
                    <a:pt x="2184" y="1209"/>
                    <a:pt x="2187" y="1212"/>
                    <a:pt x="2189" y="1216"/>
                  </a:cubicBezTo>
                  <a:cubicBezTo>
                    <a:pt x="2194" y="1227"/>
                    <a:pt x="2197" y="1237"/>
                    <a:pt x="2199" y="1248"/>
                  </a:cubicBezTo>
                  <a:cubicBezTo>
                    <a:pt x="2199" y="1252"/>
                    <a:pt x="2203" y="1264"/>
                    <a:pt x="2201" y="1267"/>
                  </a:cubicBezTo>
                  <a:cubicBezTo>
                    <a:pt x="2201" y="1269"/>
                    <a:pt x="2191" y="1274"/>
                    <a:pt x="2196" y="1278"/>
                  </a:cubicBezTo>
                  <a:cubicBezTo>
                    <a:pt x="2200" y="1280"/>
                    <a:pt x="2204" y="1286"/>
                    <a:pt x="2209" y="1286"/>
                  </a:cubicBezTo>
                  <a:cubicBezTo>
                    <a:pt x="2213" y="1286"/>
                    <a:pt x="2219" y="1287"/>
                    <a:pt x="2223" y="1284"/>
                  </a:cubicBezTo>
                  <a:cubicBezTo>
                    <a:pt x="2228" y="1279"/>
                    <a:pt x="2230" y="1277"/>
                    <a:pt x="2236" y="1276"/>
                  </a:cubicBezTo>
                  <a:cubicBezTo>
                    <a:pt x="2241" y="1275"/>
                    <a:pt x="2246" y="1275"/>
                    <a:pt x="2251" y="1275"/>
                  </a:cubicBezTo>
                  <a:cubicBezTo>
                    <a:pt x="2255" y="1274"/>
                    <a:pt x="2258" y="1274"/>
                    <a:pt x="2262" y="1274"/>
                  </a:cubicBezTo>
                  <a:cubicBezTo>
                    <a:pt x="2263" y="1274"/>
                    <a:pt x="2265" y="1269"/>
                    <a:pt x="2266" y="1268"/>
                  </a:cubicBezTo>
                  <a:cubicBezTo>
                    <a:pt x="2268" y="1264"/>
                    <a:pt x="2275" y="1262"/>
                    <a:pt x="2279" y="1260"/>
                  </a:cubicBezTo>
                  <a:cubicBezTo>
                    <a:pt x="2283" y="1258"/>
                    <a:pt x="2289" y="1261"/>
                    <a:pt x="2292" y="1259"/>
                  </a:cubicBezTo>
                  <a:cubicBezTo>
                    <a:pt x="2295" y="1257"/>
                    <a:pt x="2301" y="1252"/>
                    <a:pt x="2304" y="1252"/>
                  </a:cubicBezTo>
                  <a:cubicBezTo>
                    <a:pt x="2316" y="1254"/>
                    <a:pt x="2326" y="1255"/>
                    <a:pt x="2337" y="1259"/>
                  </a:cubicBezTo>
                  <a:cubicBezTo>
                    <a:pt x="2344" y="1262"/>
                    <a:pt x="2345" y="1263"/>
                    <a:pt x="2349" y="1270"/>
                  </a:cubicBezTo>
                  <a:cubicBezTo>
                    <a:pt x="2351" y="1275"/>
                    <a:pt x="2354" y="1279"/>
                    <a:pt x="2357" y="1283"/>
                  </a:cubicBezTo>
                  <a:cubicBezTo>
                    <a:pt x="2363" y="1276"/>
                    <a:pt x="2368" y="1270"/>
                    <a:pt x="2373" y="1262"/>
                  </a:cubicBezTo>
                  <a:cubicBezTo>
                    <a:pt x="2376" y="1271"/>
                    <a:pt x="2370" y="1278"/>
                    <a:pt x="2366" y="1285"/>
                  </a:cubicBezTo>
                  <a:cubicBezTo>
                    <a:pt x="2373" y="1287"/>
                    <a:pt x="2373" y="1282"/>
                    <a:pt x="2376" y="1275"/>
                  </a:cubicBezTo>
                  <a:cubicBezTo>
                    <a:pt x="2377" y="1280"/>
                    <a:pt x="2375" y="1291"/>
                    <a:pt x="2380" y="1291"/>
                  </a:cubicBezTo>
                  <a:cubicBezTo>
                    <a:pt x="2384" y="1291"/>
                    <a:pt x="2387" y="1299"/>
                    <a:pt x="2388" y="1303"/>
                  </a:cubicBezTo>
                  <a:cubicBezTo>
                    <a:pt x="2390" y="1315"/>
                    <a:pt x="2399" y="1319"/>
                    <a:pt x="2410" y="1320"/>
                  </a:cubicBezTo>
                  <a:cubicBezTo>
                    <a:pt x="2417" y="1322"/>
                    <a:pt x="2418" y="1322"/>
                    <a:pt x="2423" y="1318"/>
                  </a:cubicBezTo>
                  <a:cubicBezTo>
                    <a:pt x="2429" y="1313"/>
                    <a:pt x="2429" y="1315"/>
                    <a:pt x="2434" y="1321"/>
                  </a:cubicBezTo>
                  <a:cubicBezTo>
                    <a:pt x="2436" y="1324"/>
                    <a:pt x="2443" y="1322"/>
                    <a:pt x="2445" y="1319"/>
                  </a:cubicBezTo>
                  <a:cubicBezTo>
                    <a:pt x="2450" y="1314"/>
                    <a:pt x="2451" y="1313"/>
                    <a:pt x="2459" y="1313"/>
                  </a:cubicBezTo>
                  <a:cubicBezTo>
                    <a:pt x="2471" y="1313"/>
                    <a:pt x="2470" y="1296"/>
                    <a:pt x="2472" y="1285"/>
                  </a:cubicBezTo>
                  <a:cubicBezTo>
                    <a:pt x="2473" y="1276"/>
                    <a:pt x="2483" y="1270"/>
                    <a:pt x="2486" y="1261"/>
                  </a:cubicBezTo>
                  <a:cubicBezTo>
                    <a:pt x="2488" y="1250"/>
                    <a:pt x="2494" y="1237"/>
                    <a:pt x="2494" y="1226"/>
                  </a:cubicBezTo>
                  <a:cubicBezTo>
                    <a:pt x="2494" y="1215"/>
                    <a:pt x="2491" y="1203"/>
                    <a:pt x="2489" y="1193"/>
                  </a:cubicBezTo>
                  <a:cubicBezTo>
                    <a:pt x="2484" y="1188"/>
                    <a:pt x="2479" y="1184"/>
                    <a:pt x="2475" y="1179"/>
                  </a:cubicBezTo>
                  <a:close/>
                  <a:moveTo>
                    <a:pt x="2281" y="1001"/>
                  </a:moveTo>
                  <a:cubicBezTo>
                    <a:pt x="2278" y="1008"/>
                    <a:pt x="2290" y="1005"/>
                    <a:pt x="2291" y="1004"/>
                  </a:cubicBezTo>
                  <a:cubicBezTo>
                    <a:pt x="2291" y="1000"/>
                    <a:pt x="2282" y="996"/>
                    <a:pt x="2281" y="1001"/>
                  </a:cubicBezTo>
                  <a:close/>
                  <a:moveTo>
                    <a:pt x="2321" y="1070"/>
                  </a:moveTo>
                  <a:cubicBezTo>
                    <a:pt x="2317" y="1072"/>
                    <a:pt x="2313" y="1067"/>
                    <a:pt x="2312" y="1074"/>
                  </a:cubicBezTo>
                  <a:cubicBezTo>
                    <a:pt x="2316" y="1074"/>
                    <a:pt x="2319" y="1076"/>
                    <a:pt x="2322" y="1074"/>
                  </a:cubicBezTo>
                  <a:cubicBezTo>
                    <a:pt x="2324" y="1073"/>
                    <a:pt x="2325" y="1069"/>
                    <a:pt x="2321" y="1070"/>
                  </a:cubicBezTo>
                  <a:close/>
                  <a:moveTo>
                    <a:pt x="2490" y="1015"/>
                  </a:moveTo>
                  <a:cubicBezTo>
                    <a:pt x="2492" y="1010"/>
                    <a:pt x="2492" y="1010"/>
                    <a:pt x="2490" y="1006"/>
                  </a:cubicBezTo>
                  <a:cubicBezTo>
                    <a:pt x="2490" y="1006"/>
                    <a:pt x="2488" y="1007"/>
                    <a:pt x="2488" y="1006"/>
                  </a:cubicBezTo>
                  <a:cubicBezTo>
                    <a:pt x="2487" y="1005"/>
                    <a:pt x="2486" y="1003"/>
                    <a:pt x="2486" y="1003"/>
                  </a:cubicBezTo>
                  <a:cubicBezTo>
                    <a:pt x="2482" y="1000"/>
                    <a:pt x="2477" y="997"/>
                    <a:pt x="2473" y="995"/>
                  </a:cubicBezTo>
                  <a:cubicBezTo>
                    <a:pt x="2472" y="1000"/>
                    <a:pt x="2490" y="1002"/>
                    <a:pt x="2488" y="1011"/>
                  </a:cubicBezTo>
                  <a:cubicBezTo>
                    <a:pt x="2488" y="1012"/>
                    <a:pt x="2489" y="1013"/>
                    <a:pt x="2490" y="1015"/>
                  </a:cubicBezTo>
                  <a:close/>
                  <a:moveTo>
                    <a:pt x="2451" y="1341"/>
                  </a:moveTo>
                  <a:cubicBezTo>
                    <a:pt x="2448" y="1342"/>
                    <a:pt x="2441" y="1347"/>
                    <a:pt x="2439" y="1346"/>
                  </a:cubicBezTo>
                  <a:cubicBezTo>
                    <a:pt x="2435" y="1344"/>
                    <a:pt x="2430" y="1342"/>
                    <a:pt x="2426" y="1340"/>
                  </a:cubicBezTo>
                  <a:cubicBezTo>
                    <a:pt x="2425" y="1347"/>
                    <a:pt x="2426" y="1355"/>
                    <a:pt x="2429" y="1361"/>
                  </a:cubicBezTo>
                  <a:cubicBezTo>
                    <a:pt x="2432" y="1368"/>
                    <a:pt x="2436" y="1370"/>
                    <a:pt x="2443" y="1371"/>
                  </a:cubicBezTo>
                  <a:cubicBezTo>
                    <a:pt x="2451" y="1373"/>
                    <a:pt x="2459" y="1344"/>
                    <a:pt x="2451" y="1341"/>
                  </a:cubicBezTo>
                  <a:close/>
                  <a:moveTo>
                    <a:pt x="2463" y="1020"/>
                  </a:moveTo>
                  <a:cubicBezTo>
                    <a:pt x="2460" y="1021"/>
                    <a:pt x="2457" y="1020"/>
                    <a:pt x="2454" y="1021"/>
                  </a:cubicBezTo>
                  <a:cubicBezTo>
                    <a:pt x="2456" y="1026"/>
                    <a:pt x="2465" y="1028"/>
                    <a:pt x="2470" y="1027"/>
                  </a:cubicBezTo>
                  <a:cubicBezTo>
                    <a:pt x="2473" y="1026"/>
                    <a:pt x="2478" y="1025"/>
                    <a:pt x="2479" y="1021"/>
                  </a:cubicBezTo>
                  <a:cubicBezTo>
                    <a:pt x="2480" y="1020"/>
                    <a:pt x="2487" y="1021"/>
                    <a:pt x="2482" y="1016"/>
                  </a:cubicBezTo>
                  <a:cubicBezTo>
                    <a:pt x="2488" y="1015"/>
                    <a:pt x="2486" y="1010"/>
                    <a:pt x="2482" y="1008"/>
                  </a:cubicBezTo>
                  <a:cubicBezTo>
                    <a:pt x="2478" y="1005"/>
                    <a:pt x="2479" y="1013"/>
                    <a:pt x="2479" y="1015"/>
                  </a:cubicBezTo>
                  <a:cubicBezTo>
                    <a:pt x="2479" y="1015"/>
                    <a:pt x="2465" y="1025"/>
                    <a:pt x="2468" y="1017"/>
                  </a:cubicBezTo>
                  <a:cubicBezTo>
                    <a:pt x="2468" y="1016"/>
                    <a:pt x="2466" y="1020"/>
                    <a:pt x="2463" y="1020"/>
                  </a:cubicBezTo>
                  <a:close/>
                  <a:moveTo>
                    <a:pt x="2434" y="1020"/>
                  </a:moveTo>
                  <a:cubicBezTo>
                    <a:pt x="2432" y="1017"/>
                    <a:pt x="2434" y="1013"/>
                    <a:pt x="2430" y="1010"/>
                  </a:cubicBezTo>
                  <a:cubicBezTo>
                    <a:pt x="2427" y="1008"/>
                    <a:pt x="2423" y="1006"/>
                    <a:pt x="2420" y="1004"/>
                  </a:cubicBezTo>
                  <a:cubicBezTo>
                    <a:pt x="2415" y="1001"/>
                    <a:pt x="2408" y="999"/>
                    <a:pt x="2402" y="997"/>
                  </a:cubicBezTo>
                  <a:cubicBezTo>
                    <a:pt x="2393" y="994"/>
                    <a:pt x="2384" y="990"/>
                    <a:pt x="2376" y="987"/>
                  </a:cubicBezTo>
                  <a:cubicBezTo>
                    <a:pt x="2371" y="985"/>
                    <a:pt x="2364" y="989"/>
                    <a:pt x="2361" y="992"/>
                  </a:cubicBezTo>
                  <a:cubicBezTo>
                    <a:pt x="2360" y="994"/>
                    <a:pt x="2356" y="1002"/>
                    <a:pt x="2354" y="1001"/>
                  </a:cubicBezTo>
                  <a:cubicBezTo>
                    <a:pt x="2351" y="999"/>
                    <a:pt x="2349" y="999"/>
                    <a:pt x="2347" y="995"/>
                  </a:cubicBezTo>
                  <a:cubicBezTo>
                    <a:pt x="2345" y="990"/>
                    <a:pt x="2344" y="987"/>
                    <a:pt x="2344" y="982"/>
                  </a:cubicBezTo>
                  <a:cubicBezTo>
                    <a:pt x="2343" y="977"/>
                    <a:pt x="2342" y="978"/>
                    <a:pt x="2337" y="977"/>
                  </a:cubicBezTo>
                  <a:cubicBezTo>
                    <a:pt x="2330" y="975"/>
                    <a:pt x="2323" y="977"/>
                    <a:pt x="2319" y="984"/>
                  </a:cubicBezTo>
                  <a:cubicBezTo>
                    <a:pt x="2322" y="985"/>
                    <a:pt x="2324" y="985"/>
                    <a:pt x="2327" y="986"/>
                  </a:cubicBezTo>
                  <a:cubicBezTo>
                    <a:pt x="2328" y="986"/>
                    <a:pt x="2327" y="990"/>
                    <a:pt x="2328" y="991"/>
                  </a:cubicBezTo>
                  <a:cubicBezTo>
                    <a:pt x="2332" y="993"/>
                    <a:pt x="2338" y="992"/>
                    <a:pt x="2342" y="991"/>
                  </a:cubicBezTo>
                  <a:cubicBezTo>
                    <a:pt x="2342" y="992"/>
                    <a:pt x="2342" y="994"/>
                    <a:pt x="2342" y="995"/>
                  </a:cubicBezTo>
                  <a:cubicBezTo>
                    <a:pt x="2336" y="993"/>
                    <a:pt x="2333" y="994"/>
                    <a:pt x="2327" y="996"/>
                  </a:cubicBezTo>
                  <a:cubicBezTo>
                    <a:pt x="2330" y="1000"/>
                    <a:pt x="2332" y="1004"/>
                    <a:pt x="2334" y="1008"/>
                  </a:cubicBezTo>
                  <a:cubicBezTo>
                    <a:pt x="2337" y="1005"/>
                    <a:pt x="2339" y="1003"/>
                    <a:pt x="2341" y="1000"/>
                  </a:cubicBezTo>
                  <a:cubicBezTo>
                    <a:pt x="2342" y="1006"/>
                    <a:pt x="2342" y="1006"/>
                    <a:pt x="2347" y="1008"/>
                  </a:cubicBezTo>
                  <a:cubicBezTo>
                    <a:pt x="2353" y="1011"/>
                    <a:pt x="2359" y="1014"/>
                    <a:pt x="2366" y="1016"/>
                  </a:cubicBezTo>
                  <a:cubicBezTo>
                    <a:pt x="2368" y="1017"/>
                    <a:pt x="2374" y="1018"/>
                    <a:pt x="2376" y="1021"/>
                  </a:cubicBezTo>
                  <a:cubicBezTo>
                    <a:pt x="2378" y="1026"/>
                    <a:pt x="2380" y="1031"/>
                    <a:pt x="2382" y="1036"/>
                  </a:cubicBezTo>
                  <a:cubicBezTo>
                    <a:pt x="2375" y="1038"/>
                    <a:pt x="2374" y="1037"/>
                    <a:pt x="2373" y="1045"/>
                  </a:cubicBezTo>
                  <a:cubicBezTo>
                    <a:pt x="2378" y="1045"/>
                    <a:pt x="2384" y="1044"/>
                    <a:pt x="2389" y="1044"/>
                  </a:cubicBezTo>
                  <a:cubicBezTo>
                    <a:pt x="2392" y="1044"/>
                    <a:pt x="2394" y="1052"/>
                    <a:pt x="2398" y="1052"/>
                  </a:cubicBezTo>
                  <a:cubicBezTo>
                    <a:pt x="2404" y="1053"/>
                    <a:pt x="2409" y="1054"/>
                    <a:pt x="2414" y="1051"/>
                  </a:cubicBezTo>
                  <a:cubicBezTo>
                    <a:pt x="2417" y="1049"/>
                    <a:pt x="2418" y="1040"/>
                    <a:pt x="2421" y="1041"/>
                  </a:cubicBezTo>
                  <a:cubicBezTo>
                    <a:pt x="2424" y="1041"/>
                    <a:pt x="2433" y="1041"/>
                    <a:pt x="2435" y="1043"/>
                  </a:cubicBezTo>
                  <a:cubicBezTo>
                    <a:pt x="2440" y="1048"/>
                    <a:pt x="2444" y="1052"/>
                    <a:pt x="2448" y="1057"/>
                  </a:cubicBezTo>
                  <a:cubicBezTo>
                    <a:pt x="2452" y="1060"/>
                    <a:pt x="2457" y="1060"/>
                    <a:pt x="2461" y="1061"/>
                  </a:cubicBezTo>
                  <a:cubicBezTo>
                    <a:pt x="2465" y="1061"/>
                    <a:pt x="2470" y="1065"/>
                    <a:pt x="2472" y="1064"/>
                  </a:cubicBezTo>
                  <a:cubicBezTo>
                    <a:pt x="2470" y="1062"/>
                    <a:pt x="2464" y="1058"/>
                    <a:pt x="2467" y="1055"/>
                  </a:cubicBezTo>
                  <a:cubicBezTo>
                    <a:pt x="2464" y="1055"/>
                    <a:pt x="2460" y="1055"/>
                    <a:pt x="2462" y="1051"/>
                  </a:cubicBezTo>
                  <a:cubicBezTo>
                    <a:pt x="2455" y="1050"/>
                    <a:pt x="2455" y="1049"/>
                    <a:pt x="2452" y="1042"/>
                  </a:cubicBezTo>
                  <a:cubicBezTo>
                    <a:pt x="2451" y="1040"/>
                    <a:pt x="2448" y="1039"/>
                    <a:pt x="2446" y="1038"/>
                  </a:cubicBezTo>
                  <a:cubicBezTo>
                    <a:pt x="2445" y="1037"/>
                    <a:pt x="2444" y="1033"/>
                    <a:pt x="2443" y="1031"/>
                  </a:cubicBezTo>
                  <a:cubicBezTo>
                    <a:pt x="2446" y="1031"/>
                    <a:pt x="2448" y="1031"/>
                    <a:pt x="2450" y="1030"/>
                  </a:cubicBezTo>
                  <a:cubicBezTo>
                    <a:pt x="2451" y="1021"/>
                    <a:pt x="2438" y="1024"/>
                    <a:pt x="2434" y="1020"/>
                  </a:cubicBezTo>
                  <a:close/>
                  <a:moveTo>
                    <a:pt x="2406" y="496"/>
                  </a:moveTo>
                  <a:cubicBezTo>
                    <a:pt x="2406" y="501"/>
                    <a:pt x="2407" y="506"/>
                    <a:pt x="2405" y="511"/>
                  </a:cubicBezTo>
                  <a:cubicBezTo>
                    <a:pt x="2402" y="517"/>
                    <a:pt x="2404" y="518"/>
                    <a:pt x="2405" y="524"/>
                  </a:cubicBezTo>
                  <a:cubicBezTo>
                    <a:pt x="2406" y="528"/>
                    <a:pt x="2406" y="528"/>
                    <a:pt x="2404" y="531"/>
                  </a:cubicBezTo>
                  <a:cubicBezTo>
                    <a:pt x="2403" y="533"/>
                    <a:pt x="2404" y="536"/>
                    <a:pt x="2404" y="538"/>
                  </a:cubicBezTo>
                  <a:cubicBezTo>
                    <a:pt x="2404" y="544"/>
                    <a:pt x="2403" y="545"/>
                    <a:pt x="2406" y="551"/>
                  </a:cubicBezTo>
                  <a:cubicBezTo>
                    <a:pt x="2406" y="548"/>
                    <a:pt x="2406" y="543"/>
                    <a:pt x="2410" y="542"/>
                  </a:cubicBezTo>
                  <a:cubicBezTo>
                    <a:pt x="2414" y="541"/>
                    <a:pt x="2416" y="546"/>
                    <a:pt x="2416" y="550"/>
                  </a:cubicBezTo>
                  <a:cubicBezTo>
                    <a:pt x="2420" y="546"/>
                    <a:pt x="2415" y="540"/>
                    <a:pt x="2413" y="536"/>
                  </a:cubicBezTo>
                  <a:cubicBezTo>
                    <a:pt x="2410" y="531"/>
                    <a:pt x="2409" y="530"/>
                    <a:pt x="2410" y="525"/>
                  </a:cubicBezTo>
                  <a:cubicBezTo>
                    <a:pt x="2413" y="518"/>
                    <a:pt x="2412" y="516"/>
                    <a:pt x="2419" y="514"/>
                  </a:cubicBezTo>
                  <a:cubicBezTo>
                    <a:pt x="2423" y="513"/>
                    <a:pt x="2423" y="521"/>
                    <a:pt x="2427" y="521"/>
                  </a:cubicBezTo>
                  <a:cubicBezTo>
                    <a:pt x="2424" y="515"/>
                    <a:pt x="2422" y="509"/>
                    <a:pt x="2420" y="502"/>
                  </a:cubicBezTo>
                  <a:cubicBezTo>
                    <a:pt x="2419" y="498"/>
                    <a:pt x="2418" y="495"/>
                    <a:pt x="2418" y="491"/>
                  </a:cubicBezTo>
                  <a:cubicBezTo>
                    <a:pt x="2417" y="489"/>
                    <a:pt x="2414" y="487"/>
                    <a:pt x="2414" y="485"/>
                  </a:cubicBezTo>
                  <a:cubicBezTo>
                    <a:pt x="2413" y="477"/>
                    <a:pt x="2419" y="473"/>
                    <a:pt x="2415" y="466"/>
                  </a:cubicBezTo>
                  <a:cubicBezTo>
                    <a:pt x="2413" y="462"/>
                    <a:pt x="2415" y="451"/>
                    <a:pt x="2408" y="457"/>
                  </a:cubicBezTo>
                  <a:cubicBezTo>
                    <a:pt x="2411" y="459"/>
                    <a:pt x="2412" y="464"/>
                    <a:pt x="2409" y="466"/>
                  </a:cubicBezTo>
                  <a:cubicBezTo>
                    <a:pt x="2408" y="467"/>
                    <a:pt x="2408" y="465"/>
                    <a:pt x="2406" y="467"/>
                  </a:cubicBezTo>
                  <a:cubicBezTo>
                    <a:pt x="2403" y="469"/>
                    <a:pt x="2404" y="469"/>
                    <a:pt x="2405" y="472"/>
                  </a:cubicBezTo>
                  <a:cubicBezTo>
                    <a:pt x="2406" y="476"/>
                    <a:pt x="2404" y="482"/>
                    <a:pt x="2403" y="486"/>
                  </a:cubicBezTo>
                  <a:cubicBezTo>
                    <a:pt x="2402" y="489"/>
                    <a:pt x="2410" y="492"/>
                    <a:pt x="2406" y="496"/>
                  </a:cubicBezTo>
                  <a:close/>
                  <a:moveTo>
                    <a:pt x="2266" y="891"/>
                  </a:moveTo>
                  <a:cubicBezTo>
                    <a:pt x="2270" y="892"/>
                    <a:pt x="2272" y="886"/>
                    <a:pt x="2267" y="886"/>
                  </a:cubicBezTo>
                  <a:cubicBezTo>
                    <a:pt x="2266" y="887"/>
                    <a:pt x="2262" y="890"/>
                    <a:pt x="2266" y="891"/>
                  </a:cubicBezTo>
                  <a:close/>
                  <a:moveTo>
                    <a:pt x="2260" y="892"/>
                  </a:moveTo>
                  <a:cubicBezTo>
                    <a:pt x="2261" y="889"/>
                    <a:pt x="2263" y="886"/>
                    <a:pt x="2265" y="884"/>
                  </a:cubicBezTo>
                  <a:cubicBezTo>
                    <a:pt x="2267" y="883"/>
                    <a:pt x="2266" y="878"/>
                    <a:pt x="2267" y="876"/>
                  </a:cubicBezTo>
                  <a:cubicBezTo>
                    <a:pt x="2266" y="876"/>
                    <a:pt x="2266" y="876"/>
                    <a:pt x="2265" y="876"/>
                  </a:cubicBezTo>
                  <a:cubicBezTo>
                    <a:pt x="2264" y="881"/>
                    <a:pt x="2260" y="887"/>
                    <a:pt x="2260" y="892"/>
                  </a:cubicBezTo>
                  <a:close/>
                  <a:moveTo>
                    <a:pt x="2273" y="875"/>
                  </a:moveTo>
                  <a:cubicBezTo>
                    <a:pt x="2271" y="876"/>
                    <a:pt x="2269" y="876"/>
                    <a:pt x="2268" y="874"/>
                  </a:cubicBezTo>
                  <a:cubicBezTo>
                    <a:pt x="2268" y="876"/>
                    <a:pt x="2268" y="878"/>
                    <a:pt x="2269" y="880"/>
                  </a:cubicBezTo>
                  <a:cubicBezTo>
                    <a:pt x="2272" y="877"/>
                    <a:pt x="2270" y="885"/>
                    <a:pt x="2273" y="887"/>
                  </a:cubicBezTo>
                  <a:cubicBezTo>
                    <a:pt x="2273" y="886"/>
                    <a:pt x="2273" y="885"/>
                    <a:pt x="2273" y="884"/>
                  </a:cubicBezTo>
                  <a:cubicBezTo>
                    <a:pt x="2274" y="885"/>
                    <a:pt x="2274" y="886"/>
                    <a:pt x="2275" y="887"/>
                  </a:cubicBezTo>
                  <a:cubicBezTo>
                    <a:pt x="2277" y="884"/>
                    <a:pt x="2273" y="879"/>
                    <a:pt x="2273" y="875"/>
                  </a:cubicBezTo>
                  <a:close/>
                  <a:moveTo>
                    <a:pt x="2262" y="868"/>
                  </a:moveTo>
                  <a:cubicBezTo>
                    <a:pt x="2263" y="870"/>
                    <a:pt x="2264" y="872"/>
                    <a:pt x="2266" y="873"/>
                  </a:cubicBezTo>
                  <a:cubicBezTo>
                    <a:pt x="2266" y="872"/>
                    <a:pt x="2266" y="869"/>
                    <a:pt x="2266" y="868"/>
                  </a:cubicBezTo>
                  <a:cubicBezTo>
                    <a:pt x="2263" y="868"/>
                    <a:pt x="2264" y="864"/>
                    <a:pt x="2259" y="865"/>
                  </a:cubicBezTo>
                  <a:cubicBezTo>
                    <a:pt x="2261" y="867"/>
                    <a:pt x="2260" y="869"/>
                    <a:pt x="2258" y="871"/>
                  </a:cubicBezTo>
                  <a:cubicBezTo>
                    <a:pt x="2259" y="870"/>
                    <a:pt x="2261" y="869"/>
                    <a:pt x="2262" y="868"/>
                  </a:cubicBezTo>
                  <a:close/>
                  <a:moveTo>
                    <a:pt x="2268" y="865"/>
                  </a:moveTo>
                  <a:cubicBezTo>
                    <a:pt x="2268" y="868"/>
                    <a:pt x="2270" y="869"/>
                    <a:pt x="2272" y="871"/>
                  </a:cubicBezTo>
                  <a:cubicBezTo>
                    <a:pt x="2274" y="873"/>
                    <a:pt x="2272" y="873"/>
                    <a:pt x="2273" y="875"/>
                  </a:cubicBezTo>
                  <a:cubicBezTo>
                    <a:pt x="2279" y="882"/>
                    <a:pt x="2278" y="873"/>
                    <a:pt x="2277" y="869"/>
                  </a:cubicBezTo>
                  <a:cubicBezTo>
                    <a:pt x="2276" y="864"/>
                    <a:pt x="2271" y="865"/>
                    <a:pt x="2268" y="865"/>
                  </a:cubicBezTo>
                  <a:close/>
                  <a:moveTo>
                    <a:pt x="2249" y="872"/>
                  </a:moveTo>
                  <a:cubicBezTo>
                    <a:pt x="2250" y="881"/>
                    <a:pt x="2248" y="887"/>
                    <a:pt x="2258" y="883"/>
                  </a:cubicBezTo>
                  <a:cubicBezTo>
                    <a:pt x="2255" y="886"/>
                    <a:pt x="2250" y="891"/>
                    <a:pt x="2255" y="893"/>
                  </a:cubicBezTo>
                  <a:cubicBezTo>
                    <a:pt x="2257" y="894"/>
                    <a:pt x="2256" y="897"/>
                    <a:pt x="2259" y="896"/>
                  </a:cubicBezTo>
                  <a:cubicBezTo>
                    <a:pt x="2261" y="896"/>
                    <a:pt x="2260" y="892"/>
                    <a:pt x="2260" y="890"/>
                  </a:cubicBezTo>
                  <a:cubicBezTo>
                    <a:pt x="2260" y="887"/>
                    <a:pt x="2263" y="881"/>
                    <a:pt x="2262" y="879"/>
                  </a:cubicBezTo>
                  <a:cubicBezTo>
                    <a:pt x="2259" y="874"/>
                    <a:pt x="2258" y="874"/>
                    <a:pt x="2253" y="872"/>
                  </a:cubicBezTo>
                  <a:cubicBezTo>
                    <a:pt x="2252" y="871"/>
                    <a:pt x="2250" y="872"/>
                    <a:pt x="2249" y="872"/>
                  </a:cubicBezTo>
                  <a:close/>
                  <a:moveTo>
                    <a:pt x="2229" y="984"/>
                  </a:moveTo>
                  <a:cubicBezTo>
                    <a:pt x="2228" y="987"/>
                    <a:pt x="2229" y="989"/>
                    <a:pt x="2227" y="993"/>
                  </a:cubicBezTo>
                  <a:cubicBezTo>
                    <a:pt x="2225" y="998"/>
                    <a:pt x="2223" y="998"/>
                    <a:pt x="2226" y="1003"/>
                  </a:cubicBezTo>
                  <a:cubicBezTo>
                    <a:pt x="2228" y="1005"/>
                    <a:pt x="2232" y="1002"/>
                    <a:pt x="2231" y="1008"/>
                  </a:cubicBezTo>
                  <a:cubicBezTo>
                    <a:pt x="2231" y="1010"/>
                    <a:pt x="2228" y="1019"/>
                    <a:pt x="2229" y="1021"/>
                  </a:cubicBezTo>
                  <a:cubicBezTo>
                    <a:pt x="2231" y="1023"/>
                    <a:pt x="2237" y="1023"/>
                    <a:pt x="2238" y="1021"/>
                  </a:cubicBezTo>
                  <a:cubicBezTo>
                    <a:pt x="2238" y="1020"/>
                    <a:pt x="2237" y="1017"/>
                    <a:pt x="2237" y="1016"/>
                  </a:cubicBezTo>
                  <a:cubicBezTo>
                    <a:pt x="2237" y="1015"/>
                    <a:pt x="2238" y="1013"/>
                    <a:pt x="2238" y="1012"/>
                  </a:cubicBezTo>
                  <a:cubicBezTo>
                    <a:pt x="2239" y="1009"/>
                    <a:pt x="2238" y="1005"/>
                    <a:pt x="2238" y="1002"/>
                  </a:cubicBezTo>
                  <a:cubicBezTo>
                    <a:pt x="2239" y="999"/>
                    <a:pt x="2234" y="997"/>
                    <a:pt x="2241" y="996"/>
                  </a:cubicBezTo>
                  <a:cubicBezTo>
                    <a:pt x="2244" y="995"/>
                    <a:pt x="2241" y="1002"/>
                    <a:pt x="2242" y="1004"/>
                  </a:cubicBezTo>
                  <a:cubicBezTo>
                    <a:pt x="2243" y="1007"/>
                    <a:pt x="2247" y="1007"/>
                    <a:pt x="2246" y="1010"/>
                  </a:cubicBezTo>
                  <a:cubicBezTo>
                    <a:pt x="2245" y="1014"/>
                    <a:pt x="2248" y="1015"/>
                    <a:pt x="2251" y="1014"/>
                  </a:cubicBezTo>
                  <a:cubicBezTo>
                    <a:pt x="2249" y="1015"/>
                    <a:pt x="2257" y="1008"/>
                    <a:pt x="2256" y="1010"/>
                  </a:cubicBezTo>
                  <a:cubicBezTo>
                    <a:pt x="2259" y="1005"/>
                    <a:pt x="2253" y="1008"/>
                    <a:pt x="2252" y="1004"/>
                  </a:cubicBezTo>
                  <a:cubicBezTo>
                    <a:pt x="2251" y="1003"/>
                    <a:pt x="2254" y="1001"/>
                    <a:pt x="2253" y="1000"/>
                  </a:cubicBezTo>
                  <a:cubicBezTo>
                    <a:pt x="2252" y="998"/>
                    <a:pt x="2251" y="996"/>
                    <a:pt x="2250" y="994"/>
                  </a:cubicBezTo>
                  <a:cubicBezTo>
                    <a:pt x="2249" y="991"/>
                    <a:pt x="2247" y="992"/>
                    <a:pt x="2245" y="989"/>
                  </a:cubicBezTo>
                  <a:cubicBezTo>
                    <a:pt x="2252" y="992"/>
                    <a:pt x="2255" y="978"/>
                    <a:pt x="2261" y="982"/>
                  </a:cubicBezTo>
                  <a:cubicBezTo>
                    <a:pt x="2263" y="976"/>
                    <a:pt x="2257" y="979"/>
                    <a:pt x="2255" y="979"/>
                  </a:cubicBezTo>
                  <a:cubicBezTo>
                    <a:pt x="2252" y="979"/>
                    <a:pt x="2252" y="981"/>
                    <a:pt x="2250" y="981"/>
                  </a:cubicBezTo>
                  <a:cubicBezTo>
                    <a:pt x="2247" y="982"/>
                    <a:pt x="2248" y="979"/>
                    <a:pt x="2246" y="982"/>
                  </a:cubicBezTo>
                  <a:cubicBezTo>
                    <a:pt x="2239" y="989"/>
                    <a:pt x="2232" y="976"/>
                    <a:pt x="2237" y="970"/>
                  </a:cubicBezTo>
                  <a:cubicBezTo>
                    <a:pt x="2240" y="967"/>
                    <a:pt x="2243" y="970"/>
                    <a:pt x="2246" y="970"/>
                  </a:cubicBezTo>
                  <a:cubicBezTo>
                    <a:pt x="2250" y="970"/>
                    <a:pt x="2255" y="968"/>
                    <a:pt x="2259" y="970"/>
                  </a:cubicBezTo>
                  <a:cubicBezTo>
                    <a:pt x="2267" y="975"/>
                    <a:pt x="2272" y="965"/>
                    <a:pt x="2275" y="958"/>
                  </a:cubicBezTo>
                  <a:cubicBezTo>
                    <a:pt x="2271" y="958"/>
                    <a:pt x="2268" y="964"/>
                    <a:pt x="2265" y="966"/>
                  </a:cubicBezTo>
                  <a:cubicBezTo>
                    <a:pt x="2263" y="967"/>
                    <a:pt x="2260" y="965"/>
                    <a:pt x="2258" y="965"/>
                  </a:cubicBezTo>
                  <a:cubicBezTo>
                    <a:pt x="2256" y="965"/>
                    <a:pt x="2257" y="966"/>
                    <a:pt x="2254" y="965"/>
                  </a:cubicBezTo>
                  <a:cubicBezTo>
                    <a:pt x="2250" y="964"/>
                    <a:pt x="2244" y="960"/>
                    <a:pt x="2240" y="962"/>
                  </a:cubicBezTo>
                  <a:cubicBezTo>
                    <a:pt x="2236" y="965"/>
                    <a:pt x="2235" y="968"/>
                    <a:pt x="2232" y="973"/>
                  </a:cubicBezTo>
                  <a:cubicBezTo>
                    <a:pt x="2235" y="978"/>
                    <a:pt x="2230" y="980"/>
                    <a:pt x="2229" y="984"/>
                  </a:cubicBezTo>
                  <a:close/>
                  <a:moveTo>
                    <a:pt x="2237" y="857"/>
                  </a:moveTo>
                  <a:cubicBezTo>
                    <a:pt x="2239" y="861"/>
                    <a:pt x="2242" y="865"/>
                    <a:pt x="2244" y="869"/>
                  </a:cubicBezTo>
                  <a:cubicBezTo>
                    <a:pt x="2248" y="864"/>
                    <a:pt x="2248" y="861"/>
                    <a:pt x="2243" y="857"/>
                  </a:cubicBezTo>
                  <a:cubicBezTo>
                    <a:pt x="2241" y="857"/>
                    <a:pt x="2239" y="857"/>
                    <a:pt x="2237" y="857"/>
                  </a:cubicBezTo>
                  <a:close/>
                  <a:moveTo>
                    <a:pt x="2194" y="1043"/>
                  </a:moveTo>
                  <a:cubicBezTo>
                    <a:pt x="2194" y="1047"/>
                    <a:pt x="2197" y="1051"/>
                    <a:pt x="2200" y="1047"/>
                  </a:cubicBezTo>
                  <a:cubicBezTo>
                    <a:pt x="2203" y="1043"/>
                    <a:pt x="2196" y="1042"/>
                    <a:pt x="2194" y="1043"/>
                  </a:cubicBezTo>
                  <a:close/>
                  <a:moveTo>
                    <a:pt x="2393" y="576"/>
                  </a:moveTo>
                  <a:cubicBezTo>
                    <a:pt x="2393" y="578"/>
                    <a:pt x="2393" y="582"/>
                    <a:pt x="2392" y="582"/>
                  </a:cubicBezTo>
                  <a:cubicBezTo>
                    <a:pt x="2389" y="584"/>
                    <a:pt x="2388" y="584"/>
                    <a:pt x="2388" y="587"/>
                  </a:cubicBezTo>
                  <a:cubicBezTo>
                    <a:pt x="2387" y="588"/>
                    <a:pt x="2390" y="597"/>
                    <a:pt x="2391" y="597"/>
                  </a:cubicBezTo>
                  <a:cubicBezTo>
                    <a:pt x="2392" y="598"/>
                    <a:pt x="2394" y="594"/>
                    <a:pt x="2395" y="594"/>
                  </a:cubicBezTo>
                  <a:cubicBezTo>
                    <a:pt x="2396" y="594"/>
                    <a:pt x="2399" y="595"/>
                    <a:pt x="2398" y="592"/>
                  </a:cubicBezTo>
                  <a:cubicBezTo>
                    <a:pt x="2396" y="590"/>
                    <a:pt x="2391" y="591"/>
                    <a:pt x="2392" y="586"/>
                  </a:cubicBezTo>
                  <a:cubicBezTo>
                    <a:pt x="2394" y="586"/>
                    <a:pt x="2397" y="588"/>
                    <a:pt x="2398" y="587"/>
                  </a:cubicBezTo>
                  <a:cubicBezTo>
                    <a:pt x="2400" y="587"/>
                    <a:pt x="2403" y="585"/>
                    <a:pt x="2404" y="586"/>
                  </a:cubicBezTo>
                  <a:cubicBezTo>
                    <a:pt x="2406" y="588"/>
                    <a:pt x="2413" y="593"/>
                    <a:pt x="2415" y="592"/>
                  </a:cubicBezTo>
                  <a:cubicBezTo>
                    <a:pt x="2415" y="592"/>
                    <a:pt x="2417" y="586"/>
                    <a:pt x="2417" y="585"/>
                  </a:cubicBezTo>
                  <a:cubicBezTo>
                    <a:pt x="2418" y="584"/>
                    <a:pt x="2422" y="582"/>
                    <a:pt x="2423" y="582"/>
                  </a:cubicBezTo>
                  <a:cubicBezTo>
                    <a:pt x="2428" y="582"/>
                    <a:pt x="2431" y="581"/>
                    <a:pt x="2434" y="578"/>
                  </a:cubicBezTo>
                  <a:cubicBezTo>
                    <a:pt x="2426" y="578"/>
                    <a:pt x="2432" y="571"/>
                    <a:pt x="2431" y="567"/>
                  </a:cubicBezTo>
                  <a:cubicBezTo>
                    <a:pt x="2425" y="573"/>
                    <a:pt x="2425" y="572"/>
                    <a:pt x="2418" y="568"/>
                  </a:cubicBezTo>
                  <a:cubicBezTo>
                    <a:pt x="2412" y="565"/>
                    <a:pt x="2410" y="560"/>
                    <a:pt x="2406" y="555"/>
                  </a:cubicBezTo>
                  <a:cubicBezTo>
                    <a:pt x="2402" y="549"/>
                    <a:pt x="2404" y="563"/>
                    <a:pt x="2404" y="565"/>
                  </a:cubicBezTo>
                  <a:cubicBezTo>
                    <a:pt x="2405" y="567"/>
                    <a:pt x="2401" y="570"/>
                    <a:pt x="2401" y="572"/>
                  </a:cubicBezTo>
                  <a:cubicBezTo>
                    <a:pt x="2401" y="575"/>
                    <a:pt x="2402" y="576"/>
                    <a:pt x="2400" y="578"/>
                  </a:cubicBezTo>
                  <a:cubicBezTo>
                    <a:pt x="2398" y="578"/>
                    <a:pt x="2396" y="577"/>
                    <a:pt x="2393" y="576"/>
                  </a:cubicBezTo>
                  <a:close/>
                  <a:moveTo>
                    <a:pt x="1380" y="442"/>
                  </a:moveTo>
                  <a:cubicBezTo>
                    <a:pt x="1380" y="444"/>
                    <a:pt x="1383" y="449"/>
                    <a:pt x="1385" y="448"/>
                  </a:cubicBezTo>
                  <a:cubicBezTo>
                    <a:pt x="1388" y="448"/>
                    <a:pt x="1388" y="444"/>
                    <a:pt x="1385" y="443"/>
                  </a:cubicBezTo>
                  <a:cubicBezTo>
                    <a:pt x="1384" y="440"/>
                    <a:pt x="1382" y="441"/>
                    <a:pt x="1380" y="442"/>
                  </a:cubicBezTo>
                  <a:close/>
                  <a:moveTo>
                    <a:pt x="1572" y="654"/>
                  </a:moveTo>
                  <a:cubicBezTo>
                    <a:pt x="1570" y="656"/>
                    <a:pt x="1566" y="658"/>
                    <a:pt x="1563" y="658"/>
                  </a:cubicBezTo>
                  <a:cubicBezTo>
                    <a:pt x="1561" y="658"/>
                    <a:pt x="1555" y="657"/>
                    <a:pt x="1554" y="659"/>
                  </a:cubicBezTo>
                  <a:cubicBezTo>
                    <a:pt x="1550" y="667"/>
                    <a:pt x="1567" y="662"/>
                    <a:pt x="1568" y="662"/>
                  </a:cubicBezTo>
                  <a:cubicBezTo>
                    <a:pt x="1566" y="658"/>
                    <a:pt x="1570" y="657"/>
                    <a:pt x="1572" y="654"/>
                  </a:cubicBezTo>
                  <a:close/>
                  <a:moveTo>
                    <a:pt x="1508" y="661"/>
                  </a:moveTo>
                  <a:cubicBezTo>
                    <a:pt x="1508" y="658"/>
                    <a:pt x="1502" y="657"/>
                    <a:pt x="1500" y="657"/>
                  </a:cubicBezTo>
                  <a:cubicBezTo>
                    <a:pt x="1494" y="658"/>
                    <a:pt x="1493" y="657"/>
                    <a:pt x="1488" y="654"/>
                  </a:cubicBezTo>
                  <a:cubicBezTo>
                    <a:pt x="1488" y="655"/>
                    <a:pt x="1487" y="657"/>
                    <a:pt x="1486" y="658"/>
                  </a:cubicBezTo>
                  <a:cubicBezTo>
                    <a:pt x="1494" y="661"/>
                    <a:pt x="1500" y="661"/>
                    <a:pt x="1508" y="661"/>
                  </a:cubicBezTo>
                  <a:close/>
                  <a:moveTo>
                    <a:pt x="1390" y="441"/>
                  </a:moveTo>
                  <a:cubicBezTo>
                    <a:pt x="1389" y="443"/>
                    <a:pt x="1390" y="447"/>
                    <a:pt x="1393" y="447"/>
                  </a:cubicBezTo>
                  <a:cubicBezTo>
                    <a:pt x="1396" y="447"/>
                    <a:pt x="1395" y="449"/>
                    <a:pt x="1396" y="453"/>
                  </a:cubicBezTo>
                  <a:cubicBezTo>
                    <a:pt x="1397" y="449"/>
                    <a:pt x="1396" y="445"/>
                    <a:pt x="1401" y="445"/>
                  </a:cubicBezTo>
                  <a:cubicBezTo>
                    <a:pt x="1400" y="444"/>
                    <a:pt x="1399" y="443"/>
                    <a:pt x="1398" y="442"/>
                  </a:cubicBezTo>
                  <a:cubicBezTo>
                    <a:pt x="1409" y="440"/>
                    <a:pt x="1391" y="430"/>
                    <a:pt x="1397" y="440"/>
                  </a:cubicBezTo>
                  <a:cubicBezTo>
                    <a:pt x="1394" y="440"/>
                    <a:pt x="1393" y="439"/>
                    <a:pt x="1395" y="437"/>
                  </a:cubicBezTo>
                  <a:cubicBezTo>
                    <a:pt x="1394" y="437"/>
                    <a:pt x="1393" y="437"/>
                    <a:pt x="1392" y="437"/>
                  </a:cubicBezTo>
                  <a:cubicBezTo>
                    <a:pt x="1393" y="439"/>
                    <a:pt x="1392" y="440"/>
                    <a:pt x="1390" y="441"/>
                  </a:cubicBezTo>
                  <a:close/>
                  <a:moveTo>
                    <a:pt x="1485" y="406"/>
                  </a:moveTo>
                  <a:cubicBezTo>
                    <a:pt x="1480" y="404"/>
                    <a:pt x="1478" y="405"/>
                    <a:pt x="1473" y="406"/>
                  </a:cubicBezTo>
                  <a:cubicBezTo>
                    <a:pt x="1474" y="408"/>
                    <a:pt x="1476" y="410"/>
                    <a:pt x="1474" y="413"/>
                  </a:cubicBezTo>
                  <a:cubicBezTo>
                    <a:pt x="1477" y="409"/>
                    <a:pt x="1482" y="408"/>
                    <a:pt x="1485" y="406"/>
                  </a:cubicBezTo>
                  <a:close/>
                  <a:moveTo>
                    <a:pt x="1370" y="608"/>
                  </a:moveTo>
                  <a:cubicBezTo>
                    <a:pt x="1371" y="610"/>
                    <a:pt x="1369" y="612"/>
                    <a:pt x="1368" y="613"/>
                  </a:cubicBezTo>
                  <a:cubicBezTo>
                    <a:pt x="1368" y="614"/>
                    <a:pt x="1370" y="615"/>
                    <a:pt x="1370" y="615"/>
                  </a:cubicBezTo>
                  <a:cubicBezTo>
                    <a:pt x="1370" y="619"/>
                    <a:pt x="1366" y="619"/>
                    <a:pt x="1369" y="622"/>
                  </a:cubicBezTo>
                  <a:cubicBezTo>
                    <a:pt x="1372" y="624"/>
                    <a:pt x="1374" y="625"/>
                    <a:pt x="1374" y="621"/>
                  </a:cubicBezTo>
                  <a:cubicBezTo>
                    <a:pt x="1375" y="619"/>
                    <a:pt x="1378" y="621"/>
                    <a:pt x="1378" y="617"/>
                  </a:cubicBezTo>
                  <a:cubicBezTo>
                    <a:pt x="1379" y="613"/>
                    <a:pt x="1379" y="609"/>
                    <a:pt x="1380" y="605"/>
                  </a:cubicBezTo>
                  <a:cubicBezTo>
                    <a:pt x="1381" y="597"/>
                    <a:pt x="1372" y="602"/>
                    <a:pt x="1369" y="603"/>
                  </a:cubicBezTo>
                  <a:cubicBezTo>
                    <a:pt x="1369" y="603"/>
                    <a:pt x="1368" y="603"/>
                    <a:pt x="1367" y="602"/>
                  </a:cubicBezTo>
                  <a:cubicBezTo>
                    <a:pt x="1365" y="607"/>
                    <a:pt x="1370" y="605"/>
                    <a:pt x="1370" y="608"/>
                  </a:cubicBezTo>
                  <a:close/>
                  <a:moveTo>
                    <a:pt x="2773" y="338"/>
                  </a:moveTo>
                  <a:cubicBezTo>
                    <a:pt x="2771" y="338"/>
                    <a:pt x="2764" y="336"/>
                    <a:pt x="2763" y="337"/>
                  </a:cubicBezTo>
                  <a:cubicBezTo>
                    <a:pt x="2761" y="339"/>
                    <a:pt x="2763" y="343"/>
                    <a:pt x="2764" y="344"/>
                  </a:cubicBezTo>
                  <a:cubicBezTo>
                    <a:pt x="2768" y="347"/>
                    <a:pt x="2774" y="342"/>
                    <a:pt x="2777" y="345"/>
                  </a:cubicBezTo>
                  <a:cubicBezTo>
                    <a:pt x="2780" y="350"/>
                    <a:pt x="2785" y="351"/>
                    <a:pt x="2788" y="344"/>
                  </a:cubicBezTo>
                  <a:cubicBezTo>
                    <a:pt x="2783" y="342"/>
                    <a:pt x="2778" y="338"/>
                    <a:pt x="2773" y="338"/>
                  </a:cubicBezTo>
                  <a:close/>
                  <a:moveTo>
                    <a:pt x="1444" y="425"/>
                  </a:moveTo>
                  <a:cubicBezTo>
                    <a:pt x="1446" y="423"/>
                    <a:pt x="1448" y="421"/>
                    <a:pt x="1451" y="420"/>
                  </a:cubicBezTo>
                  <a:cubicBezTo>
                    <a:pt x="1448" y="417"/>
                    <a:pt x="1450" y="416"/>
                    <a:pt x="1452" y="413"/>
                  </a:cubicBezTo>
                  <a:cubicBezTo>
                    <a:pt x="1444" y="411"/>
                    <a:pt x="1444" y="419"/>
                    <a:pt x="1444" y="425"/>
                  </a:cubicBezTo>
                  <a:close/>
                  <a:moveTo>
                    <a:pt x="1460" y="387"/>
                  </a:moveTo>
                  <a:cubicBezTo>
                    <a:pt x="1460" y="386"/>
                    <a:pt x="1460" y="385"/>
                    <a:pt x="1460" y="384"/>
                  </a:cubicBezTo>
                  <a:cubicBezTo>
                    <a:pt x="1460" y="384"/>
                    <a:pt x="1461" y="384"/>
                    <a:pt x="1461" y="384"/>
                  </a:cubicBezTo>
                  <a:cubicBezTo>
                    <a:pt x="1460" y="379"/>
                    <a:pt x="1454" y="383"/>
                    <a:pt x="1460" y="387"/>
                  </a:cubicBezTo>
                  <a:close/>
                  <a:moveTo>
                    <a:pt x="1370" y="589"/>
                  </a:moveTo>
                  <a:cubicBezTo>
                    <a:pt x="1367" y="592"/>
                    <a:pt x="1372" y="597"/>
                    <a:pt x="1375" y="597"/>
                  </a:cubicBezTo>
                  <a:cubicBezTo>
                    <a:pt x="1377" y="590"/>
                    <a:pt x="1377" y="588"/>
                    <a:pt x="1377" y="581"/>
                  </a:cubicBezTo>
                  <a:cubicBezTo>
                    <a:pt x="1374" y="582"/>
                    <a:pt x="1376" y="583"/>
                    <a:pt x="1375" y="585"/>
                  </a:cubicBezTo>
                  <a:cubicBezTo>
                    <a:pt x="1374" y="587"/>
                    <a:pt x="1372" y="588"/>
                    <a:pt x="1370" y="589"/>
                  </a:cubicBezTo>
                  <a:close/>
                  <a:moveTo>
                    <a:pt x="2508" y="1024"/>
                  </a:moveTo>
                  <a:cubicBezTo>
                    <a:pt x="2506" y="1023"/>
                    <a:pt x="2506" y="1020"/>
                    <a:pt x="2503" y="1019"/>
                  </a:cubicBezTo>
                  <a:cubicBezTo>
                    <a:pt x="2503" y="1021"/>
                    <a:pt x="2503" y="1023"/>
                    <a:pt x="2505" y="1025"/>
                  </a:cubicBezTo>
                  <a:cubicBezTo>
                    <a:pt x="2506" y="1026"/>
                    <a:pt x="2505" y="1028"/>
                    <a:pt x="2506" y="1029"/>
                  </a:cubicBezTo>
                  <a:cubicBezTo>
                    <a:pt x="2508" y="1031"/>
                    <a:pt x="2515" y="1034"/>
                    <a:pt x="2513" y="1028"/>
                  </a:cubicBezTo>
                  <a:cubicBezTo>
                    <a:pt x="2512" y="1027"/>
                    <a:pt x="2510" y="1025"/>
                    <a:pt x="2508" y="1024"/>
                  </a:cubicBezTo>
                  <a:close/>
                  <a:moveTo>
                    <a:pt x="2341" y="676"/>
                  </a:moveTo>
                  <a:cubicBezTo>
                    <a:pt x="2342" y="675"/>
                    <a:pt x="2344" y="679"/>
                    <a:pt x="2345" y="678"/>
                  </a:cubicBezTo>
                  <a:cubicBezTo>
                    <a:pt x="2346" y="677"/>
                    <a:pt x="2349" y="674"/>
                    <a:pt x="2349" y="673"/>
                  </a:cubicBezTo>
                  <a:cubicBezTo>
                    <a:pt x="2349" y="663"/>
                    <a:pt x="2337" y="671"/>
                    <a:pt x="2335" y="670"/>
                  </a:cubicBezTo>
                  <a:cubicBezTo>
                    <a:pt x="2332" y="676"/>
                    <a:pt x="2330" y="675"/>
                    <a:pt x="2332" y="682"/>
                  </a:cubicBezTo>
                  <a:cubicBezTo>
                    <a:pt x="2337" y="685"/>
                    <a:pt x="2338" y="678"/>
                    <a:pt x="2341" y="676"/>
                  </a:cubicBezTo>
                  <a:close/>
                  <a:moveTo>
                    <a:pt x="2296" y="1000"/>
                  </a:moveTo>
                  <a:cubicBezTo>
                    <a:pt x="2292" y="1005"/>
                    <a:pt x="2299" y="1005"/>
                    <a:pt x="2301" y="1005"/>
                  </a:cubicBezTo>
                  <a:cubicBezTo>
                    <a:pt x="2302" y="1004"/>
                    <a:pt x="2302" y="1001"/>
                    <a:pt x="2303" y="1002"/>
                  </a:cubicBezTo>
                  <a:cubicBezTo>
                    <a:pt x="2305" y="1002"/>
                    <a:pt x="2307" y="1004"/>
                    <a:pt x="2309" y="1003"/>
                  </a:cubicBezTo>
                  <a:cubicBezTo>
                    <a:pt x="2313" y="1002"/>
                    <a:pt x="2315" y="1004"/>
                    <a:pt x="2319" y="1007"/>
                  </a:cubicBezTo>
                  <a:cubicBezTo>
                    <a:pt x="2320" y="998"/>
                    <a:pt x="2312" y="998"/>
                    <a:pt x="2307" y="996"/>
                  </a:cubicBezTo>
                  <a:cubicBezTo>
                    <a:pt x="2302" y="997"/>
                    <a:pt x="2298" y="997"/>
                    <a:pt x="2296" y="1000"/>
                  </a:cubicBezTo>
                  <a:close/>
                  <a:moveTo>
                    <a:pt x="2647" y="1348"/>
                  </a:moveTo>
                  <a:cubicBezTo>
                    <a:pt x="2647" y="1345"/>
                    <a:pt x="2646" y="1342"/>
                    <a:pt x="2645" y="1340"/>
                  </a:cubicBezTo>
                  <a:cubicBezTo>
                    <a:pt x="2641" y="1342"/>
                    <a:pt x="2640" y="1342"/>
                    <a:pt x="2639" y="1346"/>
                  </a:cubicBezTo>
                  <a:cubicBezTo>
                    <a:pt x="2638" y="1350"/>
                    <a:pt x="2636" y="1348"/>
                    <a:pt x="2634" y="1352"/>
                  </a:cubicBezTo>
                  <a:cubicBezTo>
                    <a:pt x="2632" y="1354"/>
                    <a:pt x="2633" y="1358"/>
                    <a:pt x="2631" y="1360"/>
                  </a:cubicBezTo>
                  <a:cubicBezTo>
                    <a:pt x="2629" y="1363"/>
                    <a:pt x="2626" y="1365"/>
                    <a:pt x="2624" y="1367"/>
                  </a:cubicBezTo>
                  <a:cubicBezTo>
                    <a:pt x="2622" y="1369"/>
                    <a:pt x="2620" y="1371"/>
                    <a:pt x="2617" y="1372"/>
                  </a:cubicBezTo>
                  <a:cubicBezTo>
                    <a:pt x="2615" y="1373"/>
                    <a:pt x="2610" y="1374"/>
                    <a:pt x="2609" y="1376"/>
                  </a:cubicBezTo>
                  <a:cubicBezTo>
                    <a:pt x="2605" y="1382"/>
                    <a:pt x="2600" y="1388"/>
                    <a:pt x="2596" y="1394"/>
                  </a:cubicBezTo>
                  <a:cubicBezTo>
                    <a:pt x="2591" y="1400"/>
                    <a:pt x="2605" y="1398"/>
                    <a:pt x="2606" y="1400"/>
                  </a:cubicBezTo>
                  <a:cubicBezTo>
                    <a:pt x="2609" y="1403"/>
                    <a:pt x="2618" y="1406"/>
                    <a:pt x="2621" y="1402"/>
                  </a:cubicBezTo>
                  <a:cubicBezTo>
                    <a:pt x="2624" y="1397"/>
                    <a:pt x="2630" y="1391"/>
                    <a:pt x="2631" y="1385"/>
                  </a:cubicBezTo>
                  <a:cubicBezTo>
                    <a:pt x="2633" y="1377"/>
                    <a:pt x="2636" y="1376"/>
                    <a:pt x="2642" y="1372"/>
                  </a:cubicBezTo>
                  <a:cubicBezTo>
                    <a:pt x="2643" y="1373"/>
                    <a:pt x="2644" y="1375"/>
                    <a:pt x="2646" y="1375"/>
                  </a:cubicBezTo>
                  <a:cubicBezTo>
                    <a:pt x="2643" y="1370"/>
                    <a:pt x="2643" y="1369"/>
                    <a:pt x="2646" y="1365"/>
                  </a:cubicBezTo>
                  <a:cubicBezTo>
                    <a:pt x="2649" y="1361"/>
                    <a:pt x="2653" y="1357"/>
                    <a:pt x="2656" y="1353"/>
                  </a:cubicBezTo>
                  <a:cubicBezTo>
                    <a:pt x="2655" y="1350"/>
                    <a:pt x="2654" y="1347"/>
                    <a:pt x="2653" y="1344"/>
                  </a:cubicBezTo>
                  <a:cubicBezTo>
                    <a:pt x="2651" y="1345"/>
                    <a:pt x="2649" y="1347"/>
                    <a:pt x="2647" y="1348"/>
                  </a:cubicBezTo>
                  <a:close/>
                  <a:moveTo>
                    <a:pt x="2606" y="1403"/>
                  </a:moveTo>
                  <a:cubicBezTo>
                    <a:pt x="2604" y="1404"/>
                    <a:pt x="2605" y="1408"/>
                    <a:pt x="2603" y="1410"/>
                  </a:cubicBezTo>
                  <a:cubicBezTo>
                    <a:pt x="2606" y="1408"/>
                    <a:pt x="2613" y="1409"/>
                    <a:pt x="2606" y="1403"/>
                  </a:cubicBezTo>
                  <a:close/>
                  <a:moveTo>
                    <a:pt x="2685" y="1310"/>
                  </a:moveTo>
                  <a:cubicBezTo>
                    <a:pt x="2679" y="1314"/>
                    <a:pt x="2678" y="1314"/>
                    <a:pt x="2671" y="1312"/>
                  </a:cubicBezTo>
                  <a:cubicBezTo>
                    <a:pt x="2667" y="1311"/>
                    <a:pt x="2669" y="1303"/>
                    <a:pt x="2665" y="1300"/>
                  </a:cubicBezTo>
                  <a:cubicBezTo>
                    <a:pt x="2665" y="1305"/>
                    <a:pt x="2662" y="1309"/>
                    <a:pt x="2660" y="1303"/>
                  </a:cubicBezTo>
                  <a:cubicBezTo>
                    <a:pt x="2659" y="1301"/>
                    <a:pt x="2660" y="1299"/>
                    <a:pt x="2659" y="1297"/>
                  </a:cubicBezTo>
                  <a:cubicBezTo>
                    <a:pt x="2658" y="1296"/>
                    <a:pt x="2657" y="1294"/>
                    <a:pt x="2656" y="1293"/>
                  </a:cubicBezTo>
                  <a:cubicBezTo>
                    <a:pt x="2654" y="1287"/>
                    <a:pt x="2658" y="1288"/>
                    <a:pt x="2651" y="1285"/>
                  </a:cubicBezTo>
                  <a:cubicBezTo>
                    <a:pt x="2648" y="1284"/>
                    <a:pt x="2646" y="1281"/>
                    <a:pt x="2643" y="1280"/>
                  </a:cubicBezTo>
                  <a:cubicBezTo>
                    <a:pt x="2645" y="1283"/>
                    <a:pt x="2646" y="1287"/>
                    <a:pt x="2648" y="1290"/>
                  </a:cubicBezTo>
                  <a:cubicBezTo>
                    <a:pt x="2649" y="1290"/>
                    <a:pt x="2649" y="1289"/>
                    <a:pt x="2650" y="1289"/>
                  </a:cubicBezTo>
                  <a:cubicBezTo>
                    <a:pt x="2652" y="1292"/>
                    <a:pt x="2655" y="1306"/>
                    <a:pt x="2659" y="1304"/>
                  </a:cubicBezTo>
                  <a:cubicBezTo>
                    <a:pt x="2658" y="1309"/>
                    <a:pt x="2661" y="1313"/>
                    <a:pt x="2659" y="1317"/>
                  </a:cubicBezTo>
                  <a:cubicBezTo>
                    <a:pt x="2657" y="1323"/>
                    <a:pt x="2656" y="1324"/>
                    <a:pt x="2652" y="1328"/>
                  </a:cubicBezTo>
                  <a:cubicBezTo>
                    <a:pt x="2654" y="1329"/>
                    <a:pt x="2655" y="1331"/>
                    <a:pt x="2657" y="1333"/>
                  </a:cubicBezTo>
                  <a:cubicBezTo>
                    <a:pt x="2659" y="1333"/>
                    <a:pt x="2663" y="1333"/>
                    <a:pt x="2663" y="1335"/>
                  </a:cubicBezTo>
                  <a:cubicBezTo>
                    <a:pt x="2666" y="1339"/>
                    <a:pt x="2660" y="1345"/>
                    <a:pt x="2658" y="1347"/>
                  </a:cubicBezTo>
                  <a:cubicBezTo>
                    <a:pt x="2662" y="1349"/>
                    <a:pt x="2667" y="1352"/>
                    <a:pt x="2670" y="1346"/>
                  </a:cubicBezTo>
                  <a:cubicBezTo>
                    <a:pt x="2672" y="1341"/>
                    <a:pt x="2677" y="1334"/>
                    <a:pt x="2677" y="1329"/>
                  </a:cubicBezTo>
                  <a:cubicBezTo>
                    <a:pt x="2676" y="1325"/>
                    <a:pt x="2681" y="1325"/>
                    <a:pt x="2683" y="1326"/>
                  </a:cubicBezTo>
                  <a:cubicBezTo>
                    <a:pt x="2685" y="1327"/>
                    <a:pt x="2683" y="1324"/>
                    <a:pt x="2684" y="1323"/>
                  </a:cubicBezTo>
                  <a:cubicBezTo>
                    <a:pt x="2687" y="1320"/>
                    <a:pt x="2692" y="1311"/>
                    <a:pt x="2685" y="1310"/>
                  </a:cubicBezTo>
                  <a:close/>
                  <a:moveTo>
                    <a:pt x="1323" y="615"/>
                  </a:moveTo>
                  <a:cubicBezTo>
                    <a:pt x="1324" y="617"/>
                    <a:pt x="1326" y="618"/>
                    <a:pt x="1327" y="619"/>
                  </a:cubicBezTo>
                  <a:cubicBezTo>
                    <a:pt x="1329" y="618"/>
                    <a:pt x="1330" y="617"/>
                    <a:pt x="1331" y="616"/>
                  </a:cubicBezTo>
                  <a:cubicBezTo>
                    <a:pt x="1329" y="610"/>
                    <a:pt x="1327" y="613"/>
                    <a:pt x="1323" y="615"/>
                  </a:cubicBezTo>
                  <a:close/>
                  <a:moveTo>
                    <a:pt x="2759" y="312"/>
                  </a:moveTo>
                  <a:cubicBezTo>
                    <a:pt x="2759" y="317"/>
                    <a:pt x="2760" y="319"/>
                    <a:pt x="2756" y="321"/>
                  </a:cubicBezTo>
                  <a:cubicBezTo>
                    <a:pt x="2753" y="322"/>
                    <a:pt x="2755" y="327"/>
                    <a:pt x="2756" y="330"/>
                  </a:cubicBezTo>
                  <a:cubicBezTo>
                    <a:pt x="2750" y="329"/>
                    <a:pt x="2748" y="329"/>
                    <a:pt x="2744" y="325"/>
                  </a:cubicBezTo>
                  <a:cubicBezTo>
                    <a:pt x="2741" y="323"/>
                    <a:pt x="2734" y="327"/>
                    <a:pt x="2733" y="323"/>
                  </a:cubicBezTo>
                  <a:cubicBezTo>
                    <a:pt x="2732" y="318"/>
                    <a:pt x="2733" y="313"/>
                    <a:pt x="2728" y="313"/>
                  </a:cubicBezTo>
                  <a:cubicBezTo>
                    <a:pt x="2722" y="312"/>
                    <a:pt x="2717" y="312"/>
                    <a:pt x="2711" y="312"/>
                  </a:cubicBezTo>
                  <a:cubicBezTo>
                    <a:pt x="2708" y="311"/>
                    <a:pt x="2714" y="301"/>
                    <a:pt x="2706" y="303"/>
                  </a:cubicBezTo>
                  <a:cubicBezTo>
                    <a:pt x="2703" y="303"/>
                    <a:pt x="2704" y="313"/>
                    <a:pt x="2704" y="316"/>
                  </a:cubicBezTo>
                  <a:cubicBezTo>
                    <a:pt x="2704" y="322"/>
                    <a:pt x="2685" y="324"/>
                    <a:pt x="2680" y="325"/>
                  </a:cubicBezTo>
                  <a:cubicBezTo>
                    <a:pt x="2685" y="328"/>
                    <a:pt x="2690" y="330"/>
                    <a:pt x="2690" y="335"/>
                  </a:cubicBezTo>
                  <a:cubicBezTo>
                    <a:pt x="2690" y="342"/>
                    <a:pt x="2693" y="345"/>
                    <a:pt x="2697" y="350"/>
                  </a:cubicBezTo>
                  <a:cubicBezTo>
                    <a:pt x="2697" y="351"/>
                    <a:pt x="2694" y="355"/>
                    <a:pt x="2693" y="355"/>
                  </a:cubicBezTo>
                  <a:cubicBezTo>
                    <a:pt x="2692" y="356"/>
                    <a:pt x="2688" y="354"/>
                    <a:pt x="2686" y="354"/>
                  </a:cubicBezTo>
                  <a:cubicBezTo>
                    <a:pt x="2684" y="353"/>
                    <a:pt x="2678" y="351"/>
                    <a:pt x="2675" y="352"/>
                  </a:cubicBezTo>
                  <a:cubicBezTo>
                    <a:pt x="2665" y="358"/>
                    <a:pt x="2655" y="365"/>
                    <a:pt x="2645" y="371"/>
                  </a:cubicBezTo>
                  <a:cubicBezTo>
                    <a:pt x="2637" y="376"/>
                    <a:pt x="2628" y="378"/>
                    <a:pt x="2625" y="387"/>
                  </a:cubicBezTo>
                  <a:cubicBezTo>
                    <a:pt x="2618" y="380"/>
                    <a:pt x="2617" y="379"/>
                    <a:pt x="2608" y="381"/>
                  </a:cubicBezTo>
                  <a:cubicBezTo>
                    <a:pt x="2599" y="382"/>
                    <a:pt x="2599" y="382"/>
                    <a:pt x="2593" y="390"/>
                  </a:cubicBezTo>
                  <a:cubicBezTo>
                    <a:pt x="2593" y="387"/>
                    <a:pt x="2593" y="385"/>
                    <a:pt x="2593" y="382"/>
                  </a:cubicBezTo>
                  <a:cubicBezTo>
                    <a:pt x="2590" y="383"/>
                    <a:pt x="2585" y="387"/>
                    <a:pt x="2582" y="387"/>
                  </a:cubicBezTo>
                  <a:cubicBezTo>
                    <a:pt x="2579" y="386"/>
                    <a:pt x="2575" y="384"/>
                    <a:pt x="2573" y="388"/>
                  </a:cubicBezTo>
                  <a:cubicBezTo>
                    <a:pt x="2568" y="396"/>
                    <a:pt x="2563" y="404"/>
                    <a:pt x="2558" y="412"/>
                  </a:cubicBezTo>
                  <a:cubicBezTo>
                    <a:pt x="2561" y="413"/>
                    <a:pt x="2570" y="414"/>
                    <a:pt x="2569" y="417"/>
                  </a:cubicBezTo>
                  <a:cubicBezTo>
                    <a:pt x="2567" y="425"/>
                    <a:pt x="2567" y="426"/>
                    <a:pt x="2571" y="432"/>
                  </a:cubicBezTo>
                  <a:cubicBezTo>
                    <a:pt x="2564" y="435"/>
                    <a:pt x="2556" y="439"/>
                    <a:pt x="2561" y="449"/>
                  </a:cubicBezTo>
                  <a:cubicBezTo>
                    <a:pt x="2561" y="451"/>
                    <a:pt x="2555" y="454"/>
                    <a:pt x="2553" y="454"/>
                  </a:cubicBezTo>
                  <a:cubicBezTo>
                    <a:pt x="2549" y="455"/>
                    <a:pt x="2546" y="455"/>
                    <a:pt x="2545" y="460"/>
                  </a:cubicBezTo>
                  <a:cubicBezTo>
                    <a:pt x="2545" y="465"/>
                    <a:pt x="2546" y="469"/>
                    <a:pt x="2541" y="471"/>
                  </a:cubicBezTo>
                  <a:cubicBezTo>
                    <a:pt x="2535" y="472"/>
                    <a:pt x="2535" y="472"/>
                    <a:pt x="2534" y="479"/>
                  </a:cubicBezTo>
                  <a:cubicBezTo>
                    <a:pt x="2533" y="486"/>
                    <a:pt x="2524" y="493"/>
                    <a:pt x="2520" y="498"/>
                  </a:cubicBezTo>
                  <a:cubicBezTo>
                    <a:pt x="2514" y="474"/>
                    <a:pt x="2497" y="427"/>
                    <a:pt x="2526" y="413"/>
                  </a:cubicBezTo>
                  <a:cubicBezTo>
                    <a:pt x="2534" y="409"/>
                    <a:pt x="2539" y="408"/>
                    <a:pt x="2544" y="400"/>
                  </a:cubicBezTo>
                  <a:cubicBezTo>
                    <a:pt x="2548" y="392"/>
                    <a:pt x="2554" y="388"/>
                    <a:pt x="2561" y="383"/>
                  </a:cubicBezTo>
                  <a:cubicBezTo>
                    <a:pt x="2566" y="379"/>
                    <a:pt x="2572" y="377"/>
                    <a:pt x="2574" y="371"/>
                  </a:cubicBezTo>
                  <a:cubicBezTo>
                    <a:pt x="2575" y="366"/>
                    <a:pt x="2576" y="361"/>
                    <a:pt x="2577" y="356"/>
                  </a:cubicBezTo>
                  <a:cubicBezTo>
                    <a:pt x="2578" y="355"/>
                    <a:pt x="2584" y="355"/>
                    <a:pt x="2586" y="354"/>
                  </a:cubicBezTo>
                  <a:cubicBezTo>
                    <a:pt x="2581" y="353"/>
                    <a:pt x="2578" y="353"/>
                    <a:pt x="2573" y="353"/>
                  </a:cubicBezTo>
                  <a:cubicBezTo>
                    <a:pt x="2570" y="354"/>
                    <a:pt x="2568" y="360"/>
                    <a:pt x="2566" y="363"/>
                  </a:cubicBezTo>
                  <a:cubicBezTo>
                    <a:pt x="2562" y="369"/>
                    <a:pt x="2553" y="374"/>
                    <a:pt x="2548" y="378"/>
                  </a:cubicBezTo>
                  <a:cubicBezTo>
                    <a:pt x="2545" y="371"/>
                    <a:pt x="2546" y="368"/>
                    <a:pt x="2547" y="361"/>
                  </a:cubicBezTo>
                  <a:cubicBezTo>
                    <a:pt x="2542" y="364"/>
                    <a:pt x="2540" y="365"/>
                    <a:pt x="2534" y="365"/>
                  </a:cubicBezTo>
                  <a:cubicBezTo>
                    <a:pt x="2528" y="365"/>
                    <a:pt x="2526" y="364"/>
                    <a:pt x="2521" y="368"/>
                  </a:cubicBezTo>
                  <a:cubicBezTo>
                    <a:pt x="2514" y="374"/>
                    <a:pt x="2507" y="381"/>
                    <a:pt x="2501" y="389"/>
                  </a:cubicBezTo>
                  <a:cubicBezTo>
                    <a:pt x="2503" y="391"/>
                    <a:pt x="2508" y="393"/>
                    <a:pt x="2506" y="396"/>
                  </a:cubicBezTo>
                  <a:cubicBezTo>
                    <a:pt x="2506" y="397"/>
                    <a:pt x="2499" y="398"/>
                    <a:pt x="2498" y="398"/>
                  </a:cubicBezTo>
                  <a:cubicBezTo>
                    <a:pt x="2490" y="399"/>
                    <a:pt x="2483" y="399"/>
                    <a:pt x="2476" y="400"/>
                  </a:cubicBezTo>
                  <a:cubicBezTo>
                    <a:pt x="2479" y="398"/>
                    <a:pt x="2481" y="397"/>
                    <a:pt x="2484" y="395"/>
                  </a:cubicBezTo>
                  <a:cubicBezTo>
                    <a:pt x="2477" y="393"/>
                    <a:pt x="2470" y="392"/>
                    <a:pt x="2464" y="391"/>
                  </a:cubicBezTo>
                  <a:cubicBezTo>
                    <a:pt x="2462" y="390"/>
                    <a:pt x="2457" y="395"/>
                    <a:pt x="2456" y="396"/>
                  </a:cubicBezTo>
                  <a:cubicBezTo>
                    <a:pt x="2453" y="397"/>
                    <a:pt x="2451" y="396"/>
                    <a:pt x="2448" y="395"/>
                  </a:cubicBezTo>
                  <a:cubicBezTo>
                    <a:pt x="2442" y="394"/>
                    <a:pt x="2437" y="394"/>
                    <a:pt x="2430" y="394"/>
                  </a:cubicBezTo>
                  <a:cubicBezTo>
                    <a:pt x="2427" y="395"/>
                    <a:pt x="2415" y="393"/>
                    <a:pt x="2412" y="396"/>
                  </a:cubicBezTo>
                  <a:cubicBezTo>
                    <a:pt x="2402" y="405"/>
                    <a:pt x="2392" y="415"/>
                    <a:pt x="2382" y="425"/>
                  </a:cubicBezTo>
                  <a:cubicBezTo>
                    <a:pt x="2372" y="435"/>
                    <a:pt x="2362" y="442"/>
                    <a:pt x="2351" y="450"/>
                  </a:cubicBezTo>
                  <a:cubicBezTo>
                    <a:pt x="2353" y="453"/>
                    <a:pt x="2355" y="453"/>
                    <a:pt x="2358" y="453"/>
                  </a:cubicBezTo>
                  <a:cubicBezTo>
                    <a:pt x="2362" y="453"/>
                    <a:pt x="2363" y="453"/>
                    <a:pt x="2364" y="457"/>
                  </a:cubicBezTo>
                  <a:cubicBezTo>
                    <a:pt x="2365" y="458"/>
                    <a:pt x="2366" y="464"/>
                    <a:pt x="2367" y="464"/>
                  </a:cubicBezTo>
                  <a:cubicBezTo>
                    <a:pt x="2375" y="465"/>
                    <a:pt x="2376" y="466"/>
                    <a:pt x="2380" y="458"/>
                  </a:cubicBezTo>
                  <a:cubicBezTo>
                    <a:pt x="2383" y="451"/>
                    <a:pt x="2402" y="467"/>
                    <a:pt x="2401" y="472"/>
                  </a:cubicBezTo>
                  <a:cubicBezTo>
                    <a:pt x="2399" y="485"/>
                    <a:pt x="2396" y="497"/>
                    <a:pt x="2393" y="510"/>
                  </a:cubicBezTo>
                  <a:cubicBezTo>
                    <a:pt x="2391" y="522"/>
                    <a:pt x="2387" y="528"/>
                    <a:pt x="2380" y="538"/>
                  </a:cubicBezTo>
                  <a:cubicBezTo>
                    <a:pt x="2374" y="548"/>
                    <a:pt x="2369" y="557"/>
                    <a:pt x="2361" y="564"/>
                  </a:cubicBezTo>
                  <a:cubicBezTo>
                    <a:pt x="2356" y="570"/>
                    <a:pt x="2351" y="575"/>
                    <a:pt x="2346" y="580"/>
                  </a:cubicBezTo>
                  <a:cubicBezTo>
                    <a:pt x="2343" y="583"/>
                    <a:pt x="2337" y="583"/>
                    <a:pt x="2333" y="584"/>
                  </a:cubicBezTo>
                  <a:cubicBezTo>
                    <a:pt x="2331" y="584"/>
                    <a:pt x="2329" y="579"/>
                    <a:pt x="2328" y="578"/>
                  </a:cubicBezTo>
                  <a:cubicBezTo>
                    <a:pt x="2326" y="578"/>
                    <a:pt x="2322" y="582"/>
                    <a:pt x="2321" y="583"/>
                  </a:cubicBezTo>
                  <a:cubicBezTo>
                    <a:pt x="2315" y="586"/>
                    <a:pt x="2315" y="588"/>
                    <a:pt x="2312" y="595"/>
                  </a:cubicBezTo>
                  <a:cubicBezTo>
                    <a:pt x="2309" y="606"/>
                    <a:pt x="2300" y="612"/>
                    <a:pt x="2292" y="620"/>
                  </a:cubicBezTo>
                  <a:cubicBezTo>
                    <a:pt x="2301" y="627"/>
                    <a:pt x="2309" y="636"/>
                    <a:pt x="2307" y="649"/>
                  </a:cubicBezTo>
                  <a:cubicBezTo>
                    <a:pt x="2306" y="658"/>
                    <a:pt x="2307" y="659"/>
                    <a:pt x="2299" y="663"/>
                  </a:cubicBezTo>
                  <a:cubicBezTo>
                    <a:pt x="2294" y="666"/>
                    <a:pt x="2290" y="666"/>
                    <a:pt x="2284" y="666"/>
                  </a:cubicBezTo>
                  <a:cubicBezTo>
                    <a:pt x="2284" y="661"/>
                    <a:pt x="2285" y="656"/>
                    <a:pt x="2286" y="651"/>
                  </a:cubicBezTo>
                  <a:cubicBezTo>
                    <a:pt x="2286" y="645"/>
                    <a:pt x="2281" y="646"/>
                    <a:pt x="2286" y="641"/>
                  </a:cubicBezTo>
                  <a:cubicBezTo>
                    <a:pt x="2288" y="637"/>
                    <a:pt x="2287" y="633"/>
                    <a:pt x="2283" y="633"/>
                  </a:cubicBezTo>
                  <a:cubicBezTo>
                    <a:pt x="2279" y="634"/>
                    <a:pt x="2273" y="636"/>
                    <a:pt x="2272" y="630"/>
                  </a:cubicBezTo>
                  <a:cubicBezTo>
                    <a:pt x="2271" y="627"/>
                    <a:pt x="2275" y="620"/>
                    <a:pt x="2276" y="617"/>
                  </a:cubicBezTo>
                  <a:cubicBezTo>
                    <a:pt x="2276" y="617"/>
                    <a:pt x="2268" y="611"/>
                    <a:pt x="2267" y="611"/>
                  </a:cubicBezTo>
                  <a:cubicBezTo>
                    <a:pt x="2264" y="611"/>
                    <a:pt x="2258" y="616"/>
                    <a:pt x="2256" y="618"/>
                  </a:cubicBezTo>
                  <a:cubicBezTo>
                    <a:pt x="2252" y="620"/>
                    <a:pt x="2248" y="623"/>
                    <a:pt x="2244" y="625"/>
                  </a:cubicBezTo>
                  <a:cubicBezTo>
                    <a:pt x="2241" y="617"/>
                    <a:pt x="2248" y="612"/>
                    <a:pt x="2253" y="607"/>
                  </a:cubicBezTo>
                  <a:cubicBezTo>
                    <a:pt x="2248" y="604"/>
                    <a:pt x="2248" y="603"/>
                    <a:pt x="2243" y="605"/>
                  </a:cubicBezTo>
                  <a:cubicBezTo>
                    <a:pt x="2239" y="607"/>
                    <a:pt x="2237" y="609"/>
                    <a:pt x="2234" y="612"/>
                  </a:cubicBezTo>
                  <a:cubicBezTo>
                    <a:pt x="2230" y="615"/>
                    <a:pt x="2228" y="617"/>
                    <a:pt x="2223" y="618"/>
                  </a:cubicBezTo>
                  <a:cubicBezTo>
                    <a:pt x="2222" y="619"/>
                    <a:pt x="2214" y="621"/>
                    <a:pt x="2216" y="624"/>
                  </a:cubicBezTo>
                  <a:cubicBezTo>
                    <a:pt x="2219" y="627"/>
                    <a:pt x="2222" y="630"/>
                    <a:pt x="2225" y="634"/>
                  </a:cubicBezTo>
                  <a:cubicBezTo>
                    <a:pt x="2228" y="640"/>
                    <a:pt x="2228" y="639"/>
                    <a:pt x="2233" y="636"/>
                  </a:cubicBezTo>
                  <a:cubicBezTo>
                    <a:pt x="2241" y="632"/>
                    <a:pt x="2247" y="636"/>
                    <a:pt x="2256" y="638"/>
                  </a:cubicBezTo>
                  <a:cubicBezTo>
                    <a:pt x="2247" y="645"/>
                    <a:pt x="2237" y="653"/>
                    <a:pt x="2228" y="661"/>
                  </a:cubicBezTo>
                  <a:cubicBezTo>
                    <a:pt x="2232" y="664"/>
                    <a:pt x="2237" y="667"/>
                    <a:pt x="2239" y="672"/>
                  </a:cubicBezTo>
                  <a:cubicBezTo>
                    <a:pt x="2242" y="678"/>
                    <a:pt x="2245" y="684"/>
                    <a:pt x="2248" y="691"/>
                  </a:cubicBezTo>
                  <a:cubicBezTo>
                    <a:pt x="2243" y="690"/>
                    <a:pt x="2239" y="689"/>
                    <a:pt x="2234" y="688"/>
                  </a:cubicBezTo>
                  <a:cubicBezTo>
                    <a:pt x="2239" y="692"/>
                    <a:pt x="2244" y="695"/>
                    <a:pt x="2249" y="699"/>
                  </a:cubicBezTo>
                  <a:cubicBezTo>
                    <a:pt x="2245" y="702"/>
                    <a:pt x="2241" y="704"/>
                    <a:pt x="2238" y="707"/>
                  </a:cubicBezTo>
                  <a:cubicBezTo>
                    <a:pt x="2242" y="708"/>
                    <a:pt x="2247" y="710"/>
                    <a:pt x="2251" y="711"/>
                  </a:cubicBezTo>
                  <a:cubicBezTo>
                    <a:pt x="2246" y="721"/>
                    <a:pt x="2241" y="734"/>
                    <a:pt x="2234" y="744"/>
                  </a:cubicBezTo>
                  <a:cubicBezTo>
                    <a:pt x="2226" y="753"/>
                    <a:pt x="2220" y="764"/>
                    <a:pt x="2209" y="769"/>
                  </a:cubicBezTo>
                  <a:cubicBezTo>
                    <a:pt x="2197" y="774"/>
                    <a:pt x="2185" y="779"/>
                    <a:pt x="2173" y="783"/>
                  </a:cubicBezTo>
                  <a:cubicBezTo>
                    <a:pt x="2170" y="784"/>
                    <a:pt x="2166" y="786"/>
                    <a:pt x="2162" y="787"/>
                  </a:cubicBezTo>
                  <a:cubicBezTo>
                    <a:pt x="2159" y="788"/>
                    <a:pt x="2160" y="788"/>
                    <a:pt x="2161" y="792"/>
                  </a:cubicBezTo>
                  <a:cubicBezTo>
                    <a:pt x="2161" y="794"/>
                    <a:pt x="2161" y="799"/>
                    <a:pt x="2157" y="797"/>
                  </a:cubicBezTo>
                  <a:cubicBezTo>
                    <a:pt x="2156" y="796"/>
                    <a:pt x="2155" y="791"/>
                    <a:pt x="2154" y="789"/>
                  </a:cubicBezTo>
                  <a:cubicBezTo>
                    <a:pt x="2155" y="789"/>
                    <a:pt x="2157" y="788"/>
                    <a:pt x="2158" y="788"/>
                  </a:cubicBezTo>
                  <a:cubicBezTo>
                    <a:pt x="2154" y="785"/>
                    <a:pt x="2146" y="782"/>
                    <a:pt x="2142" y="786"/>
                  </a:cubicBezTo>
                  <a:cubicBezTo>
                    <a:pt x="2138" y="789"/>
                    <a:pt x="2128" y="794"/>
                    <a:pt x="2126" y="799"/>
                  </a:cubicBezTo>
                  <a:cubicBezTo>
                    <a:pt x="2126" y="801"/>
                    <a:pt x="2123" y="807"/>
                    <a:pt x="2124" y="809"/>
                  </a:cubicBezTo>
                  <a:cubicBezTo>
                    <a:pt x="2126" y="813"/>
                    <a:pt x="2128" y="816"/>
                    <a:pt x="2131" y="820"/>
                  </a:cubicBezTo>
                  <a:cubicBezTo>
                    <a:pt x="2134" y="826"/>
                    <a:pt x="2138" y="830"/>
                    <a:pt x="2142" y="835"/>
                  </a:cubicBezTo>
                  <a:cubicBezTo>
                    <a:pt x="2147" y="842"/>
                    <a:pt x="2150" y="844"/>
                    <a:pt x="2150" y="852"/>
                  </a:cubicBezTo>
                  <a:cubicBezTo>
                    <a:pt x="2150" y="857"/>
                    <a:pt x="2153" y="868"/>
                    <a:pt x="2149" y="872"/>
                  </a:cubicBezTo>
                  <a:cubicBezTo>
                    <a:pt x="2139" y="881"/>
                    <a:pt x="2129" y="890"/>
                    <a:pt x="2118" y="899"/>
                  </a:cubicBezTo>
                  <a:cubicBezTo>
                    <a:pt x="2114" y="895"/>
                    <a:pt x="2119" y="889"/>
                    <a:pt x="2116" y="886"/>
                  </a:cubicBezTo>
                  <a:cubicBezTo>
                    <a:pt x="2113" y="882"/>
                    <a:pt x="2109" y="879"/>
                    <a:pt x="2106" y="875"/>
                  </a:cubicBezTo>
                  <a:cubicBezTo>
                    <a:pt x="2099" y="868"/>
                    <a:pt x="2094" y="864"/>
                    <a:pt x="2086" y="864"/>
                  </a:cubicBezTo>
                  <a:cubicBezTo>
                    <a:pt x="2086" y="862"/>
                    <a:pt x="2086" y="859"/>
                    <a:pt x="2087" y="857"/>
                  </a:cubicBezTo>
                  <a:cubicBezTo>
                    <a:pt x="2078" y="858"/>
                    <a:pt x="2080" y="859"/>
                    <a:pt x="2079" y="868"/>
                  </a:cubicBezTo>
                  <a:cubicBezTo>
                    <a:pt x="2079" y="874"/>
                    <a:pt x="2076" y="879"/>
                    <a:pt x="2074" y="884"/>
                  </a:cubicBezTo>
                  <a:cubicBezTo>
                    <a:pt x="2073" y="886"/>
                    <a:pt x="2074" y="888"/>
                    <a:pt x="2074" y="891"/>
                  </a:cubicBezTo>
                  <a:cubicBezTo>
                    <a:pt x="2074" y="895"/>
                    <a:pt x="2074" y="895"/>
                    <a:pt x="2078" y="894"/>
                  </a:cubicBezTo>
                  <a:cubicBezTo>
                    <a:pt x="2081" y="894"/>
                    <a:pt x="2083" y="908"/>
                    <a:pt x="2084" y="910"/>
                  </a:cubicBezTo>
                  <a:cubicBezTo>
                    <a:pt x="2085" y="914"/>
                    <a:pt x="2093" y="918"/>
                    <a:pt x="2096" y="920"/>
                  </a:cubicBezTo>
                  <a:cubicBezTo>
                    <a:pt x="2099" y="923"/>
                    <a:pt x="2104" y="927"/>
                    <a:pt x="2105" y="931"/>
                  </a:cubicBezTo>
                  <a:cubicBezTo>
                    <a:pt x="2107" y="936"/>
                    <a:pt x="2105" y="942"/>
                    <a:pt x="2106" y="948"/>
                  </a:cubicBezTo>
                  <a:cubicBezTo>
                    <a:pt x="2108" y="952"/>
                    <a:pt x="2110" y="957"/>
                    <a:pt x="2112" y="962"/>
                  </a:cubicBezTo>
                  <a:cubicBezTo>
                    <a:pt x="2105" y="961"/>
                    <a:pt x="2101" y="956"/>
                    <a:pt x="2095" y="952"/>
                  </a:cubicBezTo>
                  <a:cubicBezTo>
                    <a:pt x="2089" y="947"/>
                    <a:pt x="2089" y="945"/>
                    <a:pt x="2087" y="938"/>
                  </a:cubicBezTo>
                  <a:cubicBezTo>
                    <a:pt x="2085" y="933"/>
                    <a:pt x="2084" y="922"/>
                    <a:pt x="2080" y="918"/>
                  </a:cubicBezTo>
                  <a:cubicBezTo>
                    <a:pt x="2075" y="913"/>
                    <a:pt x="2070" y="907"/>
                    <a:pt x="2065" y="902"/>
                  </a:cubicBezTo>
                  <a:cubicBezTo>
                    <a:pt x="2063" y="899"/>
                    <a:pt x="2066" y="886"/>
                    <a:pt x="2066" y="882"/>
                  </a:cubicBezTo>
                  <a:cubicBezTo>
                    <a:pt x="2067" y="875"/>
                    <a:pt x="2065" y="867"/>
                    <a:pt x="2065" y="861"/>
                  </a:cubicBezTo>
                  <a:cubicBezTo>
                    <a:pt x="2064" y="847"/>
                    <a:pt x="2060" y="835"/>
                    <a:pt x="2056" y="822"/>
                  </a:cubicBezTo>
                  <a:cubicBezTo>
                    <a:pt x="2053" y="826"/>
                    <a:pt x="2050" y="829"/>
                    <a:pt x="2047" y="832"/>
                  </a:cubicBezTo>
                  <a:cubicBezTo>
                    <a:pt x="2044" y="837"/>
                    <a:pt x="2044" y="836"/>
                    <a:pt x="2039" y="835"/>
                  </a:cubicBezTo>
                  <a:cubicBezTo>
                    <a:pt x="2034" y="834"/>
                    <a:pt x="2034" y="834"/>
                    <a:pt x="2035" y="829"/>
                  </a:cubicBezTo>
                  <a:cubicBezTo>
                    <a:pt x="2035" y="826"/>
                    <a:pt x="2037" y="819"/>
                    <a:pt x="2036" y="817"/>
                  </a:cubicBezTo>
                  <a:cubicBezTo>
                    <a:pt x="2033" y="808"/>
                    <a:pt x="2031" y="801"/>
                    <a:pt x="2024" y="796"/>
                  </a:cubicBezTo>
                  <a:cubicBezTo>
                    <a:pt x="2018" y="791"/>
                    <a:pt x="2016" y="782"/>
                    <a:pt x="2013" y="775"/>
                  </a:cubicBezTo>
                  <a:cubicBezTo>
                    <a:pt x="2010" y="777"/>
                    <a:pt x="2005" y="782"/>
                    <a:pt x="2002" y="782"/>
                  </a:cubicBezTo>
                  <a:cubicBezTo>
                    <a:pt x="1995" y="783"/>
                    <a:pt x="1989" y="784"/>
                    <a:pt x="1983" y="785"/>
                  </a:cubicBezTo>
                  <a:cubicBezTo>
                    <a:pt x="1982" y="785"/>
                    <a:pt x="1978" y="785"/>
                    <a:pt x="1977" y="786"/>
                  </a:cubicBezTo>
                  <a:cubicBezTo>
                    <a:pt x="1976" y="787"/>
                    <a:pt x="1978" y="791"/>
                    <a:pt x="1977" y="792"/>
                  </a:cubicBezTo>
                  <a:cubicBezTo>
                    <a:pt x="1974" y="796"/>
                    <a:pt x="1971" y="799"/>
                    <a:pt x="1968" y="802"/>
                  </a:cubicBezTo>
                  <a:cubicBezTo>
                    <a:pt x="1959" y="811"/>
                    <a:pt x="1950" y="820"/>
                    <a:pt x="1941" y="829"/>
                  </a:cubicBezTo>
                  <a:cubicBezTo>
                    <a:pt x="1938" y="832"/>
                    <a:pt x="1932" y="834"/>
                    <a:pt x="1929" y="836"/>
                  </a:cubicBezTo>
                  <a:cubicBezTo>
                    <a:pt x="1924" y="838"/>
                    <a:pt x="1926" y="841"/>
                    <a:pt x="1926" y="847"/>
                  </a:cubicBezTo>
                  <a:cubicBezTo>
                    <a:pt x="1926" y="852"/>
                    <a:pt x="1927" y="859"/>
                    <a:pt x="1926" y="863"/>
                  </a:cubicBezTo>
                  <a:cubicBezTo>
                    <a:pt x="1925" y="868"/>
                    <a:pt x="1922" y="874"/>
                    <a:pt x="1923" y="879"/>
                  </a:cubicBezTo>
                  <a:cubicBezTo>
                    <a:pt x="1924" y="886"/>
                    <a:pt x="1925" y="889"/>
                    <a:pt x="1930" y="894"/>
                  </a:cubicBezTo>
                  <a:cubicBezTo>
                    <a:pt x="1934" y="898"/>
                    <a:pt x="1935" y="903"/>
                    <a:pt x="1938" y="909"/>
                  </a:cubicBezTo>
                  <a:cubicBezTo>
                    <a:pt x="1942" y="919"/>
                    <a:pt x="1925" y="928"/>
                    <a:pt x="1924" y="914"/>
                  </a:cubicBezTo>
                  <a:cubicBezTo>
                    <a:pt x="1923" y="908"/>
                    <a:pt x="1923" y="903"/>
                    <a:pt x="1923" y="897"/>
                  </a:cubicBezTo>
                  <a:cubicBezTo>
                    <a:pt x="1923" y="891"/>
                    <a:pt x="1921" y="890"/>
                    <a:pt x="1917" y="886"/>
                  </a:cubicBezTo>
                  <a:cubicBezTo>
                    <a:pt x="1917" y="890"/>
                    <a:pt x="1918" y="894"/>
                    <a:pt x="1914" y="896"/>
                  </a:cubicBezTo>
                  <a:cubicBezTo>
                    <a:pt x="1911" y="898"/>
                    <a:pt x="1907" y="901"/>
                    <a:pt x="1904" y="903"/>
                  </a:cubicBezTo>
                  <a:cubicBezTo>
                    <a:pt x="1894" y="884"/>
                    <a:pt x="1885" y="865"/>
                    <a:pt x="1877" y="845"/>
                  </a:cubicBezTo>
                  <a:cubicBezTo>
                    <a:pt x="1874" y="840"/>
                    <a:pt x="1871" y="834"/>
                    <a:pt x="1869" y="829"/>
                  </a:cubicBezTo>
                  <a:cubicBezTo>
                    <a:pt x="1868" y="825"/>
                    <a:pt x="1869" y="820"/>
                    <a:pt x="1869" y="816"/>
                  </a:cubicBezTo>
                  <a:cubicBezTo>
                    <a:pt x="1868" y="803"/>
                    <a:pt x="1868" y="791"/>
                    <a:pt x="1868" y="778"/>
                  </a:cubicBezTo>
                  <a:cubicBezTo>
                    <a:pt x="1865" y="782"/>
                    <a:pt x="1862" y="786"/>
                    <a:pt x="1860" y="789"/>
                  </a:cubicBezTo>
                  <a:cubicBezTo>
                    <a:pt x="1857" y="793"/>
                    <a:pt x="1857" y="792"/>
                    <a:pt x="1852" y="792"/>
                  </a:cubicBezTo>
                  <a:cubicBezTo>
                    <a:pt x="1848" y="792"/>
                    <a:pt x="1842" y="783"/>
                    <a:pt x="1838" y="779"/>
                  </a:cubicBezTo>
                  <a:cubicBezTo>
                    <a:pt x="1842" y="778"/>
                    <a:pt x="1849" y="779"/>
                    <a:pt x="1850" y="774"/>
                  </a:cubicBezTo>
                  <a:cubicBezTo>
                    <a:pt x="1848" y="774"/>
                    <a:pt x="1845" y="775"/>
                    <a:pt x="1844" y="774"/>
                  </a:cubicBezTo>
                  <a:cubicBezTo>
                    <a:pt x="1839" y="773"/>
                    <a:pt x="1833" y="768"/>
                    <a:pt x="1828" y="765"/>
                  </a:cubicBezTo>
                  <a:cubicBezTo>
                    <a:pt x="1825" y="764"/>
                    <a:pt x="1823" y="755"/>
                    <a:pt x="1821" y="752"/>
                  </a:cubicBezTo>
                  <a:cubicBezTo>
                    <a:pt x="1820" y="748"/>
                    <a:pt x="1793" y="754"/>
                    <a:pt x="1789" y="755"/>
                  </a:cubicBezTo>
                  <a:cubicBezTo>
                    <a:pt x="1779" y="756"/>
                    <a:pt x="1769" y="752"/>
                    <a:pt x="1759" y="750"/>
                  </a:cubicBezTo>
                  <a:cubicBezTo>
                    <a:pt x="1755" y="749"/>
                    <a:pt x="1750" y="749"/>
                    <a:pt x="1748" y="745"/>
                  </a:cubicBezTo>
                  <a:cubicBezTo>
                    <a:pt x="1744" y="737"/>
                    <a:pt x="1745" y="735"/>
                    <a:pt x="1737" y="738"/>
                  </a:cubicBezTo>
                  <a:cubicBezTo>
                    <a:pt x="1731" y="740"/>
                    <a:pt x="1727" y="739"/>
                    <a:pt x="1720" y="738"/>
                  </a:cubicBezTo>
                  <a:cubicBezTo>
                    <a:pt x="1716" y="737"/>
                    <a:pt x="1714" y="732"/>
                    <a:pt x="1710" y="731"/>
                  </a:cubicBezTo>
                  <a:cubicBezTo>
                    <a:pt x="1703" y="727"/>
                    <a:pt x="1702" y="726"/>
                    <a:pt x="1699" y="719"/>
                  </a:cubicBezTo>
                  <a:cubicBezTo>
                    <a:pt x="1697" y="714"/>
                    <a:pt x="1696" y="708"/>
                    <a:pt x="1690" y="707"/>
                  </a:cubicBezTo>
                  <a:cubicBezTo>
                    <a:pt x="1682" y="706"/>
                    <a:pt x="1682" y="706"/>
                    <a:pt x="1676" y="714"/>
                  </a:cubicBezTo>
                  <a:cubicBezTo>
                    <a:pt x="1674" y="716"/>
                    <a:pt x="1681" y="725"/>
                    <a:pt x="1682" y="728"/>
                  </a:cubicBezTo>
                  <a:cubicBezTo>
                    <a:pt x="1688" y="737"/>
                    <a:pt x="1693" y="747"/>
                    <a:pt x="1698" y="756"/>
                  </a:cubicBezTo>
                  <a:cubicBezTo>
                    <a:pt x="1698" y="752"/>
                    <a:pt x="1699" y="747"/>
                    <a:pt x="1700" y="743"/>
                  </a:cubicBezTo>
                  <a:cubicBezTo>
                    <a:pt x="1703" y="750"/>
                    <a:pt x="1703" y="756"/>
                    <a:pt x="1703" y="764"/>
                  </a:cubicBezTo>
                  <a:cubicBezTo>
                    <a:pt x="1709" y="763"/>
                    <a:pt x="1720" y="764"/>
                    <a:pt x="1726" y="761"/>
                  </a:cubicBezTo>
                  <a:cubicBezTo>
                    <a:pt x="1731" y="757"/>
                    <a:pt x="1737" y="748"/>
                    <a:pt x="1741" y="743"/>
                  </a:cubicBezTo>
                  <a:cubicBezTo>
                    <a:pt x="1742" y="748"/>
                    <a:pt x="1740" y="757"/>
                    <a:pt x="1745" y="760"/>
                  </a:cubicBezTo>
                  <a:cubicBezTo>
                    <a:pt x="1747" y="762"/>
                    <a:pt x="1750" y="765"/>
                    <a:pt x="1753" y="766"/>
                  </a:cubicBezTo>
                  <a:cubicBezTo>
                    <a:pt x="1756" y="767"/>
                    <a:pt x="1759" y="766"/>
                    <a:pt x="1760" y="769"/>
                  </a:cubicBezTo>
                  <a:cubicBezTo>
                    <a:pt x="1761" y="771"/>
                    <a:pt x="1763" y="776"/>
                    <a:pt x="1765" y="777"/>
                  </a:cubicBezTo>
                  <a:cubicBezTo>
                    <a:pt x="1769" y="777"/>
                    <a:pt x="1767" y="780"/>
                    <a:pt x="1767" y="784"/>
                  </a:cubicBezTo>
                  <a:cubicBezTo>
                    <a:pt x="1767" y="788"/>
                    <a:pt x="1759" y="795"/>
                    <a:pt x="1756" y="798"/>
                  </a:cubicBezTo>
                  <a:cubicBezTo>
                    <a:pt x="1756" y="797"/>
                    <a:pt x="1755" y="795"/>
                    <a:pt x="1755" y="794"/>
                  </a:cubicBezTo>
                  <a:cubicBezTo>
                    <a:pt x="1753" y="799"/>
                    <a:pt x="1751" y="801"/>
                    <a:pt x="1751" y="807"/>
                  </a:cubicBezTo>
                  <a:cubicBezTo>
                    <a:pt x="1751" y="812"/>
                    <a:pt x="1750" y="811"/>
                    <a:pt x="1746" y="813"/>
                  </a:cubicBezTo>
                  <a:cubicBezTo>
                    <a:pt x="1742" y="815"/>
                    <a:pt x="1738" y="817"/>
                    <a:pt x="1734" y="819"/>
                  </a:cubicBezTo>
                  <a:cubicBezTo>
                    <a:pt x="1731" y="820"/>
                    <a:pt x="1731" y="827"/>
                    <a:pt x="1729" y="828"/>
                  </a:cubicBezTo>
                  <a:cubicBezTo>
                    <a:pt x="1727" y="829"/>
                    <a:pt x="1724" y="826"/>
                    <a:pt x="1722" y="827"/>
                  </a:cubicBezTo>
                  <a:cubicBezTo>
                    <a:pt x="1719" y="828"/>
                    <a:pt x="1716" y="830"/>
                    <a:pt x="1713" y="831"/>
                  </a:cubicBezTo>
                  <a:cubicBezTo>
                    <a:pt x="1709" y="833"/>
                    <a:pt x="1710" y="838"/>
                    <a:pt x="1706" y="840"/>
                  </a:cubicBezTo>
                  <a:cubicBezTo>
                    <a:pt x="1699" y="842"/>
                    <a:pt x="1693" y="844"/>
                    <a:pt x="1686" y="847"/>
                  </a:cubicBezTo>
                  <a:cubicBezTo>
                    <a:pt x="1684" y="847"/>
                    <a:pt x="1684" y="849"/>
                    <a:pt x="1682" y="851"/>
                  </a:cubicBezTo>
                  <a:cubicBezTo>
                    <a:pt x="1681" y="853"/>
                    <a:pt x="1679" y="853"/>
                    <a:pt x="1676" y="853"/>
                  </a:cubicBezTo>
                  <a:cubicBezTo>
                    <a:pt x="1670" y="854"/>
                    <a:pt x="1664" y="856"/>
                    <a:pt x="1659" y="858"/>
                  </a:cubicBezTo>
                  <a:cubicBezTo>
                    <a:pt x="1654" y="859"/>
                    <a:pt x="1653" y="864"/>
                    <a:pt x="1649" y="864"/>
                  </a:cubicBezTo>
                  <a:cubicBezTo>
                    <a:pt x="1642" y="864"/>
                    <a:pt x="1641" y="865"/>
                    <a:pt x="1640" y="858"/>
                  </a:cubicBezTo>
                  <a:cubicBezTo>
                    <a:pt x="1638" y="850"/>
                    <a:pt x="1637" y="843"/>
                    <a:pt x="1635" y="835"/>
                  </a:cubicBezTo>
                  <a:cubicBezTo>
                    <a:pt x="1633" y="823"/>
                    <a:pt x="1628" y="816"/>
                    <a:pt x="1621" y="806"/>
                  </a:cubicBezTo>
                  <a:cubicBezTo>
                    <a:pt x="1618" y="800"/>
                    <a:pt x="1617" y="798"/>
                    <a:pt x="1611" y="796"/>
                  </a:cubicBezTo>
                  <a:cubicBezTo>
                    <a:pt x="1608" y="795"/>
                    <a:pt x="1608" y="784"/>
                    <a:pt x="1607" y="780"/>
                  </a:cubicBezTo>
                  <a:cubicBezTo>
                    <a:pt x="1606" y="774"/>
                    <a:pt x="1602" y="769"/>
                    <a:pt x="1600" y="764"/>
                  </a:cubicBezTo>
                  <a:cubicBezTo>
                    <a:pt x="1598" y="761"/>
                    <a:pt x="1595" y="760"/>
                    <a:pt x="1593" y="756"/>
                  </a:cubicBezTo>
                  <a:cubicBezTo>
                    <a:pt x="1589" y="749"/>
                    <a:pt x="1585" y="742"/>
                    <a:pt x="1581" y="735"/>
                  </a:cubicBezTo>
                  <a:cubicBezTo>
                    <a:pt x="1579" y="731"/>
                    <a:pt x="1577" y="725"/>
                    <a:pt x="1573" y="726"/>
                  </a:cubicBezTo>
                  <a:cubicBezTo>
                    <a:pt x="1573" y="722"/>
                    <a:pt x="1574" y="717"/>
                    <a:pt x="1574" y="713"/>
                  </a:cubicBezTo>
                  <a:cubicBezTo>
                    <a:pt x="1573" y="718"/>
                    <a:pt x="1571" y="723"/>
                    <a:pt x="1569" y="729"/>
                  </a:cubicBezTo>
                  <a:cubicBezTo>
                    <a:pt x="1563" y="722"/>
                    <a:pt x="1560" y="717"/>
                    <a:pt x="1556" y="709"/>
                  </a:cubicBezTo>
                  <a:cubicBezTo>
                    <a:pt x="1552" y="714"/>
                    <a:pt x="1559" y="723"/>
                    <a:pt x="1562" y="728"/>
                  </a:cubicBezTo>
                  <a:cubicBezTo>
                    <a:pt x="1567" y="738"/>
                    <a:pt x="1572" y="748"/>
                    <a:pt x="1576" y="758"/>
                  </a:cubicBezTo>
                  <a:cubicBezTo>
                    <a:pt x="1579" y="764"/>
                    <a:pt x="1578" y="771"/>
                    <a:pt x="1583" y="776"/>
                  </a:cubicBezTo>
                  <a:cubicBezTo>
                    <a:pt x="1585" y="778"/>
                    <a:pt x="1589" y="781"/>
                    <a:pt x="1590" y="784"/>
                  </a:cubicBezTo>
                  <a:cubicBezTo>
                    <a:pt x="1590" y="789"/>
                    <a:pt x="1591" y="794"/>
                    <a:pt x="1592" y="799"/>
                  </a:cubicBezTo>
                  <a:cubicBezTo>
                    <a:pt x="1592" y="802"/>
                    <a:pt x="1592" y="808"/>
                    <a:pt x="1594" y="810"/>
                  </a:cubicBezTo>
                  <a:cubicBezTo>
                    <a:pt x="1597" y="812"/>
                    <a:pt x="1601" y="815"/>
                    <a:pt x="1603" y="818"/>
                  </a:cubicBezTo>
                  <a:cubicBezTo>
                    <a:pt x="1608" y="825"/>
                    <a:pt x="1609" y="835"/>
                    <a:pt x="1612" y="842"/>
                  </a:cubicBezTo>
                  <a:cubicBezTo>
                    <a:pt x="1613" y="845"/>
                    <a:pt x="1620" y="844"/>
                    <a:pt x="1622" y="846"/>
                  </a:cubicBezTo>
                  <a:cubicBezTo>
                    <a:pt x="1625" y="849"/>
                    <a:pt x="1627" y="853"/>
                    <a:pt x="1630" y="856"/>
                  </a:cubicBezTo>
                  <a:cubicBezTo>
                    <a:pt x="1635" y="861"/>
                    <a:pt x="1644" y="867"/>
                    <a:pt x="1637" y="874"/>
                  </a:cubicBezTo>
                  <a:cubicBezTo>
                    <a:pt x="1642" y="875"/>
                    <a:pt x="1647" y="885"/>
                    <a:pt x="1651" y="884"/>
                  </a:cubicBezTo>
                  <a:cubicBezTo>
                    <a:pt x="1664" y="881"/>
                    <a:pt x="1677" y="877"/>
                    <a:pt x="1690" y="874"/>
                  </a:cubicBezTo>
                  <a:cubicBezTo>
                    <a:pt x="1692" y="873"/>
                    <a:pt x="1699" y="870"/>
                    <a:pt x="1701" y="874"/>
                  </a:cubicBezTo>
                  <a:cubicBezTo>
                    <a:pt x="1703" y="876"/>
                    <a:pt x="1698" y="888"/>
                    <a:pt x="1697" y="891"/>
                  </a:cubicBezTo>
                  <a:cubicBezTo>
                    <a:pt x="1695" y="901"/>
                    <a:pt x="1687" y="911"/>
                    <a:pt x="1682" y="921"/>
                  </a:cubicBezTo>
                  <a:cubicBezTo>
                    <a:pt x="1678" y="928"/>
                    <a:pt x="1675" y="937"/>
                    <a:pt x="1669" y="943"/>
                  </a:cubicBezTo>
                  <a:cubicBezTo>
                    <a:pt x="1653" y="960"/>
                    <a:pt x="1634" y="975"/>
                    <a:pt x="1622" y="996"/>
                  </a:cubicBezTo>
                  <a:cubicBezTo>
                    <a:pt x="1620" y="1000"/>
                    <a:pt x="1603" y="1023"/>
                    <a:pt x="1606" y="1027"/>
                  </a:cubicBezTo>
                  <a:cubicBezTo>
                    <a:pt x="1610" y="1035"/>
                    <a:pt x="1610" y="1036"/>
                    <a:pt x="1610" y="1045"/>
                  </a:cubicBezTo>
                  <a:cubicBezTo>
                    <a:pt x="1609" y="1053"/>
                    <a:pt x="1610" y="1053"/>
                    <a:pt x="1614" y="1059"/>
                  </a:cubicBezTo>
                  <a:cubicBezTo>
                    <a:pt x="1622" y="1069"/>
                    <a:pt x="1619" y="1084"/>
                    <a:pt x="1620" y="1096"/>
                  </a:cubicBezTo>
                  <a:cubicBezTo>
                    <a:pt x="1620" y="1105"/>
                    <a:pt x="1613" y="1116"/>
                    <a:pt x="1606" y="1119"/>
                  </a:cubicBezTo>
                  <a:cubicBezTo>
                    <a:pt x="1602" y="1121"/>
                    <a:pt x="1594" y="1123"/>
                    <a:pt x="1590" y="1126"/>
                  </a:cubicBezTo>
                  <a:cubicBezTo>
                    <a:pt x="1587" y="1131"/>
                    <a:pt x="1583" y="1136"/>
                    <a:pt x="1579" y="1140"/>
                  </a:cubicBezTo>
                  <a:cubicBezTo>
                    <a:pt x="1575" y="1144"/>
                    <a:pt x="1571" y="1146"/>
                    <a:pt x="1573" y="1151"/>
                  </a:cubicBezTo>
                  <a:cubicBezTo>
                    <a:pt x="1575" y="1155"/>
                    <a:pt x="1580" y="1163"/>
                    <a:pt x="1580" y="1167"/>
                  </a:cubicBezTo>
                  <a:cubicBezTo>
                    <a:pt x="1579" y="1171"/>
                    <a:pt x="1580" y="1182"/>
                    <a:pt x="1577" y="1186"/>
                  </a:cubicBezTo>
                  <a:cubicBezTo>
                    <a:pt x="1575" y="1189"/>
                    <a:pt x="1566" y="1191"/>
                    <a:pt x="1562" y="1193"/>
                  </a:cubicBezTo>
                  <a:cubicBezTo>
                    <a:pt x="1557" y="1196"/>
                    <a:pt x="1558" y="1198"/>
                    <a:pt x="1557" y="1205"/>
                  </a:cubicBezTo>
                  <a:cubicBezTo>
                    <a:pt x="1557" y="1209"/>
                    <a:pt x="1558" y="1218"/>
                    <a:pt x="1555" y="1221"/>
                  </a:cubicBezTo>
                  <a:cubicBezTo>
                    <a:pt x="1549" y="1231"/>
                    <a:pt x="1543" y="1242"/>
                    <a:pt x="1535" y="1250"/>
                  </a:cubicBezTo>
                  <a:cubicBezTo>
                    <a:pt x="1531" y="1254"/>
                    <a:pt x="1526" y="1258"/>
                    <a:pt x="1522" y="1262"/>
                  </a:cubicBezTo>
                  <a:cubicBezTo>
                    <a:pt x="1519" y="1264"/>
                    <a:pt x="1514" y="1270"/>
                    <a:pt x="1511" y="1271"/>
                  </a:cubicBezTo>
                  <a:cubicBezTo>
                    <a:pt x="1499" y="1273"/>
                    <a:pt x="1488" y="1276"/>
                    <a:pt x="1476" y="1278"/>
                  </a:cubicBezTo>
                  <a:cubicBezTo>
                    <a:pt x="1471" y="1279"/>
                    <a:pt x="1465" y="1280"/>
                    <a:pt x="1460" y="1282"/>
                  </a:cubicBezTo>
                  <a:cubicBezTo>
                    <a:pt x="1457" y="1282"/>
                    <a:pt x="1452" y="1275"/>
                    <a:pt x="1450" y="1274"/>
                  </a:cubicBezTo>
                  <a:cubicBezTo>
                    <a:pt x="1444" y="1268"/>
                    <a:pt x="1444" y="1268"/>
                    <a:pt x="1445" y="1259"/>
                  </a:cubicBezTo>
                  <a:cubicBezTo>
                    <a:pt x="1445" y="1255"/>
                    <a:pt x="1441" y="1249"/>
                    <a:pt x="1440" y="1246"/>
                  </a:cubicBezTo>
                  <a:cubicBezTo>
                    <a:pt x="1437" y="1239"/>
                    <a:pt x="1434" y="1232"/>
                    <a:pt x="1432" y="1225"/>
                  </a:cubicBezTo>
                  <a:cubicBezTo>
                    <a:pt x="1430" y="1221"/>
                    <a:pt x="1425" y="1218"/>
                    <a:pt x="1422" y="1215"/>
                  </a:cubicBezTo>
                  <a:cubicBezTo>
                    <a:pt x="1420" y="1213"/>
                    <a:pt x="1420" y="1204"/>
                    <a:pt x="1420" y="1201"/>
                  </a:cubicBezTo>
                  <a:cubicBezTo>
                    <a:pt x="1418" y="1193"/>
                    <a:pt x="1417" y="1185"/>
                    <a:pt x="1416" y="1178"/>
                  </a:cubicBezTo>
                  <a:cubicBezTo>
                    <a:pt x="1415" y="1167"/>
                    <a:pt x="1409" y="1159"/>
                    <a:pt x="1405" y="1150"/>
                  </a:cubicBezTo>
                  <a:cubicBezTo>
                    <a:pt x="1402" y="1143"/>
                    <a:pt x="1399" y="1137"/>
                    <a:pt x="1396" y="1131"/>
                  </a:cubicBezTo>
                  <a:cubicBezTo>
                    <a:pt x="1394" y="1129"/>
                    <a:pt x="1396" y="1124"/>
                    <a:pt x="1397" y="1121"/>
                  </a:cubicBezTo>
                  <a:cubicBezTo>
                    <a:pt x="1399" y="1107"/>
                    <a:pt x="1399" y="1095"/>
                    <a:pt x="1405" y="1083"/>
                  </a:cubicBezTo>
                  <a:cubicBezTo>
                    <a:pt x="1412" y="1072"/>
                    <a:pt x="1408" y="1063"/>
                    <a:pt x="1405" y="1052"/>
                  </a:cubicBezTo>
                  <a:cubicBezTo>
                    <a:pt x="1402" y="1039"/>
                    <a:pt x="1399" y="1027"/>
                    <a:pt x="1396" y="1015"/>
                  </a:cubicBezTo>
                  <a:cubicBezTo>
                    <a:pt x="1395" y="1011"/>
                    <a:pt x="1390" y="1006"/>
                    <a:pt x="1388" y="1003"/>
                  </a:cubicBezTo>
                  <a:cubicBezTo>
                    <a:pt x="1384" y="998"/>
                    <a:pt x="1380" y="992"/>
                    <a:pt x="1376" y="986"/>
                  </a:cubicBezTo>
                  <a:cubicBezTo>
                    <a:pt x="1373" y="983"/>
                    <a:pt x="1375" y="979"/>
                    <a:pt x="1375" y="976"/>
                  </a:cubicBezTo>
                  <a:cubicBezTo>
                    <a:pt x="1376" y="968"/>
                    <a:pt x="1377" y="960"/>
                    <a:pt x="1378" y="952"/>
                  </a:cubicBezTo>
                  <a:cubicBezTo>
                    <a:pt x="1379" y="946"/>
                    <a:pt x="1379" y="945"/>
                    <a:pt x="1375" y="940"/>
                  </a:cubicBezTo>
                  <a:cubicBezTo>
                    <a:pt x="1371" y="934"/>
                    <a:pt x="1371" y="933"/>
                    <a:pt x="1364" y="934"/>
                  </a:cubicBezTo>
                  <a:cubicBezTo>
                    <a:pt x="1360" y="934"/>
                    <a:pt x="1352" y="937"/>
                    <a:pt x="1350" y="933"/>
                  </a:cubicBezTo>
                  <a:cubicBezTo>
                    <a:pt x="1345" y="928"/>
                    <a:pt x="1341" y="923"/>
                    <a:pt x="1337" y="918"/>
                  </a:cubicBezTo>
                  <a:cubicBezTo>
                    <a:pt x="1336" y="916"/>
                    <a:pt x="1311" y="920"/>
                    <a:pt x="1308" y="921"/>
                  </a:cubicBezTo>
                  <a:cubicBezTo>
                    <a:pt x="1302" y="924"/>
                    <a:pt x="1296" y="927"/>
                    <a:pt x="1290" y="930"/>
                  </a:cubicBezTo>
                  <a:cubicBezTo>
                    <a:pt x="1286" y="933"/>
                    <a:pt x="1284" y="932"/>
                    <a:pt x="1279" y="930"/>
                  </a:cubicBezTo>
                  <a:cubicBezTo>
                    <a:pt x="1273" y="929"/>
                    <a:pt x="1270" y="927"/>
                    <a:pt x="1265" y="929"/>
                  </a:cubicBezTo>
                  <a:cubicBezTo>
                    <a:pt x="1259" y="931"/>
                    <a:pt x="1252" y="934"/>
                    <a:pt x="1246" y="936"/>
                  </a:cubicBezTo>
                  <a:cubicBezTo>
                    <a:pt x="1243" y="937"/>
                    <a:pt x="1239" y="933"/>
                    <a:pt x="1237" y="931"/>
                  </a:cubicBezTo>
                  <a:cubicBezTo>
                    <a:pt x="1231" y="926"/>
                    <a:pt x="1224" y="922"/>
                    <a:pt x="1218" y="918"/>
                  </a:cubicBezTo>
                  <a:cubicBezTo>
                    <a:pt x="1211" y="912"/>
                    <a:pt x="1207" y="909"/>
                    <a:pt x="1202" y="901"/>
                  </a:cubicBezTo>
                  <a:cubicBezTo>
                    <a:pt x="1194" y="887"/>
                    <a:pt x="1186" y="874"/>
                    <a:pt x="1178" y="860"/>
                  </a:cubicBezTo>
                  <a:cubicBezTo>
                    <a:pt x="1176" y="856"/>
                    <a:pt x="1173" y="851"/>
                    <a:pt x="1171" y="847"/>
                  </a:cubicBezTo>
                  <a:cubicBezTo>
                    <a:pt x="1170" y="845"/>
                    <a:pt x="1174" y="837"/>
                    <a:pt x="1175" y="835"/>
                  </a:cubicBezTo>
                  <a:cubicBezTo>
                    <a:pt x="1176" y="832"/>
                    <a:pt x="1180" y="825"/>
                    <a:pt x="1179" y="821"/>
                  </a:cubicBezTo>
                  <a:cubicBezTo>
                    <a:pt x="1178" y="815"/>
                    <a:pt x="1176" y="808"/>
                    <a:pt x="1175" y="802"/>
                  </a:cubicBezTo>
                  <a:cubicBezTo>
                    <a:pt x="1174" y="797"/>
                    <a:pt x="1171" y="789"/>
                    <a:pt x="1171" y="785"/>
                  </a:cubicBezTo>
                  <a:cubicBezTo>
                    <a:pt x="1171" y="782"/>
                    <a:pt x="1175" y="778"/>
                    <a:pt x="1176" y="776"/>
                  </a:cubicBezTo>
                  <a:cubicBezTo>
                    <a:pt x="1184" y="762"/>
                    <a:pt x="1191" y="749"/>
                    <a:pt x="1199" y="735"/>
                  </a:cubicBezTo>
                  <a:cubicBezTo>
                    <a:pt x="1204" y="725"/>
                    <a:pt x="1210" y="723"/>
                    <a:pt x="1219" y="717"/>
                  </a:cubicBezTo>
                  <a:cubicBezTo>
                    <a:pt x="1224" y="714"/>
                    <a:pt x="1226" y="714"/>
                    <a:pt x="1227" y="708"/>
                  </a:cubicBezTo>
                  <a:cubicBezTo>
                    <a:pt x="1228" y="701"/>
                    <a:pt x="1229" y="694"/>
                    <a:pt x="1230" y="686"/>
                  </a:cubicBezTo>
                  <a:cubicBezTo>
                    <a:pt x="1232" y="678"/>
                    <a:pt x="1249" y="676"/>
                    <a:pt x="1252" y="668"/>
                  </a:cubicBezTo>
                  <a:cubicBezTo>
                    <a:pt x="1254" y="662"/>
                    <a:pt x="1255" y="654"/>
                    <a:pt x="1261" y="653"/>
                  </a:cubicBezTo>
                  <a:cubicBezTo>
                    <a:pt x="1263" y="652"/>
                    <a:pt x="1267" y="660"/>
                    <a:pt x="1271" y="659"/>
                  </a:cubicBezTo>
                  <a:cubicBezTo>
                    <a:pt x="1274" y="659"/>
                    <a:pt x="1278" y="656"/>
                    <a:pt x="1280" y="657"/>
                  </a:cubicBezTo>
                  <a:cubicBezTo>
                    <a:pt x="1281" y="658"/>
                    <a:pt x="1286" y="661"/>
                    <a:pt x="1287" y="661"/>
                  </a:cubicBezTo>
                  <a:cubicBezTo>
                    <a:pt x="1291" y="658"/>
                    <a:pt x="1296" y="655"/>
                    <a:pt x="1301" y="652"/>
                  </a:cubicBezTo>
                  <a:cubicBezTo>
                    <a:pt x="1309" y="648"/>
                    <a:pt x="1320" y="645"/>
                    <a:pt x="1330" y="643"/>
                  </a:cubicBezTo>
                  <a:cubicBezTo>
                    <a:pt x="1332" y="643"/>
                    <a:pt x="1336" y="642"/>
                    <a:pt x="1339" y="642"/>
                  </a:cubicBezTo>
                  <a:cubicBezTo>
                    <a:pt x="1341" y="643"/>
                    <a:pt x="1344" y="645"/>
                    <a:pt x="1346" y="645"/>
                  </a:cubicBezTo>
                  <a:cubicBezTo>
                    <a:pt x="1348" y="645"/>
                    <a:pt x="1351" y="642"/>
                    <a:pt x="1353" y="642"/>
                  </a:cubicBezTo>
                  <a:cubicBezTo>
                    <a:pt x="1355" y="641"/>
                    <a:pt x="1357" y="642"/>
                    <a:pt x="1359" y="642"/>
                  </a:cubicBezTo>
                  <a:cubicBezTo>
                    <a:pt x="1366" y="642"/>
                    <a:pt x="1370" y="643"/>
                    <a:pt x="1376" y="640"/>
                  </a:cubicBezTo>
                  <a:cubicBezTo>
                    <a:pt x="1380" y="637"/>
                    <a:pt x="1384" y="641"/>
                    <a:pt x="1389" y="643"/>
                  </a:cubicBezTo>
                  <a:cubicBezTo>
                    <a:pt x="1386" y="650"/>
                    <a:pt x="1385" y="651"/>
                    <a:pt x="1389" y="658"/>
                  </a:cubicBezTo>
                  <a:cubicBezTo>
                    <a:pt x="1391" y="661"/>
                    <a:pt x="1384" y="666"/>
                    <a:pt x="1381" y="669"/>
                  </a:cubicBezTo>
                  <a:cubicBezTo>
                    <a:pt x="1385" y="672"/>
                    <a:pt x="1390" y="678"/>
                    <a:pt x="1394" y="679"/>
                  </a:cubicBezTo>
                  <a:cubicBezTo>
                    <a:pt x="1402" y="682"/>
                    <a:pt x="1410" y="684"/>
                    <a:pt x="1418" y="686"/>
                  </a:cubicBezTo>
                  <a:cubicBezTo>
                    <a:pt x="1425" y="687"/>
                    <a:pt x="1423" y="694"/>
                    <a:pt x="1429" y="697"/>
                  </a:cubicBezTo>
                  <a:cubicBezTo>
                    <a:pt x="1434" y="699"/>
                    <a:pt x="1439" y="698"/>
                    <a:pt x="1444" y="702"/>
                  </a:cubicBezTo>
                  <a:cubicBezTo>
                    <a:pt x="1451" y="707"/>
                    <a:pt x="1455" y="708"/>
                    <a:pt x="1460" y="699"/>
                  </a:cubicBezTo>
                  <a:cubicBezTo>
                    <a:pt x="1461" y="697"/>
                    <a:pt x="1457" y="694"/>
                    <a:pt x="1458" y="692"/>
                  </a:cubicBezTo>
                  <a:cubicBezTo>
                    <a:pt x="1459" y="690"/>
                    <a:pt x="1461" y="685"/>
                    <a:pt x="1463" y="685"/>
                  </a:cubicBezTo>
                  <a:cubicBezTo>
                    <a:pt x="1470" y="683"/>
                    <a:pt x="1474" y="681"/>
                    <a:pt x="1482" y="684"/>
                  </a:cubicBezTo>
                  <a:cubicBezTo>
                    <a:pt x="1484" y="684"/>
                    <a:pt x="1482" y="688"/>
                    <a:pt x="1484" y="688"/>
                  </a:cubicBezTo>
                  <a:cubicBezTo>
                    <a:pt x="1488" y="689"/>
                    <a:pt x="1492" y="690"/>
                    <a:pt x="1495" y="690"/>
                  </a:cubicBezTo>
                  <a:cubicBezTo>
                    <a:pt x="1498" y="691"/>
                    <a:pt x="1498" y="692"/>
                    <a:pt x="1500" y="695"/>
                  </a:cubicBezTo>
                  <a:cubicBezTo>
                    <a:pt x="1501" y="697"/>
                    <a:pt x="1503" y="693"/>
                    <a:pt x="1505" y="694"/>
                  </a:cubicBezTo>
                  <a:cubicBezTo>
                    <a:pt x="1510" y="696"/>
                    <a:pt x="1516" y="697"/>
                    <a:pt x="1522" y="699"/>
                  </a:cubicBezTo>
                  <a:cubicBezTo>
                    <a:pt x="1528" y="701"/>
                    <a:pt x="1529" y="701"/>
                    <a:pt x="1535" y="698"/>
                  </a:cubicBezTo>
                  <a:cubicBezTo>
                    <a:pt x="1542" y="695"/>
                    <a:pt x="1543" y="694"/>
                    <a:pt x="1549" y="697"/>
                  </a:cubicBezTo>
                  <a:cubicBezTo>
                    <a:pt x="1557" y="701"/>
                    <a:pt x="1569" y="699"/>
                    <a:pt x="1573" y="689"/>
                  </a:cubicBezTo>
                  <a:cubicBezTo>
                    <a:pt x="1575" y="683"/>
                    <a:pt x="1586" y="664"/>
                    <a:pt x="1582" y="658"/>
                  </a:cubicBezTo>
                  <a:cubicBezTo>
                    <a:pt x="1579" y="654"/>
                    <a:pt x="1585" y="645"/>
                    <a:pt x="1584" y="643"/>
                  </a:cubicBezTo>
                  <a:cubicBezTo>
                    <a:pt x="1582" y="642"/>
                    <a:pt x="1580" y="644"/>
                    <a:pt x="1579" y="645"/>
                  </a:cubicBezTo>
                  <a:cubicBezTo>
                    <a:pt x="1577" y="647"/>
                    <a:pt x="1575" y="643"/>
                    <a:pt x="1573" y="644"/>
                  </a:cubicBezTo>
                  <a:cubicBezTo>
                    <a:pt x="1571" y="644"/>
                    <a:pt x="1569" y="649"/>
                    <a:pt x="1567" y="650"/>
                  </a:cubicBezTo>
                  <a:cubicBezTo>
                    <a:pt x="1565" y="651"/>
                    <a:pt x="1561" y="650"/>
                    <a:pt x="1559" y="650"/>
                  </a:cubicBezTo>
                  <a:cubicBezTo>
                    <a:pt x="1554" y="650"/>
                    <a:pt x="1552" y="645"/>
                    <a:pt x="1547" y="644"/>
                  </a:cubicBezTo>
                  <a:cubicBezTo>
                    <a:pt x="1544" y="644"/>
                    <a:pt x="1541" y="642"/>
                    <a:pt x="1540" y="645"/>
                  </a:cubicBezTo>
                  <a:cubicBezTo>
                    <a:pt x="1539" y="649"/>
                    <a:pt x="1539" y="649"/>
                    <a:pt x="1535" y="650"/>
                  </a:cubicBezTo>
                  <a:cubicBezTo>
                    <a:pt x="1531" y="651"/>
                    <a:pt x="1525" y="645"/>
                    <a:pt x="1522" y="643"/>
                  </a:cubicBezTo>
                  <a:cubicBezTo>
                    <a:pt x="1516" y="640"/>
                    <a:pt x="1506" y="624"/>
                    <a:pt x="1512" y="617"/>
                  </a:cubicBezTo>
                  <a:cubicBezTo>
                    <a:pt x="1510" y="617"/>
                    <a:pt x="1508" y="617"/>
                    <a:pt x="1506" y="617"/>
                  </a:cubicBezTo>
                  <a:cubicBezTo>
                    <a:pt x="1505" y="610"/>
                    <a:pt x="1514" y="609"/>
                    <a:pt x="1518" y="609"/>
                  </a:cubicBezTo>
                  <a:cubicBezTo>
                    <a:pt x="1525" y="608"/>
                    <a:pt x="1529" y="608"/>
                    <a:pt x="1535" y="605"/>
                  </a:cubicBezTo>
                  <a:cubicBezTo>
                    <a:pt x="1533" y="604"/>
                    <a:pt x="1531" y="603"/>
                    <a:pt x="1529" y="602"/>
                  </a:cubicBezTo>
                  <a:cubicBezTo>
                    <a:pt x="1530" y="598"/>
                    <a:pt x="1537" y="600"/>
                    <a:pt x="1541" y="600"/>
                  </a:cubicBezTo>
                  <a:cubicBezTo>
                    <a:pt x="1547" y="601"/>
                    <a:pt x="1547" y="599"/>
                    <a:pt x="1552" y="596"/>
                  </a:cubicBezTo>
                  <a:cubicBezTo>
                    <a:pt x="1555" y="594"/>
                    <a:pt x="1559" y="591"/>
                    <a:pt x="1563" y="591"/>
                  </a:cubicBezTo>
                  <a:cubicBezTo>
                    <a:pt x="1568" y="592"/>
                    <a:pt x="1572" y="593"/>
                    <a:pt x="1577" y="591"/>
                  </a:cubicBezTo>
                  <a:cubicBezTo>
                    <a:pt x="1576" y="593"/>
                    <a:pt x="1578" y="595"/>
                    <a:pt x="1580" y="596"/>
                  </a:cubicBezTo>
                  <a:cubicBezTo>
                    <a:pt x="1583" y="597"/>
                    <a:pt x="1582" y="593"/>
                    <a:pt x="1585" y="598"/>
                  </a:cubicBezTo>
                  <a:cubicBezTo>
                    <a:pt x="1586" y="599"/>
                    <a:pt x="1595" y="601"/>
                    <a:pt x="1598" y="602"/>
                  </a:cubicBezTo>
                  <a:cubicBezTo>
                    <a:pt x="1603" y="604"/>
                    <a:pt x="1606" y="601"/>
                    <a:pt x="1611" y="601"/>
                  </a:cubicBezTo>
                  <a:cubicBezTo>
                    <a:pt x="1617" y="602"/>
                    <a:pt x="1621" y="600"/>
                    <a:pt x="1625" y="597"/>
                  </a:cubicBezTo>
                  <a:cubicBezTo>
                    <a:pt x="1629" y="595"/>
                    <a:pt x="1627" y="588"/>
                    <a:pt x="1625" y="585"/>
                  </a:cubicBezTo>
                  <a:cubicBezTo>
                    <a:pt x="1621" y="581"/>
                    <a:pt x="1617" y="580"/>
                    <a:pt x="1613" y="576"/>
                  </a:cubicBezTo>
                  <a:cubicBezTo>
                    <a:pt x="1609" y="573"/>
                    <a:pt x="1606" y="568"/>
                    <a:pt x="1600" y="567"/>
                  </a:cubicBezTo>
                  <a:cubicBezTo>
                    <a:pt x="1600" y="567"/>
                    <a:pt x="1595" y="564"/>
                    <a:pt x="1595" y="564"/>
                  </a:cubicBezTo>
                  <a:cubicBezTo>
                    <a:pt x="1592" y="562"/>
                    <a:pt x="1590" y="560"/>
                    <a:pt x="1588" y="559"/>
                  </a:cubicBezTo>
                  <a:cubicBezTo>
                    <a:pt x="1589" y="558"/>
                    <a:pt x="1590" y="556"/>
                    <a:pt x="1590" y="556"/>
                  </a:cubicBezTo>
                  <a:cubicBezTo>
                    <a:pt x="1592" y="557"/>
                    <a:pt x="1594" y="557"/>
                    <a:pt x="1596" y="558"/>
                  </a:cubicBezTo>
                  <a:cubicBezTo>
                    <a:pt x="1594" y="551"/>
                    <a:pt x="1598" y="549"/>
                    <a:pt x="1603" y="549"/>
                  </a:cubicBezTo>
                  <a:cubicBezTo>
                    <a:pt x="1601" y="547"/>
                    <a:pt x="1598" y="546"/>
                    <a:pt x="1597" y="543"/>
                  </a:cubicBezTo>
                  <a:cubicBezTo>
                    <a:pt x="1599" y="543"/>
                    <a:pt x="1601" y="543"/>
                    <a:pt x="1603" y="543"/>
                  </a:cubicBezTo>
                  <a:cubicBezTo>
                    <a:pt x="1601" y="538"/>
                    <a:pt x="1607" y="542"/>
                    <a:pt x="1608" y="539"/>
                  </a:cubicBezTo>
                  <a:cubicBezTo>
                    <a:pt x="1609" y="535"/>
                    <a:pt x="1604" y="537"/>
                    <a:pt x="1603" y="537"/>
                  </a:cubicBezTo>
                  <a:cubicBezTo>
                    <a:pt x="1598" y="538"/>
                    <a:pt x="1592" y="538"/>
                    <a:pt x="1589" y="543"/>
                  </a:cubicBezTo>
                  <a:cubicBezTo>
                    <a:pt x="1589" y="542"/>
                    <a:pt x="1589" y="542"/>
                    <a:pt x="1589" y="541"/>
                  </a:cubicBezTo>
                  <a:cubicBezTo>
                    <a:pt x="1583" y="542"/>
                    <a:pt x="1581" y="543"/>
                    <a:pt x="1577" y="547"/>
                  </a:cubicBezTo>
                  <a:cubicBezTo>
                    <a:pt x="1577" y="547"/>
                    <a:pt x="1577" y="546"/>
                    <a:pt x="1578" y="545"/>
                  </a:cubicBezTo>
                  <a:cubicBezTo>
                    <a:pt x="1572" y="545"/>
                    <a:pt x="1575" y="552"/>
                    <a:pt x="1577" y="555"/>
                  </a:cubicBezTo>
                  <a:cubicBezTo>
                    <a:pt x="1580" y="558"/>
                    <a:pt x="1584" y="556"/>
                    <a:pt x="1589" y="556"/>
                  </a:cubicBezTo>
                  <a:cubicBezTo>
                    <a:pt x="1586" y="562"/>
                    <a:pt x="1582" y="558"/>
                    <a:pt x="1578" y="560"/>
                  </a:cubicBezTo>
                  <a:cubicBezTo>
                    <a:pt x="1574" y="562"/>
                    <a:pt x="1567" y="569"/>
                    <a:pt x="1563" y="565"/>
                  </a:cubicBezTo>
                  <a:cubicBezTo>
                    <a:pt x="1565" y="558"/>
                    <a:pt x="1562" y="559"/>
                    <a:pt x="1556" y="556"/>
                  </a:cubicBezTo>
                  <a:cubicBezTo>
                    <a:pt x="1559" y="555"/>
                    <a:pt x="1570" y="551"/>
                    <a:pt x="1563" y="548"/>
                  </a:cubicBezTo>
                  <a:cubicBezTo>
                    <a:pt x="1560" y="547"/>
                    <a:pt x="1557" y="548"/>
                    <a:pt x="1555" y="548"/>
                  </a:cubicBezTo>
                  <a:cubicBezTo>
                    <a:pt x="1553" y="548"/>
                    <a:pt x="1551" y="545"/>
                    <a:pt x="1549" y="544"/>
                  </a:cubicBezTo>
                  <a:cubicBezTo>
                    <a:pt x="1552" y="544"/>
                    <a:pt x="1556" y="546"/>
                    <a:pt x="1558" y="543"/>
                  </a:cubicBezTo>
                  <a:cubicBezTo>
                    <a:pt x="1555" y="544"/>
                    <a:pt x="1546" y="540"/>
                    <a:pt x="1544" y="543"/>
                  </a:cubicBezTo>
                  <a:cubicBezTo>
                    <a:pt x="1542" y="545"/>
                    <a:pt x="1535" y="550"/>
                    <a:pt x="1535" y="554"/>
                  </a:cubicBezTo>
                  <a:cubicBezTo>
                    <a:pt x="1534" y="556"/>
                    <a:pt x="1534" y="560"/>
                    <a:pt x="1533" y="562"/>
                  </a:cubicBezTo>
                  <a:cubicBezTo>
                    <a:pt x="1532" y="563"/>
                    <a:pt x="1528" y="563"/>
                    <a:pt x="1528" y="565"/>
                  </a:cubicBezTo>
                  <a:cubicBezTo>
                    <a:pt x="1526" y="571"/>
                    <a:pt x="1527" y="576"/>
                    <a:pt x="1522" y="579"/>
                  </a:cubicBezTo>
                  <a:cubicBezTo>
                    <a:pt x="1517" y="582"/>
                    <a:pt x="1518" y="588"/>
                    <a:pt x="1520" y="593"/>
                  </a:cubicBezTo>
                  <a:cubicBezTo>
                    <a:pt x="1522" y="595"/>
                    <a:pt x="1530" y="599"/>
                    <a:pt x="1529" y="600"/>
                  </a:cubicBezTo>
                  <a:cubicBezTo>
                    <a:pt x="1528" y="604"/>
                    <a:pt x="1521" y="599"/>
                    <a:pt x="1518" y="602"/>
                  </a:cubicBezTo>
                  <a:cubicBezTo>
                    <a:pt x="1514" y="605"/>
                    <a:pt x="1510" y="609"/>
                    <a:pt x="1507" y="613"/>
                  </a:cubicBezTo>
                  <a:cubicBezTo>
                    <a:pt x="1506" y="608"/>
                    <a:pt x="1508" y="608"/>
                    <a:pt x="1511" y="606"/>
                  </a:cubicBezTo>
                  <a:cubicBezTo>
                    <a:pt x="1509" y="605"/>
                    <a:pt x="1507" y="605"/>
                    <a:pt x="1504" y="604"/>
                  </a:cubicBezTo>
                  <a:cubicBezTo>
                    <a:pt x="1500" y="602"/>
                    <a:pt x="1498" y="603"/>
                    <a:pt x="1494" y="602"/>
                  </a:cubicBezTo>
                  <a:cubicBezTo>
                    <a:pt x="1492" y="602"/>
                    <a:pt x="1490" y="603"/>
                    <a:pt x="1488" y="604"/>
                  </a:cubicBezTo>
                  <a:cubicBezTo>
                    <a:pt x="1487" y="605"/>
                    <a:pt x="1489" y="608"/>
                    <a:pt x="1488" y="608"/>
                  </a:cubicBezTo>
                  <a:cubicBezTo>
                    <a:pt x="1485" y="611"/>
                    <a:pt x="1483" y="609"/>
                    <a:pt x="1480" y="607"/>
                  </a:cubicBezTo>
                  <a:cubicBezTo>
                    <a:pt x="1477" y="610"/>
                    <a:pt x="1480" y="613"/>
                    <a:pt x="1482" y="616"/>
                  </a:cubicBezTo>
                  <a:cubicBezTo>
                    <a:pt x="1485" y="621"/>
                    <a:pt x="1485" y="620"/>
                    <a:pt x="1481" y="624"/>
                  </a:cubicBezTo>
                  <a:cubicBezTo>
                    <a:pt x="1486" y="627"/>
                    <a:pt x="1491" y="629"/>
                    <a:pt x="1490" y="636"/>
                  </a:cubicBezTo>
                  <a:cubicBezTo>
                    <a:pt x="1487" y="633"/>
                    <a:pt x="1485" y="631"/>
                    <a:pt x="1482" y="634"/>
                  </a:cubicBezTo>
                  <a:cubicBezTo>
                    <a:pt x="1486" y="635"/>
                    <a:pt x="1486" y="638"/>
                    <a:pt x="1484" y="640"/>
                  </a:cubicBezTo>
                  <a:cubicBezTo>
                    <a:pt x="1481" y="642"/>
                    <a:pt x="1482" y="643"/>
                    <a:pt x="1483" y="647"/>
                  </a:cubicBezTo>
                  <a:cubicBezTo>
                    <a:pt x="1480" y="646"/>
                    <a:pt x="1478" y="647"/>
                    <a:pt x="1476" y="643"/>
                  </a:cubicBezTo>
                  <a:cubicBezTo>
                    <a:pt x="1475" y="640"/>
                    <a:pt x="1473" y="641"/>
                    <a:pt x="1471" y="643"/>
                  </a:cubicBezTo>
                  <a:cubicBezTo>
                    <a:pt x="1469" y="635"/>
                    <a:pt x="1467" y="634"/>
                    <a:pt x="1473" y="629"/>
                  </a:cubicBezTo>
                  <a:cubicBezTo>
                    <a:pt x="1467" y="629"/>
                    <a:pt x="1467" y="628"/>
                    <a:pt x="1464" y="622"/>
                  </a:cubicBezTo>
                  <a:cubicBezTo>
                    <a:pt x="1461" y="619"/>
                    <a:pt x="1460" y="614"/>
                    <a:pt x="1457" y="612"/>
                  </a:cubicBezTo>
                  <a:cubicBezTo>
                    <a:pt x="1452" y="608"/>
                    <a:pt x="1454" y="605"/>
                    <a:pt x="1455" y="598"/>
                  </a:cubicBezTo>
                  <a:cubicBezTo>
                    <a:pt x="1455" y="592"/>
                    <a:pt x="1453" y="592"/>
                    <a:pt x="1449" y="588"/>
                  </a:cubicBezTo>
                  <a:cubicBezTo>
                    <a:pt x="1443" y="584"/>
                    <a:pt x="1436" y="577"/>
                    <a:pt x="1428" y="576"/>
                  </a:cubicBezTo>
                  <a:cubicBezTo>
                    <a:pt x="1426" y="576"/>
                    <a:pt x="1422" y="570"/>
                    <a:pt x="1421" y="568"/>
                  </a:cubicBezTo>
                  <a:cubicBezTo>
                    <a:pt x="1420" y="562"/>
                    <a:pt x="1419" y="560"/>
                    <a:pt x="1415" y="557"/>
                  </a:cubicBezTo>
                  <a:cubicBezTo>
                    <a:pt x="1412" y="563"/>
                    <a:pt x="1410" y="560"/>
                    <a:pt x="1409" y="555"/>
                  </a:cubicBezTo>
                  <a:cubicBezTo>
                    <a:pt x="1408" y="551"/>
                    <a:pt x="1409" y="552"/>
                    <a:pt x="1404" y="553"/>
                  </a:cubicBezTo>
                  <a:cubicBezTo>
                    <a:pt x="1400" y="555"/>
                    <a:pt x="1397" y="555"/>
                    <a:pt x="1400" y="561"/>
                  </a:cubicBezTo>
                  <a:cubicBezTo>
                    <a:pt x="1401" y="562"/>
                    <a:pt x="1397" y="567"/>
                    <a:pt x="1401" y="569"/>
                  </a:cubicBezTo>
                  <a:cubicBezTo>
                    <a:pt x="1403" y="572"/>
                    <a:pt x="1408" y="574"/>
                    <a:pt x="1410" y="577"/>
                  </a:cubicBezTo>
                  <a:cubicBezTo>
                    <a:pt x="1412" y="580"/>
                    <a:pt x="1412" y="584"/>
                    <a:pt x="1415" y="587"/>
                  </a:cubicBezTo>
                  <a:cubicBezTo>
                    <a:pt x="1418" y="590"/>
                    <a:pt x="1420" y="592"/>
                    <a:pt x="1424" y="592"/>
                  </a:cubicBezTo>
                  <a:cubicBezTo>
                    <a:pt x="1427" y="592"/>
                    <a:pt x="1432" y="592"/>
                    <a:pt x="1427" y="596"/>
                  </a:cubicBezTo>
                  <a:cubicBezTo>
                    <a:pt x="1431" y="599"/>
                    <a:pt x="1451" y="607"/>
                    <a:pt x="1446" y="614"/>
                  </a:cubicBezTo>
                  <a:cubicBezTo>
                    <a:pt x="1444" y="613"/>
                    <a:pt x="1438" y="605"/>
                    <a:pt x="1436" y="607"/>
                  </a:cubicBezTo>
                  <a:cubicBezTo>
                    <a:pt x="1433" y="609"/>
                    <a:pt x="1433" y="610"/>
                    <a:pt x="1432" y="613"/>
                  </a:cubicBezTo>
                  <a:cubicBezTo>
                    <a:pt x="1432" y="616"/>
                    <a:pt x="1434" y="616"/>
                    <a:pt x="1436" y="617"/>
                  </a:cubicBezTo>
                  <a:cubicBezTo>
                    <a:pt x="1441" y="622"/>
                    <a:pt x="1432" y="623"/>
                    <a:pt x="1432" y="626"/>
                  </a:cubicBezTo>
                  <a:cubicBezTo>
                    <a:pt x="1433" y="630"/>
                    <a:pt x="1425" y="636"/>
                    <a:pt x="1425" y="630"/>
                  </a:cubicBezTo>
                  <a:cubicBezTo>
                    <a:pt x="1421" y="632"/>
                    <a:pt x="1420" y="637"/>
                    <a:pt x="1422" y="641"/>
                  </a:cubicBezTo>
                  <a:cubicBezTo>
                    <a:pt x="1424" y="645"/>
                    <a:pt x="1416" y="646"/>
                    <a:pt x="1415" y="643"/>
                  </a:cubicBezTo>
                  <a:cubicBezTo>
                    <a:pt x="1414" y="637"/>
                    <a:pt x="1395" y="638"/>
                    <a:pt x="1402" y="630"/>
                  </a:cubicBezTo>
                  <a:cubicBezTo>
                    <a:pt x="1403" y="631"/>
                    <a:pt x="1414" y="632"/>
                    <a:pt x="1416" y="631"/>
                  </a:cubicBezTo>
                  <a:cubicBezTo>
                    <a:pt x="1419" y="631"/>
                    <a:pt x="1423" y="631"/>
                    <a:pt x="1426" y="629"/>
                  </a:cubicBezTo>
                  <a:cubicBezTo>
                    <a:pt x="1428" y="628"/>
                    <a:pt x="1426" y="626"/>
                    <a:pt x="1429" y="624"/>
                  </a:cubicBezTo>
                  <a:cubicBezTo>
                    <a:pt x="1430" y="624"/>
                    <a:pt x="1426" y="612"/>
                    <a:pt x="1425" y="612"/>
                  </a:cubicBezTo>
                  <a:cubicBezTo>
                    <a:pt x="1423" y="611"/>
                    <a:pt x="1419" y="611"/>
                    <a:pt x="1420" y="609"/>
                  </a:cubicBezTo>
                  <a:cubicBezTo>
                    <a:pt x="1420" y="606"/>
                    <a:pt x="1417" y="605"/>
                    <a:pt x="1415" y="606"/>
                  </a:cubicBezTo>
                  <a:cubicBezTo>
                    <a:pt x="1415" y="603"/>
                    <a:pt x="1410" y="599"/>
                    <a:pt x="1408" y="599"/>
                  </a:cubicBezTo>
                  <a:cubicBezTo>
                    <a:pt x="1404" y="600"/>
                    <a:pt x="1401" y="596"/>
                    <a:pt x="1398" y="593"/>
                  </a:cubicBezTo>
                  <a:cubicBezTo>
                    <a:pt x="1393" y="588"/>
                    <a:pt x="1386" y="585"/>
                    <a:pt x="1385" y="579"/>
                  </a:cubicBezTo>
                  <a:cubicBezTo>
                    <a:pt x="1383" y="572"/>
                    <a:pt x="1383" y="572"/>
                    <a:pt x="1378" y="569"/>
                  </a:cubicBezTo>
                  <a:cubicBezTo>
                    <a:pt x="1375" y="567"/>
                    <a:pt x="1371" y="566"/>
                    <a:pt x="1369" y="569"/>
                  </a:cubicBezTo>
                  <a:cubicBezTo>
                    <a:pt x="1368" y="570"/>
                    <a:pt x="1353" y="581"/>
                    <a:pt x="1351" y="581"/>
                  </a:cubicBezTo>
                  <a:cubicBezTo>
                    <a:pt x="1346" y="579"/>
                    <a:pt x="1341" y="578"/>
                    <a:pt x="1336" y="576"/>
                  </a:cubicBezTo>
                  <a:cubicBezTo>
                    <a:pt x="1334" y="575"/>
                    <a:pt x="1330" y="580"/>
                    <a:pt x="1328" y="582"/>
                  </a:cubicBezTo>
                  <a:cubicBezTo>
                    <a:pt x="1327" y="583"/>
                    <a:pt x="1330" y="591"/>
                    <a:pt x="1328" y="593"/>
                  </a:cubicBezTo>
                  <a:cubicBezTo>
                    <a:pt x="1326" y="596"/>
                    <a:pt x="1319" y="598"/>
                    <a:pt x="1317" y="599"/>
                  </a:cubicBezTo>
                  <a:cubicBezTo>
                    <a:pt x="1309" y="603"/>
                    <a:pt x="1306" y="610"/>
                    <a:pt x="1301" y="618"/>
                  </a:cubicBezTo>
                  <a:cubicBezTo>
                    <a:pt x="1300" y="620"/>
                    <a:pt x="1306" y="623"/>
                    <a:pt x="1303" y="627"/>
                  </a:cubicBezTo>
                  <a:cubicBezTo>
                    <a:pt x="1301" y="629"/>
                    <a:pt x="1296" y="633"/>
                    <a:pt x="1298" y="636"/>
                  </a:cubicBezTo>
                  <a:cubicBezTo>
                    <a:pt x="1296" y="636"/>
                    <a:pt x="1292" y="637"/>
                    <a:pt x="1291" y="638"/>
                  </a:cubicBezTo>
                  <a:cubicBezTo>
                    <a:pt x="1290" y="640"/>
                    <a:pt x="1288" y="644"/>
                    <a:pt x="1287" y="644"/>
                  </a:cubicBezTo>
                  <a:cubicBezTo>
                    <a:pt x="1281" y="645"/>
                    <a:pt x="1276" y="645"/>
                    <a:pt x="1271" y="644"/>
                  </a:cubicBezTo>
                  <a:cubicBezTo>
                    <a:pt x="1267" y="644"/>
                    <a:pt x="1264" y="650"/>
                    <a:pt x="1261" y="651"/>
                  </a:cubicBezTo>
                  <a:cubicBezTo>
                    <a:pt x="1257" y="652"/>
                    <a:pt x="1251" y="645"/>
                    <a:pt x="1255" y="642"/>
                  </a:cubicBezTo>
                  <a:cubicBezTo>
                    <a:pt x="1252" y="644"/>
                    <a:pt x="1250" y="637"/>
                    <a:pt x="1245" y="640"/>
                  </a:cubicBezTo>
                  <a:cubicBezTo>
                    <a:pt x="1241" y="642"/>
                    <a:pt x="1238" y="639"/>
                    <a:pt x="1234" y="642"/>
                  </a:cubicBezTo>
                  <a:cubicBezTo>
                    <a:pt x="1235" y="639"/>
                    <a:pt x="1236" y="636"/>
                    <a:pt x="1235" y="633"/>
                  </a:cubicBezTo>
                  <a:cubicBezTo>
                    <a:pt x="1235" y="631"/>
                    <a:pt x="1235" y="629"/>
                    <a:pt x="1235" y="628"/>
                  </a:cubicBezTo>
                  <a:cubicBezTo>
                    <a:pt x="1235" y="626"/>
                    <a:pt x="1233" y="628"/>
                    <a:pt x="1232" y="627"/>
                  </a:cubicBezTo>
                  <a:cubicBezTo>
                    <a:pt x="1229" y="623"/>
                    <a:pt x="1232" y="621"/>
                    <a:pt x="1233" y="616"/>
                  </a:cubicBezTo>
                  <a:cubicBezTo>
                    <a:pt x="1234" y="611"/>
                    <a:pt x="1238" y="603"/>
                    <a:pt x="1236" y="599"/>
                  </a:cubicBezTo>
                  <a:cubicBezTo>
                    <a:pt x="1234" y="594"/>
                    <a:pt x="1235" y="589"/>
                    <a:pt x="1236" y="584"/>
                  </a:cubicBezTo>
                  <a:cubicBezTo>
                    <a:pt x="1233" y="587"/>
                    <a:pt x="1231" y="582"/>
                    <a:pt x="1232" y="580"/>
                  </a:cubicBezTo>
                  <a:cubicBezTo>
                    <a:pt x="1233" y="577"/>
                    <a:pt x="1238" y="577"/>
                    <a:pt x="1240" y="577"/>
                  </a:cubicBezTo>
                  <a:cubicBezTo>
                    <a:pt x="1240" y="576"/>
                    <a:pt x="1240" y="576"/>
                    <a:pt x="1239" y="575"/>
                  </a:cubicBezTo>
                  <a:cubicBezTo>
                    <a:pt x="1244" y="571"/>
                    <a:pt x="1246" y="577"/>
                    <a:pt x="1250" y="576"/>
                  </a:cubicBezTo>
                  <a:cubicBezTo>
                    <a:pt x="1256" y="574"/>
                    <a:pt x="1259" y="574"/>
                    <a:pt x="1264" y="576"/>
                  </a:cubicBezTo>
                  <a:cubicBezTo>
                    <a:pt x="1269" y="577"/>
                    <a:pt x="1273" y="575"/>
                    <a:pt x="1277" y="576"/>
                  </a:cubicBezTo>
                  <a:cubicBezTo>
                    <a:pt x="1280" y="577"/>
                    <a:pt x="1285" y="578"/>
                    <a:pt x="1288" y="578"/>
                  </a:cubicBezTo>
                  <a:cubicBezTo>
                    <a:pt x="1296" y="576"/>
                    <a:pt x="1295" y="560"/>
                    <a:pt x="1295" y="554"/>
                  </a:cubicBezTo>
                  <a:cubicBezTo>
                    <a:pt x="1295" y="548"/>
                    <a:pt x="1296" y="546"/>
                    <a:pt x="1290" y="544"/>
                  </a:cubicBezTo>
                  <a:cubicBezTo>
                    <a:pt x="1287" y="543"/>
                    <a:pt x="1286" y="537"/>
                    <a:pt x="1287" y="536"/>
                  </a:cubicBezTo>
                  <a:cubicBezTo>
                    <a:pt x="1284" y="536"/>
                    <a:pt x="1285" y="534"/>
                    <a:pt x="1284" y="534"/>
                  </a:cubicBezTo>
                  <a:cubicBezTo>
                    <a:pt x="1283" y="533"/>
                    <a:pt x="1279" y="533"/>
                    <a:pt x="1279" y="533"/>
                  </a:cubicBezTo>
                  <a:cubicBezTo>
                    <a:pt x="1276" y="531"/>
                    <a:pt x="1275" y="529"/>
                    <a:pt x="1272" y="530"/>
                  </a:cubicBezTo>
                  <a:cubicBezTo>
                    <a:pt x="1270" y="530"/>
                    <a:pt x="1269" y="530"/>
                    <a:pt x="1267" y="527"/>
                  </a:cubicBezTo>
                  <a:cubicBezTo>
                    <a:pt x="1268" y="527"/>
                    <a:pt x="1269" y="527"/>
                    <a:pt x="1270" y="526"/>
                  </a:cubicBezTo>
                  <a:cubicBezTo>
                    <a:pt x="1268" y="525"/>
                    <a:pt x="1267" y="524"/>
                    <a:pt x="1267" y="522"/>
                  </a:cubicBezTo>
                  <a:cubicBezTo>
                    <a:pt x="1270" y="521"/>
                    <a:pt x="1274" y="522"/>
                    <a:pt x="1277" y="520"/>
                  </a:cubicBezTo>
                  <a:cubicBezTo>
                    <a:pt x="1283" y="516"/>
                    <a:pt x="1279" y="523"/>
                    <a:pt x="1283" y="522"/>
                  </a:cubicBezTo>
                  <a:cubicBezTo>
                    <a:pt x="1285" y="522"/>
                    <a:pt x="1292" y="521"/>
                    <a:pt x="1292" y="519"/>
                  </a:cubicBezTo>
                  <a:cubicBezTo>
                    <a:pt x="1291" y="515"/>
                    <a:pt x="1290" y="512"/>
                    <a:pt x="1289" y="509"/>
                  </a:cubicBezTo>
                  <a:cubicBezTo>
                    <a:pt x="1290" y="509"/>
                    <a:pt x="1293" y="509"/>
                    <a:pt x="1294" y="511"/>
                  </a:cubicBezTo>
                  <a:cubicBezTo>
                    <a:pt x="1295" y="513"/>
                    <a:pt x="1294" y="513"/>
                    <a:pt x="1297" y="513"/>
                  </a:cubicBezTo>
                  <a:cubicBezTo>
                    <a:pt x="1301" y="514"/>
                    <a:pt x="1303" y="514"/>
                    <a:pt x="1307" y="512"/>
                  </a:cubicBezTo>
                  <a:cubicBezTo>
                    <a:pt x="1306" y="512"/>
                    <a:pt x="1305" y="511"/>
                    <a:pt x="1304" y="511"/>
                  </a:cubicBezTo>
                  <a:cubicBezTo>
                    <a:pt x="1307" y="508"/>
                    <a:pt x="1311" y="507"/>
                    <a:pt x="1314" y="505"/>
                  </a:cubicBezTo>
                  <a:cubicBezTo>
                    <a:pt x="1319" y="503"/>
                    <a:pt x="1314" y="500"/>
                    <a:pt x="1316" y="496"/>
                  </a:cubicBezTo>
                  <a:cubicBezTo>
                    <a:pt x="1317" y="495"/>
                    <a:pt x="1324" y="493"/>
                    <a:pt x="1326" y="492"/>
                  </a:cubicBezTo>
                  <a:cubicBezTo>
                    <a:pt x="1330" y="490"/>
                    <a:pt x="1332" y="490"/>
                    <a:pt x="1336" y="491"/>
                  </a:cubicBezTo>
                  <a:cubicBezTo>
                    <a:pt x="1335" y="490"/>
                    <a:pt x="1331" y="490"/>
                    <a:pt x="1331" y="488"/>
                  </a:cubicBezTo>
                  <a:cubicBezTo>
                    <a:pt x="1331" y="488"/>
                    <a:pt x="1335" y="487"/>
                    <a:pt x="1335" y="487"/>
                  </a:cubicBezTo>
                  <a:cubicBezTo>
                    <a:pt x="1336" y="486"/>
                    <a:pt x="1335" y="485"/>
                    <a:pt x="1336" y="484"/>
                  </a:cubicBezTo>
                  <a:cubicBezTo>
                    <a:pt x="1338" y="480"/>
                    <a:pt x="1339" y="478"/>
                    <a:pt x="1340" y="474"/>
                  </a:cubicBezTo>
                  <a:cubicBezTo>
                    <a:pt x="1340" y="472"/>
                    <a:pt x="1343" y="473"/>
                    <a:pt x="1345" y="471"/>
                  </a:cubicBezTo>
                  <a:cubicBezTo>
                    <a:pt x="1349" y="466"/>
                    <a:pt x="1353" y="469"/>
                    <a:pt x="1358" y="468"/>
                  </a:cubicBezTo>
                  <a:cubicBezTo>
                    <a:pt x="1359" y="467"/>
                    <a:pt x="1358" y="465"/>
                    <a:pt x="1359" y="465"/>
                  </a:cubicBezTo>
                  <a:cubicBezTo>
                    <a:pt x="1361" y="465"/>
                    <a:pt x="1362" y="464"/>
                    <a:pt x="1363" y="464"/>
                  </a:cubicBezTo>
                  <a:cubicBezTo>
                    <a:pt x="1365" y="464"/>
                    <a:pt x="1368" y="465"/>
                    <a:pt x="1370" y="465"/>
                  </a:cubicBezTo>
                  <a:cubicBezTo>
                    <a:pt x="1369" y="461"/>
                    <a:pt x="1372" y="462"/>
                    <a:pt x="1375" y="462"/>
                  </a:cubicBezTo>
                  <a:cubicBezTo>
                    <a:pt x="1374" y="461"/>
                    <a:pt x="1369" y="457"/>
                    <a:pt x="1371" y="456"/>
                  </a:cubicBezTo>
                  <a:cubicBezTo>
                    <a:pt x="1375" y="453"/>
                    <a:pt x="1372" y="453"/>
                    <a:pt x="1371" y="450"/>
                  </a:cubicBezTo>
                  <a:cubicBezTo>
                    <a:pt x="1370" y="446"/>
                    <a:pt x="1372" y="444"/>
                    <a:pt x="1369" y="442"/>
                  </a:cubicBezTo>
                  <a:cubicBezTo>
                    <a:pt x="1366" y="440"/>
                    <a:pt x="1367" y="438"/>
                    <a:pt x="1367" y="435"/>
                  </a:cubicBezTo>
                  <a:cubicBezTo>
                    <a:pt x="1366" y="429"/>
                    <a:pt x="1368" y="423"/>
                    <a:pt x="1374" y="423"/>
                  </a:cubicBezTo>
                  <a:cubicBezTo>
                    <a:pt x="1378" y="422"/>
                    <a:pt x="1382" y="418"/>
                    <a:pt x="1386" y="415"/>
                  </a:cubicBezTo>
                  <a:cubicBezTo>
                    <a:pt x="1383" y="420"/>
                    <a:pt x="1382" y="429"/>
                    <a:pt x="1388" y="431"/>
                  </a:cubicBezTo>
                  <a:cubicBezTo>
                    <a:pt x="1384" y="437"/>
                    <a:pt x="1377" y="439"/>
                    <a:pt x="1378" y="447"/>
                  </a:cubicBezTo>
                  <a:cubicBezTo>
                    <a:pt x="1379" y="453"/>
                    <a:pt x="1385" y="458"/>
                    <a:pt x="1391" y="456"/>
                  </a:cubicBezTo>
                  <a:cubicBezTo>
                    <a:pt x="1390" y="457"/>
                    <a:pt x="1389" y="459"/>
                    <a:pt x="1388" y="461"/>
                  </a:cubicBezTo>
                  <a:cubicBezTo>
                    <a:pt x="1394" y="464"/>
                    <a:pt x="1398" y="456"/>
                    <a:pt x="1403" y="456"/>
                  </a:cubicBezTo>
                  <a:cubicBezTo>
                    <a:pt x="1405" y="455"/>
                    <a:pt x="1409" y="458"/>
                    <a:pt x="1410" y="460"/>
                  </a:cubicBezTo>
                  <a:cubicBezTo>
                    <a:pt x="1411" y="463"/>
                    <a:pt x="1414" y="464"/>
                    <a:pt x="1417" y="465"/>
                  </a:cubicBezTo>
                  <a:cubicBezTo>
                    <a:pt x="1417" y="465"/>
                    <a:pt x="1417" y="463"/>
                    <a:pt x="1417" y="462"/>
                  </a:cubicBezTo>
                  <a:cubicBezTo>
                    <a:pt x="1416" y="462"/>
                    <a:pt x="1414" y="462"/>
                    <a:pt x="1412" y="462"/>
                  </a:cubicBezTo>
                  <a:cubicBezTo>
                    <a:pt x="1416" y="460"/>
                    <a:pt x="1428" y="460"/>
                    <a:pt x="1430" y="457"/>
                  </a:cubicBezTo>
                  <a:cubicBezTo>
                    <a:pt x="1434" y="451"/>
                    <a:pt x="1445" y="448"/>
                    <a:pt x="1450" y="453"/>
                  </a:cubicBezTo>
                  <a:cubicBezTo>
                    <a:pt x="1449" y="452"/>
                    <a:pt x="1448" y="452"/>
                    <a:pt x="1447" y="451"/>
                  </a:cubicBezTo>
                  <a:cubicBezTo>
                    <a:pt x="1447" y="456"/>
                    <a:pt x="1454" y="457"/>
                    <a:pt x="1456" y="454"/>
                  </a:cubicBezTo>
                  <a:cubicBezTo>
                    <a:pt x="1457" y="453"/>
                    <a:pt x="1458" y="450"/>
                    <a:pt x="1459" y="449"/>
                  </a:cubicBezTo>
                  <a:cubicBezTo>
                    <a:pt x="1459" y="449"/>
                    <a:pt x="1461" y="449"/>
                    <a:pt x="1461" y="448"/>
                  </a:cubicBezTo>
                  <a:cubicBezTo>
                    <a:pt x="1463" y="447"/>
                    <a:pt x="1465" y="446"/>
                    <a:pt x="1467" y="444"/>
                  </a:cubicBezTo>
                  <a:cubicBezTo>
                    <a:pt x="1466" y="446"/>
                    <a:pt x="1465" y="447"/>
                    <a:pt x="1463" y="449"/>
                  </a:cubicBezTo>
                  <a:cubicBezTo>
                    <a:pt x="1472" y="453"/>
                    <a:pt x="1467" y="437"/>
                    <a:pt x="1466" y="433"/>
                  </a:cubicBezTo>
                  <a:cubicBezTo>
                    <a:pt x="1466" y="430"/>
                    <a:pt x="1467" y="427"/>
                    <a:pt x="1469" y="425"/>
                  </a:cubicBezTo>
                  <a:cubicBezTo>
                    <a:pt x="1471" y="423"/>
                    <a:pt x="1469" y="419"/>
                    <a:pt x="1472" y="417"/>
                  </a:cubicBezTo>
                  <a:cubicBezTo>
                    <a:pt x="1480" y="411"/>
                    <a:pt x="1482" y="424"/>
                    <a:pt x="1488" y="424"/>
                  </a:cubicBezTo>
                  <a:cubicBezTo>
                    <a:pt x="1491" y="425"/>
                    <a:pt x="1493" y="420"/>
                    <a:pt x="1493" y="417"/>
                  </a:cubicBezTo>
                  <a:cubicBezTo>
                    <a:pt x="1492" y="415"/>
                    <a:pt x="1494" y="408"/>
                    <a:pt x="1494" y="408"/>
                  </a:cubicBezTo>
                  <a:cubicBezTo>
                    <a:pt x="1493" y="407"/>
                    <a:pt x="1491" y="409"/>
                    <a:pt x="1490" y="409"/>
                  </a:cubicBezTo>
                  <a:cubicBezTo>
                    <a:pt x="1489" y="408"/>
                    <a:pt x="1488" y="406"/>
                    <a:pt x="1487" y="405"/>
                  </a:cubicBezTo>
                  <a:cubicBezTo>
                    <a:pt x="1486" y="404"/>
                    <a:pt x="1485" y="398"/>
                    <a:pt x="1485" y="397"/>
                  </a:cubicBezTo>
                  <a:cubicBezTo>
                    <a:pt x="1491" y="395"/>
                    <a:pt x="1497" y="391"/>
                    <a:pt x="1503" y="392"/>
                  </a:cubicBezTo>
                  <a:cubicBezTo>
                    <a:pt x="1508" y="393"/>
                    <a:pt x="1512" y="393"/>
                    <a:pt x="1517" y="394"/>
                  </a:cubicBezTo>
                  <a:cubicBezTo>
                    <a:pt x="1523" y="395"/>
                    <a:pt x="1518" y="392"/>
                    <a:pt x="1521" y="390"/>
                  </a:cubicBezTo>
                  <a:cubicBezTo>
                    <a:pt x="1524" y="389"/>
                    <a:pt x="1527" y="389"/>
                    <a:pt x="1530" y="388"/>
                  </a:cubicBezTo>
                  <a:cubicBezTo>
                    <a:pt x="1532" y="387"/>
                    <a:pt x="1536" y="388"/>
                    <a:pt x="1538" y="389"/>
                  </a:cubicBezTo>
                  <a:cubicBezTo>
                    <a:pt x="1537" y="384"/>
                    <a:pt x="1529" y="383"/>
                    <a:pt x="1525" y="382"/>
                  </a:cubicBezTo>
                  <a:cubicBezTo>
                    <a:pt x="1526" y="381"/>
                    <a:pt x="1526" y="379"/>
                    <a:pt x="1527" y="378"/>
                  </a:cubicBezTo>
                  <a:cubicBezTo>
                    <a:pt x="1514" y="381"/>
                    <a:pt x="1501" y="384"/>
                    <a:pt x="1489" y="386"/>
                  </a:cubicBezTo>
                  <a:cubicBezTo>
                    <a:pt x="1487" y="386"/>
                    <a:pt x="1482" y="388"/>
                    <a:pt x="1481" y="387"/>
                  </a:cubicBezTo>
                  <a:cubicBezTo>
                    <a:pt x="1479" y="383"/>
                    <a:pt x="1478" y="382"/>
                    <a:pt x="1474" y="380"/>
                  </a:cubicBezTo>
                  <a:cubicBezTo>
                    <a:pt x="1469" y="378"/>
                    <a:pt x="1470" y="379"/>
                    <a:pt x="1470" y="373"/>
                  </a:cubicBezTo>
                  <a:cubicBezTo>
                    <a:pt x="1471" y="369"/>
                    <a:pt x="1471" y="367"/>
                    <a:pt x="1470" y="364"/>
                  </a:cubicBezTo>
                  <a:cubicBezTo>
                    <a:pt x="1470" y="361"/>
                    <a:pt x="1467" y="355"/>
                    <a:pt x="1467" y="352"/>
                  </a:cubicBezTo>
                  <a:cubicBezTo>
                    <a:pt x="1468" y="350"/>
                    <a:pt x="1473" y="346"/>
                    <a:pt x="1475" y="344"/>
                  </a:cubicBezTo>
                  <a:cubicBezTo>
                    <a:pt x="1479" y="339"/>
                    <a:pt x="1484" y="336"/>
                    <a:pt x="1488" y="332"/>
                  </a:cubicBezTo>
                  <a:cubicBezTo>
                    <a:pt x="1490" y="329"/>
                    <a:pt x="1493" y="323"/>
                    <a:pt x="1496" y="322"/>
                  </a:cubicBezTo>
                  <a:cubicBezTo>
                    <a:pt x="1498" y="321"/>
                    <a:pt x="1502" y="323"/>
                    <a:pt x="1501" y="318"/>
                  </a:cubicBezTo>
                  <a:cubicBezTo>
                    <a:pt x="1499" y="312"/>
                    <a:pt x="1494" y="309"/>
                    <a:pt x="1488" y="309"/>
                  </a:cubicBezTo>
                  <a:cubicBezTo>
                    <a:pt x="1479" y="309"/>
                    <a:pt x="1479" y="308"/>
                    <a:pt x="1472" y="315"/>
                  </a:cubicBezTo>
                  <a:cubicBezTo>
                    <a:pt x="1469" y="319"/>
                    <a:pt x="1467" y="323"/>
                    <a:pt x="1470" y="328"/>
                  </a:cubicBezTo>
                  <a:cubicBezTo>
                    <a:pt x="1473" y="333"/>
                    <a:pt x="1449" y="345"/>
                    <a:pt x="1447" y="348"/>
                  </a:cubicBezTo>
                  <a:cubicBezTo>
                    <a:pt x="1441" y="355"/>
                    <a:pt x="1431" y="367"/>
                    <a:pt x="1438" y="378"/>
                  </a:cubicBezTo>
                  <a:cubicBezTo>
                    <a:pt x="1440" y="383"/>
                    <a:pt x="1448" y="382"/>
                    <a:pt x="1451" y="388"/>
                  </a:cubicBezTo>
                  <a:cubicBezTo>
                    <a:pt x="1452" y="392"/>
                    <a:pt x="1446" y="395"/>
                    <a:pt x="1443" y="397"/>
                  </a:cubicBezTo>
                  <a:cubicBezTo>
                    <a:pt x="1438" y="401"/>
                    <a:pt x="1435" y="403"/>
                    <a:pt x="1434" y="410"/>
                  </a:cubicBezTo>
                  <a:cubicBezTo>
                    <a:pt x="1433" y="415"/>
                    <a:pt x="1433" y="423"/>
                    <a:pt x="1431" y="428"/>
                  </a:cubicBezTo>
                  <a:cubicBezTo>
                    <a:pt x="1428" y="435"/>
                    <a:pt x="1423" y="435"/>
                    <a:pt x="1417" y="436"/>
                  </a:cubicBezTo>
                  <a:cubicBezTo>
                    <a:pt x="1415" y="436"/>
                    <a:pt x="1415" y="439"/>
                    <a:pt x="1414" y="441"/>
                  </a:cubicBezTo>
                  <a:cubicBezTo>
                    <a:pt x="1414" y="444"/>
                    <a:pt x="1412" y="443"/>
                    <a:pt x="1409" y="444"/>
                  </a:cubicBezTo>
                  <a:cubicBezTo>
                    <a:pt x="1405" y="444"/>
                    <a:pt x="1405" y="445"/>
                    <a:pt x="1404" y="440"/>
                  </a:cubicBezTo>
                  <a:cubicBezTo>
                    <a:pt x="1404" y="438"/>
                    <a:pt x="1402" y="434"/>
                    <a:pt x="1403" y="432"/>
                  </a:cubicBezTo>
                  <a:cubicBezTo>
                    <a:pt x="1405" y="427"/>
                    <a:pt x="1398" y="422"/>
                    <a:pt x="1396" y="418"/>
                  </a:cubicBezTo>
                  <a:cubicBezTo>
                    <a:pt x="1394" y="416"/>
                    <a:pt x="1395" y="413"/>
                    <a:pt x="1394" y="412"/>
                  </a:cubicBezTo>
                  <a:cubicBezTo>
                    <a:pt x="1393" y="409"/>
                    <a:pt x="1391" y="407"/>
                    <a:pt x="1391" y="404"/>
                  </a:cubicBezTo>
                  <a:cubicBezTo>
                    <a:pt x="1390" y="402"/>
                    <a:pt x="1392" y="398"/>
                    <a:pt x="1390" y="397"/>
                  </a:cubicBezTo>
                  <a:cubicBezTo>
                    <a:pt x="1387" y="396"/>
                    <a:pt x="1387" y="392"/>
                    <a:pt x="1386" y="390"/>
                  </a:cubicBezTo>
                  <a:cubicBezTo>
                    <a:pt x="1384" y="396"/>
                    <a:pt x="1383" y="397"/>
                    <a:pt x="1378" y="401"/>
                  </a:cubicBezTo>
                  <a:cubicBezTo>
                    <a:pt x="1375" y="403"/>
                    <a:pt x="1372" y="407"/>
                    <a:pt x="1368" y="409"/>
                  </a:cubicBezTo>
                  <a:cubicBezTo>
                    <a:pt x="1363" y="413"/>
                    <a:pt x="1348" y="411"/>
                    <a:pt x="1348" y="402"/>
                  </a:cubicBezTo>
                  <a:cubicBezTo>
                    <a:pt x="1348" y="392"/>
                    <a:pt x="1343" y="381"/>
                    <a:pt x="1344" y="371"/>
                  </a:cubicBezTo>
                  <a:cubicBezTo>
                    <a:pt x="1344" y="361"/>
                    <a:pt x="1345" y="361"/>
                    <a:pt x="1352" y="356"/>
                  </a:cubicBezTo>
                  <a:cubicBezTo>
                    <a:pt x="1355" y="353"/>
                    <a:pt x="1359" y="351"/>
                    <a:pt x="1364" y="349"/>
                  </a:cubicBezTo>
                  <a:cubicBezTo>
                    <a:pt x="1369" y="346"/>
                    <a:pt x="1373" y="344"/>
                    <a:pt x="1377" y="340"/>
                  </a:cubicBezTo>
                  <a:cubicBezTo>
                    <a:pt x="1381" y="336"/>
                    <a:pt x="1384" y="332"/>
                    <a:pt x="1388" y="329"/>
                  </a:cubicBezTo>
                  <a:cubicBezTo>
                    <a:pt x="1396" y="321"/>
                    <a:pt x="1400" y="311"/>
                    <a:pt x="1406" y="301"/>
                  </a:cubicBezTo>
                  <a:cubicBezTo>
                    <a:pt x="1412" y="292"/>
                    <a:pt x="1420" y="285"/>
                    <a:pt x="1427" y="276"/>
                  </a:cubicBezTo>
                  <a:cubicBezTo>
                    <a:pt x="1435" y="268"/>
                    <a:pt x="1441" y="259"/>
                    <a:pt x="1451" y="255"/>
                  </a:cubicBezTo>
                  <a:cubicBezTo>
                    <a:pt x="1461" y="250"/>
                    <a:pt x="1472" y="246"/>
                    <a:pt x="1483" y="243"/>
                  </a:cubicBezTo>
                  <a:cubicBezTo>
                    <a:pt x="1487" y="242"/>
                    <a:pt x="1490" y="235"/>
                    <a:pt x="1493" y="233"/>
                  </a:cubicBezTo>
                  <a:cubicBezTo>
                    <a:pt x="1497" y="230"/>
                    <a:pt x="1503" y="230"/>
                    <a:pt x="1507" y="230"/>
                  </a:cubicBezTo>
                  <a:cubicBezTo>
                    <a:pt x="1502" y="236"/>
                    <a:pt x="1499" y="239"/>
                    <a:pt x="1497" y="246"/>
                  </a:cubicBezTo>
                  <a:cubicBezTo>
                    <a:pt x="1502" y="245"/>
                    <a:pt x="1506" y="237"/>
                    <a:pt x="1509" y="233"/>
                  </a:cubicBezTo>
                  <a:cubicBezTo>
                    <a:pt x="1510" y="236"/>
                    <a:pt x="1510" y="238"/>
                    <a:pt x="1511" y="241"/>
                  </a:cubicBezTo>
                  <a:cubicBezTo>
                    <a:pt x="1513" y="238"/>
                    <a:pt x="1515" y="235"/>
                    <a:pt x="1517" y="232"/>
                  </a:cubicBezTo>
                  <a:cubicBezTo>
                    <a:pt x="1518" y="231"/>
                    <a:pt x="1524" y="232"/>
                    <a:pt x="1526" y="232"/>
                  </a:cubicBezTo>
                  <a:cubicBezTo>
                    <a:pt x="1524" y="234"/>
                    <a:pt x="1523" y="237"/>
                    <a:pt x="1521" y="239"/>
                  </a:cubicBezTo>
                  <a:cubicBezTo>
                    <a:pt x="1527" y="243"/>
                    <a:pt x="1524" y="233"/>
                    <a:pt x="1529" y="234"/>
                  </a:cubicBezTo>
                  <a:cubicBezTo>
                    <a:pt x="1534" y="236"/>
                    <a:pt x="1539" y="238"/>
                    <a:pt x="1544" y="240"/>
                  </a:cubicBezTo>
                  <a:cubicBezTo>
                    <a:pt x="1548" y="242"/>
                    <a:pt x="1540" y="246"/>
                    <a:pt x="1538" y="246"/>
                  </a:cubicBezTo>
                  <a:cubicBezTo>
                    <a:pt x="1535" y="247"/>
                    <a:pt x="1530" y="245"/>
                    <a:pt x="1526" y="245"/>
                  </a:cubicBezTo>
                  <a:cubicBezTo>
                    <a:pt x="1528" y="249"/>
                    <a:pt x="1532" y="247"/>
                    <a:pt x="1534" y="251"/>
                  </a:cubicBezTo>
                  <a:cubicBezTo>
                    <a:pt x="1534" y="252"/>
                    <a:pt x="1539" y="251"/>
                    <a:pt x="1541" y="251"/>
                  </a:cubicBezTo>
                  <a:cubicBezTo>
                    <a:pt x="1545" y="251"/>
                    <a:pt x="1549" y="253"/>
                    <a:pt x="1552" y="249"/>
                  </a:cubicBezTo>
                  <a:cubicBezTo>
                    <a:pt x="1553" y="247"/>
                    <a:pt x="1558" y="251"/>
                    <a:pt x="1560" y="252"/>
                  </a:cubicBezTo>
                  <a:cubicBezTo>
                    <a:pt x="1559" y="256"/>
                    <a:pt x="1556" y="254"/>
                    <a:pt x="1553" y="253"/>
                  </a:cubicBezTo>
                  <a:cubicBezTo>
                    <a:pt x="1551" y="261"/>
                    <a:pt x="1566" y="258"/>
                    <a:pt x="1569" y="258"/>
                  </a:cubicBezTo>
                  <a:cubicBezTo>
                    <a:pt x="1577" y="258"/>
                    <a:pt x="1581" y="260"/>
                    <a:pt x="1588" y="265"/>
                  </a:cubicBezTo>
                  <a:cubicBezTo>
                    <a:pt x="1595" y="268"/>
                    <a:pt x="1601" y="272"/>
                    <a:pt x="1608" y="274"/>
                  </a:cubicBezTo>
                  <a:cubicBezTo>
                    <a:pt x="1613" y="276"/>
                    <a:pt x="1620" y="279"/>
                    <a:pt x="1623" y="285"/>
                  </a:cubicBezTo>
                  <a:cubicBezTo>
                    <a:pt x="1625" y="292"/>
                    <a:pt x="1624" y="291"/>
                    <a:pt x="1621" y="297"/>
                  </a:cubicBezTo>
                  <a:cubicBezTo>
                    <a:pt x="1619" y="300"/>
                    <a:pt x="1618" y="302"/>
                    <a:pt x="1615" y="303"/>
                  </a:cubicBezTo>
                  <a:cubicBezTo>
                    <a:pt x="1607" y="306"/>
                    <a:pt x="1604" y="306"/>
                    <a:pt x="1596" y="304"/>
                  </a:cubicBezTo>
                  <a:cubicBezTo>
                    <a:pt x="1582" y="301"/>
                    <a:pt x="1570" y="298"/>
                    <a:pt x="1557" y="291"/>
                  </a:cubicBezTo>
                  <a:cubicBezTo>
                    <a:pt x="1561" y="295"/>
                    <a:pt x="1572" y="302"/>
                    <a:pt x="1572" y="308"/>
                  </a:cubicBezTo>
                  <a:cubicBezTo>
                    <a:pt x="1572" y="314"/>
                    <a:pt x="1571" y="326"/>
                    <a:pt x="1576" y="329"/>
                  </a:cubicBezTo>
                  <a:cubicBezTo>
                    <a:pt x="1582" y="331"/>
                    <a:pt x="1590" y="338"/>
                    <a:pt x="1596" y="336"/>
                  </a:cubicBezTo>
                  <a:cubicBezTo>
                    <a:pt x="1600" y="334"/>
                    <a:pt x="1598" y="329"/>
                    <a:pt x="1594" y="329"/>
                  </a:cubicBezTo>
                  <a:cubicBezTo>
                    <a:pt x="1591" y="329"/>
                    <a:pt x="1589" y="325"/>
                    <a:pt x="1587" y="322"/>
                  </a:cubicBezTo>
                  <a:cubicBezTo>
                    <a:pt x="1592" y="317"/>
                    <a:pt x="1593" y="318"/>
                    <a:pt x="1600" y="321"/>
                  </a:cubicBezTo>
                  <a:cubicBezTo>
                    <a:pt x="1605" y="323"/>
                    <a:pt x="1611" y="325"/>
                    <a:pt x="1616" y="327"/>
                  </a:cubicBezTo>
                  <a:cubicBezTo>
                    <a:pt x="1616" y="325"/>
                    <a:pt x="1612" y="314"/>
                    <a:pt x="1612" y="314"/>
                  </a:cubicBezTo>
                  <a:cubicBezTo>
                    <a:pt x="1616" y="311"/>
                    <a:pt x="1621" y="308"/>
                    <a:pt x="1625" y="305"/>
                  </a:cubicBezTo>
                  <a:cubicBezTo>
                    <a:pt x="1627" y="304"/>
                    <a:pt x="1631" y="300"/>
                    <a:pt x="1634" y="300"/>
                  </a:cubicBezTo>
                  <a:cubicBezTo>
                    <a:pt x="1638" y="302"/>
                    <a:pt x="1643" y="303"/>
                    <a:pt x="1647" y="304"/>
                  </a:cubicBezTo>
                  <a:cubicBezTo>
                    <a:pt x="1648" y="302"/>
                    <a:pt x="1650" y="297"/>
                    <a:pt x="1649" y="295"/>
                  </a:cubicBezTo>
                  <a:cubicBezTo>
                    <a:pt x="1649" y="294"/>
                    <a:pt x="1644" y="287"/>
                    <a:pt x="1644" y="288"/>
                  </a:cubicBezTo>
                  <a:cubicBezTo>
                    <a:pt x="1645" y="284"/>
                    <a:pt x="1646" y="280"/>
                    <a:pt x="1647" y="276"/>
                  </a:cubicBezTo>
                  <a:cubicBezTo>
                    <a:pt x="1647" y="274"/>
                    <a:pt x="1642" y="270"/>
                    <a:pt x="1642" y="269"/>
                  </a:cubicBezTo>
                  <a:cubicBezTo>
                    <a:pt x="1647" y="269"/>
                    <a:pt x="1652" y="270"/>
                    <a:pt x="1658" y="271"/>
                  </a:cubicBezTo>
                  <a:cubicBezTo>
                    <a:pt x="1662" y="271"/>
                    <a:pt x="1664" y="277"/>
                    <a:pt x="1667" y="281"/>
                  </a:cubicBezTo>
                  <a:cubicBezTo>
                    <a:pt x="1664" y="281"/>
                    <a:pt x="1656" y="280"/>
                    <a:pt x="1655" y="283"/>
                  </a:cubicBezTo>
                  <a:cubicBezTo>
                    <a:pt x="1653" y="287"/>
                    <a:pt x="1657" y="289"/>
                    <a:pt x="1659" y="293"/>
                  </a:cubicBezTo>
                  <a:cubicBezTo>
                    <a:pt x="1662" y="296"/>
                    <a:pt x="1666" y="294"/>
                    <a:pt x="1671" y="294"/>
                  </a:cubicBezTo>
                  <a:cubicBezTo>
                    <a:pt x="1676" y="293"/>
                    <a:pt x="1672" y="289"/>
                    <a:pt x="1675" y="285"/>
                  </a:cubicBezTo>
                  <a:cubicBezTo>
                    <a:pt x="1676" y="284"/>
                    <a:pt x="1681" y="283"/>
                    <a:pt x="1682" y="282"/>
                  </a:cubicBezTo>
                  <a:cubicBezTo>
                    <a:pt x="1687" y="280"/>
                    <a:pt x="1692" y="278"/>
                    <a:pt x="1697" y="275"/>
                  </a:cubicBezTo>
                  <a:cubicBezTo>
                    <a:pt x="1704" y="272"/>
                    <a:pt x="1712" y="269"/>
                    <a:pt x="1719" y="265"/>
                  </a:cubicBezTo>
                  <a:cubicBezTo>
                    <a:pt x="1721" y="272"/>
                    <a:pt x="1721" y="272"/>
                    <a:pt x="1728" y="274"/>
                  </a:cubicBezTo>
                  <a:cubicBezTo>
                    <a:pt x="1732" y="275"/>
                    <a:pt x="1734" y="267"/>
                    <a:pt x="1738" y="267"/>
                  </a:cubicBezTo>
                  <a:cubicBezTo>
                    <a:pt x="1743" y="268"/>
                    <a:pt x="1747" y="269"/>
                    <a:pt x="1752" y="266"/>
                  </a:cubicBezTo>
                  <a:cubicBezTo>
                    <a:pt x="1757" y="264"/>
                    <a:pt x="1759" y="264"/>
                    <a:pt x="1765" y="265"/>
                  </a:cubicBezTo>
                  <a:cubicBezTo>
                    <a:pt x="1764" y="267"/>
                    <a:pt x="1763" y="269"/>
                    <a:pt x="1762" y="270"/>
                  </a:cubicBezTo>
                  <a:cubicBezTo>
                    <a:pt x="1769" y="272"/>
                    <a:pt x="1769" y="273"/>
                    <a:pt x="1773" y="266"/>
                  </a:cubicBezTo>
                  <a:cubicBezTo>
                    <a:pt x="1777" y="261"/>
                    <a:pt x="1775" y="260"/>
                    <a:pt x="1771" y="255"/>
                  </a:cubicBezTo>
                  <a:cubicBezTo>
                    <a:pt x="1780" y="251"/>
                    <a:pt x="1794" y="252"/>
                    <a:pt x="1804" y="256"/>
                  </a:cubicBezTo>
                  <a:cubicBezTo>
                    <a:pt x="1810" y="259"/>
                    <a:pt x="1817" y="261"/>
                    <a:pt x="1824" y="264"/>
                  </a:cubicBezTo>
                  <a:cubicBezTo>
                    <a:pt x="1828" y="266"/>
                    <a:pt x="1833" y="271"/>
                    <a:pt x="1837" y="274"/>
                  </a:cubicBezTo>
                  <a:cubicBezTo>
                    <a:pt x="1838" y="272"/>
                    <a:pt x="1840" y="264"/>
                    <a:pt x="1838" y="262"/>
                  </a:cubicBezTo>
                  <a:cubicBezTo>
                    <a:pt x="1833" y="258"/>
                    <a:pt x="1828" y="255"/>
                    <a:pt x="1824" y="251"/>
                  </a:cubicBezTo>
                  <a:cubicBezTo>
                    <a:pt x="1820" y="249"/>
                    <a:pt x="1826" y="242"/>
                    <a:pt x="1827" y="239"/>
                  </a:cubicBezTo>
                  <a:cubicBezTo>
                    <a:pt x="1828" y="236"/>
                    <a:pt x="1821" y="233"/>
                    <a:pt x="1818" y="232"/>
                  </a:cubicBezTo>
                  <a:cubicBezTo>
                    <a:pt x="1823" y="228"/>
                    <a:pt x="1828" y="224"/>
                    <a:pt x="1833" y="220"/>
                  </a:cubicBezTo>
                  <a:cubicBezTo>
                    <a:pt x="1836" y="217"/>
                    <a:pt x="1837" y="208"/>
                    <a:pt x="1839" y="204"/>
                  </a:cubicBezTo>
                  <a:cubicBezTo>
                    <a:pt x="1841" y="199"/>
                    <a:pt x="1863" y="204"/>
                    <a:pt x="1869" y="205"/>
                  </a:cubicBezTo>
                  <a:cubicBezTo>
                    <a:pt x="1867" y="210"/>
                    <a:pt x="1865" y="216"/>
                    <a:pt x="1863" y="222"/>
                  </a:cubicBezTo>
                  <a:cubicBezTo>
                    <a:pt x="1862" y="225"/>
                    <a:pt x="1866" y="231"/>
                    <a:pt x="1868" y="234"/>
                  </a:cubicBezTo>
                  <a:cubicBezTo>
                    <a:pt x="1870" y="239"/>
                    <a:pt x="1862" y="261"/>
                    <a:pt x="1866" y="264"/>
                  </a:cubicBezTo>
                  <a:cubicBezTo>
                    <a:pt x="1871" y="267"/>
                    <a:pt x="1876" y="267"/>
                    <a:pt x="1874" y="273"/>
                  </a:cubicBezTo>
                  <a:cubicBezTo>
                    <a:pt x="1872" y="277"/>
                    <a:pt x="1871" y="285"/>
                    <a:pt x="1868" y="286"/>
                  </a:cubicBezTo>
                  <a:cubicBezTo>
                    <a:pt x="1863" y="290"/>
                    <a:pt x="1857" y="293"/>
                    <a:pt x="1852" y="296"/>
                  </a:cubicBezTo>
                  <a:cubicBezTo>
                    <a:pt x="1850" y="297"/>
                    <a:pt x="1843" y="295"/>
                    <a:pt x="1840" y="295"/>
                  </a:cubicBezTo>
                  <a:cubicBezTo>
                    <a:pt x="1847" y="300"/>
                    <a:pt x="1854" y="305"/>
                    <a:pt x="1863" y="302"/>
                  </a:cubicBezTo>
                  <a:cubicBezTo>
                    <a:pt x="1870" y="300"/>
                    <a:pt x="1878" y="290"/>
                    <a:pt x="1883" y="284"/>
                  </a:cubicBezTo>
                  <a:cubicBezTo>
                    <a:pt x="1889" y="278"/>
                    <a:pt x="1874" y="270"/>
                    <a:pt x="1887" y="266"/>
                  </a:cubicBezTo>
                  <a:cubicBezTo>
                    <a:pt x="1889" y="265"/>
                    <a:pt x="1896" y="261"/>
                    <a:pt x="1897" y="264"/>
                  </a:cubicBezTo>
                  <a:cubicBezTo>
                    <a:pt x="1901" y="267"/>
                    <a:pt x="1904" y="271"/>
                    <a:pt x="1907" y="274"/>
                  </a:cubicBezTo>
                  <a:cubicBezTo>
                    <a:pt x="1906" y="270"/>
                    <a:pt x="1907" y="265"/>
                    <a:pt x="1903" y="262"/>
                  </a:cubicBezTo>
                  <a:cubicBezTo>
                    <a:pt x="1898" y="259"/>
                    <a:pt x="1897" y="259"/>
                    <a:pt x="1891" y="260"/>
                  </a:cubicBezTo>
                  <a:cubicBezTo>
                    <a:pt x="1890" y="260"/>
                    <a:pt x="1878" y="263"/>
                    <a:pt x="1878" y="261"/>
                  </a:cubicBezTo>
                  <a:cubicBezTo>
                    <a:pt x="1877" y="258"/>
                    <a:pt x="1874" y="252"/>
                    <a:pt x="1875" y="249"/>
                  </a:cubicBezTo>
                  <a:cubicBezTo>
                    <a:pt x="1877" y="245"/>
                    <a:pt x="1881" y="240"/>
                    <a:pt x="1879" y="236"/>
                  </a:cubicBezTo>
                  <a:cubicBezTo>
                    <a:pt x="1877" y="233"/>
                    <a:pt x="1870" y="226"/>
                    <a:pt x="1872" y="223"/>
                  </a:cubicBezTo>
                  <a:cubicBezTo>
                    <a:pt x="1875" y="218"/>
                    <a:pt x="1880" y="218"/>
                    <a:pt x="1885" y="216"/>
                  </a:cubicBezTo>
                  <a:cubicBezTo>
                    <a:pt x="1888" y="214"/>
                    <a:pt x="1885" y="206"/>
                    <a:pt x="1884" y="204"/>
                  </a:cubicBezTo>
                  <a:cubicBezTo>
                    <a:pt x="1887" y="203"/>
                    <a:pt x="1892" y="210"/>
                    <a:pt x="1890" y="213"/>
                  </a:cubicBezTo>
                  <a:cubicBezTo>
                    <a:pt x="1887" y="220"/>
                    <a:pt x="1887" y="220"/>
                    <a:pt x="1891" y="227"/>
                  </a:cubicBezTo>
                  <a:cubicBezTo>
                    <a:pt x="1894" y="231"/>
                    <a:pt x="1913" y="231"/>
                    <a:pt x="1917" y="232"/>
                  </a:cubicBezTo>
                  <a:cubicBezTo>
                    <a:pt x="1910" y="229"/>
                    <a:pt x="1904" y="226"/>
                    <a:pt x="1897" y="223"/>
                  </a:cubicBezTo>
                  <a:cubicBezTo>
                    <a:pt x="1889" y="220"/>
                    <a:pt x="1903" y="214"/>
                    <a:pt x="1906" y="213"/>
                  </a:cubicBezTo>
                  <a:cubicBezTo>
                    <a:pt x="1915" y="210"/>
                    <a:pt x="1919" y="212"/>
                    <a:pt x="1928" y="216"/>
                  </a:cubicBezTo>
                  <a:cubicBezTo>
                    <a:pt x="1931" y="217"/>
                    <a:pt x="1934" y="219"/>
                    <a:pt x="1936" y="221"/>
                  </a:cubicBezTo>
                  <a:cubicBezTo>
                    <a:pt x="1939" y="222"/>
                    <a:pt x="1942" y="221"/>
                    <a:pt x="1945" y="220"/>
                  </a:cubicBezTo>
                  <a:cubicBezTo>
                    <a:pt x="1944" y="218"/>
                    <a:pt x="1943" y="212"/>
                    <a:pt x="1941" y="210"/>
                  </a:cubicBezTo>
                  <a:cubicBezTo>
                    <a:pt x="1940" y="209"/>
                    <a:pt x="1933" y="209"/>
                    <a:pt x="1931" y="208"/>
                  </a:cubicBezTo>
                  <a:cubicBezTo>
                    <a:pt x="1927" y="208"/>
                    <a:pt x="1927" y="194"/>
                    <a:pt x="1926" y="191"/>
                  </a:cubicBezTo>
                  <a:cubicBezTo>
                    <a:pt x="1937" y="190"/>
                    <a:pt x="1947" y="189"/>
                    <a:pt x="1957" y="188"/>
                  </a:cubicBezTo>
                  <a:cubicBezTo>
                    <a:pt x="1963" y="187"/>
                    <a:pt x="1969" y="186"/>
                    <a:pt x="1975" y="186"/>
                  </a:cubicBezTo>
                  <a:cubicBezTo>
                    <a:pt x="1979" y="185"/>
                    <a:pt x="1977" y="181"/>
                    <a:pt x="1977" y="177"/>
                  </a:cubicBezTo>
                  <a:cubicBezTo>
                    <a:pt x="1978" y="170"/>
                    <a:pt x="1977" y="170"/>
                    <a:pt x="1983" y="166"/>
                  </a:cubicBezTo>
                  <a:cubicBezTo>
                    <a:pt x="1987" y="163"/>
                    <a:pt x="1992" y="160"/>
                    <a:pt x="1996" y="158"/>
                  </a:cubicBezTo>
                  <a:cubicBezTo>
                    <a:pt x="2006" y="155"/>
                    <a:pt x="2018" y="154"/>
                    <a:pt x="2028" y="152"/>
                  </a:cubicBezTo>
                  <a:cubicBezTo>
                    <a:pt x="2047" y="149"/>
                    <a:pt x="2065" y="147"/>
                    <a:pt x="2083" y="140"/>
                  </a:cubicBezTo>
                  <a:cubicBezTo>
                    <a:pt x="2087" y="138"/>
                    <a:pt x="2085" y="131"/>
                    <a:pt x="2089" y="129"/>
                  </a:cubicBezTo>
                  <a:cubicBezTo>
                    <a:pt x="2094" y="127"/>
                    <a:pt x="2100" y="124"/>
                    <a:pt x="2105" y="121"/>
                  </a:cubicBezTo>
                  <a:cubicBezTo>
                    <a:pt x="2111" y="118"/>
                    <a:pt x="2123" y="118"/>
                    <a:pt x="2128" y="125"/>
                  </a:cubicBezTo>
                  <a:cubicBezTo>
                    <a:pt x="2123" y="126"/>
                    <a:pt x="2117" y="128"/>
                    <a:pt x="2112" y="129"/>
                  </a:cubicBezTo>
                  <a:cubicBezTo>
                    <a:pt x="2120" y="131"/>
                    <a:pt x="2128" y="132"/>
                    <a:pt x="2136" y="133"/>
                  </a:cubicBezTo>
                  <a:cubicBezTo>
                    <a:pt x="2133" y="136"/>
                    <a:pt x="2130" y="139"/>
                    <a:pt x="2127" y="141"/>
                  </a:cubicBezTo>
                  <a:cubicBezTo>
                    <a:pt x="2131" y="142"/>
                    <a:pt x="2135" y="142"/>
                    <a:pt x="2140" y="142"/>
                  </a:cubicBezTo>
                  <a:cubicBezTo>
                    <a:pt x="2140" y="141"/>
                    <a:pt x="2139" y="134"/>
                    <a:pt x="2141" y="134"/>
                  </a:cubicBezTo>
                  <a:cubicBezTo>
                    <a:pt x="2144" y="134"/>
                    <a:pt x="2148" y="134"/>
                    <a:pt x="2151" y="134"/>
                  </a:cubicBezTo>
                  <a:cubicBezTo>
                    <a:pt x="2156" y="135"/>
                    <a:pt x="2162" y="133"/>
                    <a:pt x="2167" y="137"/>
                  </a:cubicBezTo>
                  <a:cubicBezTo>
                    <a:pt x="2171" y="140"/>
                    <a:pt x="2179" y="143"/>
                    <a:pt x="2182" y="147"/>
                  </a:cubicBezTo>
                  <a:cubicBezTo>
                    <a:pt x="2183" y="148"/>
                    <a:pt x="2188" y="153"/>
                    <a:pt x="2187" y="154"/>
                  </a:cubicBezTo>
                  <a:cubicBezTo>
                    <a:pt x="2186" y="156"/>
                    <a:pt x="2185" y="161"/>
                    <a:pt x="2183" y="162"/>
                  </a:cubicBezTo>
                  <a:cubicBezTo>
                    <a:pt x="2162" y="175"/>
                    <a:pt x="2140" y="188"/>
                    <a:pt x="2119" y="202"/>
                  </a:cubicBezTo>
                  <a:cubicBezTo>
                    <a:pt x="2134" y="197"/>
                    <a:pt x="2149" y="193"/>
                    <a:pt x="2164" y="189"/>
                  </a:cubicBezTo>
                  <a:cubicBezTo>
                    <a:pt x="2160" y="188"/>
                    <a:pt x="2156" y="188"/>
                    <a:pt x="2152" y="187"/>
                  </a:cubicBezTo>
                  <a:cubicBezTo>
                    <a:pt x="2157" y="183"/>
                    <a:pt x="2164" y="180"/>
                    <a:pt x="2169" y="184"/>
                  </a:cubicBezTo>
                  <a:cubicBezTo>
                    <a:pt x="2177" y="190"/>
                    <a:pt x="2179" y="189"/>
                    <a:pt x="2189" y="188"/>
                  </a:cubicBezTo>
                  <a:cubicBezTo>
                    <a:pt x="2202" y="187"/>
                    <a:pt x="2215" y="190"/>
                    <a:pt x="2228" y="191"/>
                  </a:cubicBezTo>
                  <a:cubicBezTo>
                    <a:pt x="2225" y="193"/>
                    <a:pt x="2223" y="194"/>
                    <a:pt x="2220" y="196"/>
                  </a:cubicBezTo>
                  <a:cubicBezTo>
                    <a:pt x="2223" y="197"/>
                    <a:pt x="2229" y="202"/>
                    <a:pt x="2232" y="201"/>
                  </a:cubicBezTo>
                  <a:cubicBezTo>
                    <a:pt x="2238" y="201"/>
                    <a:pt x="2243" y="201"/>
                    <a:pt x="2248" y="201"/>
                  </a:cubicBezTo>
                  <a:cubicBezTo>
                    <a:pt x="2251" y="200"/>
                    <a:pt x="2259" y="202"/>
                    <a:pt x="2260" y="198"/>
                  </a:cubicBezTo>
                  <a:cubicBezTo>
                    <a:pt x="2261" y="190"/>
                    <a:pt x="2260" y="190"/>
                    <a:pt x="2267" y="190"/>
                  </a:cubicBezTo>
                  <a:cubicBezTo>
                    <a:pt x="2272" y="190"/>
                    <a:pt x="2277" y="191"/>
                    <a:pt x="2282" y="190"/>
                  </a:cubicBezTo>
                  <a:cubicBezTo>
                    <a:pt x="2285" y="189"/>
                    <a:pt x="2293" y="186"/>
                    <a:pt x="2296" y="187"/>
                  </a:cubicBezTo>
                  <a:cubicBezTo>
                    <a:pt x="2299" y="188"/>
                    <a:pt x="2304" y="196"/>
                    <a:pt x="2307" y="199"/>
                  </a:cubicBezTo>
                  <a:cubicBezTo>
                    <a:pt x="2308" y="201"/>
                    <a:pt x="2305" y="210"/>
                    <a:pt x="2305" y="213"/>
                  </a:cubicBezTo>
                  <a:cubicBezTo>
                    <a:pt x="2305" y="215"/>
                    <a:pt x="2305" y="227"/>
                    <a:pt x="2307" y="227"/>
                  </a:cubicBezTo>
                  <a:cubicBezTo>
                    <a:pt x="2311" y="230"/>
                    <a:pt x="2316" y="233"/>
                    <a:pt x="2321" y="235"/>
                  </a:cubicBezTo>
                  <a:cubicBezTo>
                    <a:pt x="2323" y="237"/>
                    <a:pt x="2329" y="226"/>
                    <a:pt x="2330" y="224"/>
                  </a:cubicBezTo>
                  <a:cubicBezTo>
                    <a:pt x="2334" y="219"/>
                    <a:pt x="2334" y="218"/>
                    <a:pt x="2339" y="222"/>
                  </a:cubicBezTo>
                  <a:cubicBezTo>
                    <a:pt x="2345" y="225"/>
                    <a:pt x="2346" y="227"/>
                    <a:pt x="2352" y="225"/>
                  </a:cubicBezTo>
                  <a:cubicBezTo>
                    <a:pt x="2356" y="224"/>
                    <a:pt x="2361" y="221"/>
                    <a:pt x="2364" y="223"/>
                  </a:cubicBezTo>
                  <a:cubicBezTo>
                    <a:pt x="2367" y="224"/>
                    <a:pt x="2373" y="229"/>
                    <a:pt x="2377" y="228"/>
                  </a:cubicBezTo>
                  <a:cubicBezTo>
                    <a:pt x="2381" y="226"/>
                    <a:pt x="2386" y="224"/>
                    <a:pt x="2391" y="222"/>
                  </a:cubicBezTo>
                  <a:cubicBezTo>
                    <a:pt x="2390" y="220"/>
                    <a:pt x="2385" y="214"/>
                    <a:pt x="2387" y="212"/>
                  </a:cubicBezTo>
                  <a:cubicBezTo>
                    <a:pt x="2388" y="210"/>
                    <a:pt x="2393" y="202"/>
                    <a:pt x="2395" y="202"/>
                  </a:cubicBezTo>
                  <a:cubicBezTo>
                    <a:pt x="2404" y="203"/>
                    <a:pt x="2413" y="205"/>
                    <a:pt x="2422" y="206"/>
                  </a:cubicBezTo>
                  <a:cubicBezTo>
                    <a:pt x="2429" y="207"/>
                    <a:pt x="2437" y="209"/>
                    <a:pt x="2443" y="211"/>
                  </a:cubicBezTo>
                  <a:cubicBezTo>
                    <a:pt x="2451" y="213"/>
                    <a:pt x="2461" y="214"/>
                    <a:pt x="2467" y="217"/>
                  </a:cubicBezTo>
                  <a:cubicBezTo>
                    <a:pt x="2471" y="220"/>
                    <a:pt x="2481" y="235"/>
                    <a:pt x="2485" y="234"/>
                  </a:cubicBezTo>
                  <a:cubicBezTo>
                    <a:pt x="2494" y="233"/>
                    <a:pt x="2503" y="231"/>
                    <a:pt x="2512" y="229"/>
                  </a:cubicBezTo>
                  <a:cubicBezTo>
                    <a:pt x="2520" y="228"/>
                    <a:pt x="2527" y="232"/>
                    <a:pt x="2535" y="234"/>
                  </a:cubicBezTo>
                  <a:cubicBezTo>
                    <a:pt x="2539" y="235"/>
                    <a:pt x="2541" y="235"/>
                    <a:pt x="2543" y="239"/>
                  </a:cubicBezTo>
                  <a:cubicBezTo>
                    <a:pt x="2544" y="244"/>
                    <a:pt x="2544" y="245"/>
                    <a:pt x="2542" y="251"/>
                  </a:cubicBezTo>
                  <a:cubicBezTo>
                    <a:pt x="2550" y="253"/>
                    <a:pt x="2556" y="256"/>
                    <a:pt x="2564" y="255"/>
                  </a:cubicBezTo>
                  <a:cubicBezTo>
                    <a:pt x="2573" y="253"/>
                    <a:pt x="2579" y="253"/>
                    <a:pt x="2589" y="254"/>
                  </a:cubicBezTo>
                  <a:cubicBezTo>
                    <a:pt x="2592" y="255"/>
                    <a:pt x="2597" y="257"/>
                    <a:pt x="2600" y="255"/>
                  </a:cubicBezTo>
                  <a:cubicBezTo>
                    <a:pt x="2604" y="251"/>
                    <a:pt x="2604" y="251"/>
                    <a:pt x="2607" y="255"/>
                  </a:cubicBezTo>
                  <a:cubicBezTo>
                    <a:pt x="2610" y="258"/>
                    <a:pt x="2615" y="264"/>
                    <a:pt x="2618" y="266"/>
                  </a:cubicBezTo>
                  <a:cubicBezTo>
                    <a:pt x="2621" y="267"/>
                    <a:pt x="2626" y="265"/>
                    <a:pt x="2629" y="264"/>
                  </a:cubicBezTo>
                  <a:cubicBezTo>
                    <a:pt x="2628" y="258"/>
                    <a:pt x="2627" y="252"/>
                    <a:pt x="2627" y="246"/>
                  </a:cubicBezTo>
                  <a:cubicBezTo>
                    <a:pt x="2640" y="247"/>
                    <a:pt x="2653" y="248"/>
                    <a:pt x="2666" y="249"/>
                  </a:cubicBezTo>
                  <a:cubicBezTo>
                    <a:pt x="2676" y="250"/>
                    <a:pt x="2686" y="257"/>
                    <a:pt x="2696" y="262"/>
                  </a:cubicBezTo>
                  <a:cubicBezTo>
                    <a:pt x="2707" y="267"/>
                    <a:pt x="2717" y="272"/>
                    <a:pt x="2727" y="278"/>
                  </a:cubicBezTo>
                  <a:cubicBezTo>
                    <a:pt x="2734" y="282"/>
                    <a:pt x="2735" y="283"/>
                    <a:pt x="2738" y="290"/>
                  </a:cubicBezTo>
                  <a:cubicBezTo>
                    <a:pt x="2741" y="298"/>
                    <a:pt x="2740" y="301"/>
                    <a:pt x="2748" y="301"/>
                  </a:cubicBezTo>
                  <a:cubicBezTo>
                    <a:pt x="2747" y="298"/>
                    <a:pt x="2746" y="294"/>
                    <a:pt x="2745" y="291"/>
                  </a:cubicBezTo>
                  <a:cubicBezTo>
                    <a:pt x="2753" y="291"/>
                    <a:pt x="2758" y="291"/>
                    <a:pt x="2765" y="294"/>
                  </a:cubicBezTo>
                  <a:cubicBezTo>
                    <a:pt x="2771" y="296"/>
                    <a:pt x="2776" y="302"/>
                    <a:pt x="2780" y="306"/>
                  </a:cubicBezTo>
                  <a:cubicBezTo>
                    <a:pt x="2777" y="308"/>
                    <a:pt x="2773" y="313"/>
                    <a:pt x="2770" y="314"/>
                  </a:cubicBezTo>
                  <a:cubicBezTo>
                    <a:pt x="2767" y="314"/>
                    <a:pt x="2762" y="312"/>
                    <a:pt x="2759" y="312"/>
                  </a:cubicBezTo>
                  <a:close/>
                  <a:moveTo>
                    <a:pt x="1724" y="597"/>
                  </a:moveTo>
                  <a:cubicBezTo>
                    <a:pt x="1722" y="595"/>
                    <a:pt x="1722" y="591"/>
                    <a:pt x="1721" y="590"/>
                  </a:cubicBezTo>
                  <a:cubicBezTo>
                    <a:pt x="1714" y="587"/>
                    <a:pt x="1713" y="597"/>
                    <a:pt x="1713" y="600"/>
                  </a:cubicBezTo>
                  <a:cubicBezTo>
                    <a:pt x="1710" y="594"/>
                    <a:pt x="1709" y="591"/>
                    <a:pt x="1712" y="585"/>
                  </a:cubicBezTo>
                  <a:cubicBezTo>
                    <a:pt x="1709" y="583"/>
                    <a:pt x="1703" y="582"/>
                    <a:pt x="1701" y="580"/>
                  </a:cubicBezTo>
                  <a:cubicBezTo>
                    <a:pt x="1700" y="578"/>
                    <a:pt x="1700" y="571"/>
                    <a:pt x="1700" y="569"/>
                  </a:cubicBezTo>
                  <a:cubicBezTo>
                    <a:pt x="1700" y="569"/>
                    <a:pt x="1691" y="565"/>
                    <a:pt x="1695" y="564"/>
                  </a:cubicBezTo>
                  <a:cubicBezTo>
                    <a:pt x="1698" y="563"/>
                    <a:pt x="1700" y="568"/>
                    <a:pt x="1703" y="565"/>
                  </a:cubicBezTo>
                  <a:cubicBezTo>
                    <a:pt x="1701" y="562"/>
                    <a:pt x="1698" y="562"/>
                    <a:pt x="1700" y="559"/>
                  </a:cubicBezTo>
                  <a:cubicBezTo>
                    <a:pt x="1702" y="557"/>
                    <a:pt x="1705" y="556"/>
                    <a:pt x="1707" y="556"/>
                  </a:cubicBezTo>
                  <a:cubicBezTo>
                    <a:pt x="1711" y="557"/>
                    <a:pt x="1718" y="557"/>
                    <a:pt x="1722" y="559"/>
                  </a:cubicBezTo>
                  <a:cubicBezTo>
                    <a:pt x="1719" y="560"/>
                    <a:pt x="1716" y="563"/>
                    <a:pt x="1717" y="567"/>
                  </a:cubicBezTo>
                  <a:cubicBezTo>
                    <a:pt x="1719" y="563"/>
                    <a:pt x="1721" y="560"/>
                    <a:pt x="1725" y="560"/>
                  </a:cubicBezTo>
                  <a:cubicBezTo>
                    <a:pt x="1723" y="552"/>
                    <a:pt x="1721" y="557"/>
                    <a:pt x="1715" y="555"/>
                  </a:cubicBezTo>
                  <a:cubicBezTo>
                    <a:pt x="1716" y="552"/>
                    <a:pt x="1718" y="548"/>
                    <a:pt x="1716" y="545"/>
                  </a:cubicBezTo>
                  <a:cubicBezTo>
                    <a:pt x="1716" y="544"/>
                    <a:pt x="1713" y="537"/>
                    <a:pt x="1711" y="540"/>
                  </a:cubicBezTo>
                  <a:cubicBezTo>
                    <a:pt x="1708" y="543"/>
                    <a:pt x="1704" y="540"/>
                    <a:pt x="1701" y="538"/>
                  </a:cubicBezTo>
                  <a:cubicBezTo>
                    <a:pt x="1699" y="537"/>
                    <a:pt x="1695" y="541"/>
                    <a:pt x="1692" y="542"/>
                  </a:cubicBezTo>
                  <a:cubicBezTo>
                    <a:pt x="1686" y="543"/>
                    <a:pt x="1687" y="540"/>
                    <a:pt x="1685" y="547"/>
                  </a:cubicBezTo>
                  <a:cubicBezTo>
                    <a:pt x="1684" y="550"/>
                    <a:pt x="1677" y="551"/>
                    <a:pt x="1675" y="552"/>
                  </a:cubicBezTo>
                  <a:cubicBezTo>
                    <a:pt x="1671" y="554"/>
                    <a:pt x="1671" y="554"/>
                    <a:pt x="1670" y="559"/>
                  </a:cubicBezTo>
                  <a:cubicBezTo>
                    <a:pt x="1670" y="561"/>
                    <a:pt x="1666" y="564"/>
                    <a:pt x="1665" y="566"/>
                  </a:cubicBezTo>
                  <a:cubicBezTo>
                    <a:pt x="1668" y="566"/>
                    <a:pt x="1673" y="569"/>
                    <a:pt x="1673" y="574"/>
                  </a:cubicBezTo>
                  <a:cubicBezTo>
                    <a:pt x="1673" y="580"/>
                    <a:pt x="1674" y="583"/>
                    <a:pt x="1676" y="589"/>
                  </a:cubicBezTo>
                  <a:cubicBezTo>
                    <a:pt x="1678" y="593"/>
                    <a:pt x="1682" y="594"/>
                    <a:pt x="1684" y="598"/>
                  </a:cubicBezTo>
                  <a:cubicBezTo>
                    <a:pt x="1688" y="603"/>
                    <a:pt x="1689" y="605"/>
                    <a:pt x="1694" y="608"/>
                  </a:cubicBezTo>
                  <a:cubicBezTo>
                    <a:pt x="1690" y="609"/>
                    <a:pt x="1689" y="609"/>
                    <a:pt x="1687" y="614"/>
                  </a:cubicBezTo>
                  <a:cubicBezTo>
                    <a:pt x="1687" y="617"/>
                    <a:pt x="1685" y="620"/>
                    <a:pt x="1684" y="623"/>
                  </a:cubicBezTo>
                  <a:cubicBezTo>
                    <a:pt x="1683" y="627"/>
                    <a:pt x="1683" y="629"/>
                    <a:pt x="1684" y="633"/>
                  </a:cubicBezTo>
                  <a:cubicBezTo>
                    <a:pt x="1684" y="637"/>
                    <a:pt x="1685" y="637"/>
                    <a:pt x="1689" y="638"/>
                  </a:cubicBezTo>
                  <a:cubicBezTo>
                    <a:pt x="1693" y="638"/>
                    <a:pt x="1693" y="641"/>
                    <a:pt x="1696" y="642"/>
                  </a:cubicBezTo>
                  <a:cubicBezTo>
                    <a:pt x="1699" y="643"/>
                    <a:pt x="1702" y="644"/>
                    <a:pt x="1706" y="645"/>
                  </a:cubicBezTo>
                  <a:cubicBezTo>
                    <a:pt x="1710" y="646"/>
                    <a:pt x="1717" y="644"/>
                    <a:pt x="1722" y="643"/>
                  </a:cubicBezTo>
                  <a:cubicBezTo>
                    <a:pt x="1721" y="638"/>
                    <a:pt x="1720" y="632"/>
                    <a:pt x="1721" y="627"/>
                  </a:cubicBezTo>
                  <a:cubicBezTo>
                    <a:pt x="1723" y="619"/>
                    <a:pt x="1719" y="622"/>
                    <a:pt x="1716" y="617"/>
                  </a:cubicBezTo>
                  <a:cubicBezTo>
                    <a:pt x="1717" y="617"/>
                    <a:pt x="1718" y="617"/>
                    <a:pt x="1719" y="617"/>
                  </a:cubicBezTo>
                  <a:cubicBezTo>
                    <a:pt x="1719" y="615"/>
                    <a:pt x="1718" y="613"/>
                    <a:pt x="1717" y="612"/>
                  </a:cubicBezTo>
                  <a:cubicBezTo>
                    <a:pt x="1717" y="611"/>
                    <a:pt x="1714" y="612"/>
                    <a:pt x="1713" y="611"/>
                  </a:cubicBezTo>
                  <a:cubicBezTo>
                    <a:pt x="1711" y="608"/>
                    <a:pt x="1712" y="605"/>
                    <a:pt x="1713" y="603"/>
                  </a:cubicBezTo>
                  <a:cubicBezTo>
                    <a:pt x="1713" y="603"/>
                    <a:pt x="1726" y="605"/>
                    <a:pt x="1728" y="604"/>
                  </a:cubicBezTo>
                  <a:cubicBezTo>
                    <a:pt x="1729" y="600"/>
                    <a:pt x="1726" y="599"/>
                    <a:pt x="1724" y="597"/>
                  </a:cubicBezTo>
                  <a:close/>
                  <a:moveTo>
                    <a:pt x="413" y="136"/>
                  </a:moveTo>
                  <a:cubicBezTo>
                    <a:pt x="416" y="136"/>
                    <a:pt x="420" y="138"/>
                    <a:pt x="423" y="136"/>
                  </a:cubicBezTo>
                  <a:cubicBezTo>
                    <a:pt x="423" y="135"/>
                    <a:pt x="422" y="134"/>
                    <a:pt x="421" y="134"/>
                  </a:cubicBezTo>
                  <a:cubicBezTo>
                    <a:pt x="418" y="134"/>
                    <a:pt x="415" y="133"/>
                    <a:pt x="413" y="136"/>
                  </a:cubicBezTo>
                  <a:close/>
                  <a:moveTo>
                    <a:pt x="696" y="815"/>
                  </a:moveTo>
                  <a:cubicBezTo>
                    <a:pt x="699" y="817"/>
                    <a:pt x="702" y="819"/>
                    <a:pt x="705" y="820"/>
                  </a:cubicBezTo>
                  <a:cubicBezTo>
                    <a:pt x="707" y="820"/>
                    <a:pt x="709" y="817"/>
                    <a:pt x="712" y="819"/>
                  </a:cubicBezTo>
                  <a:cubicBezTo>
                    <a:pt x="712" y="818"/>
                    <a:pt x="711" y="817"/>
                    <a:pt x="711" y="816"/>
                  </a:cubicBezTo>
                  <a:cubicBezTo>
                    <a:pt x="707" y="814"/>
                    <a:pt x="700" y="810"/>
                    <a:pt x="696" y="815"/>
                  </a:cubicBezTo>
                  <a:close/>
                  <a:moveTo>
                    <a:pt x="669" y="553"/>
                  </a:moveTo>
                  <a:cubicBezTo>
                    <a:pt x="669" y="554"/>
                    <a:pt x="668" y="554"/>
                    <a:pt x="668" y="554"/>
                  </a:cubicBezTo>
                  <a:cubicBezTo>
                    <a:pt x="669" y="555"/>
                    <a:pt x="669" y="555"/>
                    <a:pt x="669" y="555"/>
                  </a:cubicBezTo>
                  <a:cubicBezTo>
                    <a:pt x="670" y="553"/>
                    <a:pt x="671" y="553"/>
                    <a:pt x="670" y="551"/>
                  </a:cubicBezTo>
                  <a:cubicBezTo>
                    <a:pt x="670" y="551"/>
                    <a:pt x="669" y="552"/>
                    <a:pt x="669" y="552"/>
                  </a:cubicBezTo>
                  <a:cubicBezTo>
                    <a:pt x="668" y="550"/>
                    <a:pt x="666" y="549"/>
                    <a:pt x="664" y="550"/>
                  </a:cubicBezTo>
                  <a:cubicBezTo>
                    <a:pt x="662" y="551"/>
                    <a:pt x="661" y="549"/>
                    <a:pt x="658" y="551"/>
                  </a:cubicBezTo>
                  <a:cubicBezTo>
                    <a:pt x="659" y="551"/>
                    <a:pt x="659" y="551"/>
                    <a:pt x="660" y="551"/>
                  </a:cubicBezTo>
                  <a:cubicBezTo>
                    <a:pt x="663" y="552"/>
                    <a:pt x="667" y="555"/>
                    <a:pt x="669" y="553"/>
                  </a:cubicBezTo>
                  <a:close/>
                  <a:moveTo>
                    <a:pt x="654" y="547"/>
                  </a:moveTo>
                  <a:cubicBezTo>
                    <a:pt x="652" y="546"/>
                    <a:pt x="652" y="547"/>
                    <a:pt x="651" y="547"/>
                  </a:cubicBezTo>
                  <a:cubicBezTo>
                    <a:pt x="652" y="548"/>
                    <a:pt x="652" y="548"/>
                    <a:pt x="653" y="549"/>
                  </a:cubicBezTo>
                  <a:cubicBezTo>
                    <a:pt x="653" y="548"/>
                    <a:pt x="653" y="548"/>
                    <a:pt x="654" y="547"/>
                  </a:cubicBezTo>
                  <a:close/>
                  <a:moveTo>
                    <a:pt x="657" y="551"/>
                  </a:moveTo>
                  <a:cubicBezTo>
                    <a:pt x="657" y="551"/>
                    <a:pt x="657" y="550"/>
                    <a:pt x="657" y="550"/>
                  </a:cubicBezTo>
                  <a:cubicBezTo>
                    <a:pt x="656" y="549"/>
                    <a:pt x="656" y="549"/>
                    <a:pt x="655" y="549"/>
                  </a:cubicBezTo>
                  <a:cubicBezTo>
                    <a:pt x="654" y="549"/>
                    <a:pt x="654" y="550"/>
                    <a:pt x="653" y="550"/>
                  </a:cubicBezTo>
                  <a:cubicBezTo>
                    <a:pt x="655" y="551"/>
                    <a:pt x="656" y="551"/>
                    <a:pt x="657" y="551"/>
                  </a:cubicBezTo>
                  <a:close/>
                  <a:moveTo>
                    <a:pt x="871" y="495"/>
                  </a:moveTo>
                  <a:cubicBezTo>
                    <a:pt x="872" y="493"/>
                    <a:pt x="873" y="490"/>
                    <a:pt x="874" y="488"/>
                  </a:cubicBezTo>
                  <a:cubicBezTo>
                    <a:pt x="867" y="485"/>
                    <a:pt x="861" y="494"/>
                    <a:pt x="858" y="500"/>
                  </a:cubicBezTo>
                  <a:cubicBezTo>
                    <a:pt x="854" y="510"/>
                    <a:pt x="851" y="514"/>
                    <a:pt x="844" y="521"/>
                  </a:cubicBezTo>
                  <a:cubicBezTo>
                    <a:pt x="842" y="523"/>
                    <a:pt x="842" y="530"/>
                    <a:pt x="843" y="531"/>
                  </a:cubicBezTo>
                  <a:cubicBezTo>
                    <a:pt x="844" y="534"/>
                    <a:pt x="850" y="533"/>
                    <a:pt x="852" y="533"/>
                  </a:cubicBezTo>
                  <a:cubicBezTo>
                    <a:pt x="860" y="532"/>
                    <a:pt x="867" y="532"/>
                    <a:pt x="874" y="536"/>
                  </a:cubicBezTo>
                  <a:cubicBezTo>
                    <a:pt x="871" y="536"/>
                    <a:pt x="870" y="538"/>
                    <a:pt x="870" y="541"/>
                  </a:cubicBezTo>
                  <a:cubicBezTo>
                    <a:pt x="877" y="540"/>
                    <a:pt x="878" y="535"/>
                    <a:pt x="885" y="535"/>
                  </a:cubicBezTo>
                  <a:cubicBezTo>
                    <a:pt x="884" y="540"/>
                    <a:pt x="883" y="540"/>
                    <a:pt x="887" y="541"/>
                  </a:cubicBezTo>
                  <a:cubicBezTo>
                    <a:pt x="891" y="543"/>
                    <a:pt x="892" y="543"/>
                    <a:pt x="894" y="540"/>
                  </a:cubicBezTo>
                  <a:cubicBezTo>
                    <a:pt x="896" y="536"/>
                    <a:pt x="893" y="527"/>
                    <a:pt x="893" y="523"/>
                  </a:cubicBezTo>
                  <a:cubicBezTo>
                    <a:pt x="892" y="521"/>
                    <a:pt x="887" y="520"/>
                    <a:pt x="888" y="518"/>
                  </a:cubicBezTo>
                  <a:cubicBezTo>
                    <a:pt x="888" y="514"/>
                    <a:pt x="888" y="514"/>
                    <a:pt x="885" y="511"/>
                  </a:cubicBezTo>
                  <a:cubicBezTo>
                    <a:pt x="883" y="508"/>
                    <a:pt x="874" y="511"/>
                    <a:pt x="871" y="512"/>
                  </a:cubicBezTo>
                  <a:cubicBezTo>
                    <a:pt x="871" y="510"/>
                    <a:pt x="871" y="507"/>
                    <a:pt x="870" y="506"/>
                  </a:cubicBezTo>
                  <a:cubicBezTo>
                    <a:pt x="869" y="506"/>
                    <a:pt x="866" y="505"/>
                    <a:pt x="866" y="504"/>
                  </a:cubicBezTo>
                  <a:cubicBezTo>
                    <a:pt x="866" y="499"/>
                    <a:pt x="867" y="498"/>
                    <a:pt x="871" y="495"/>
                  </a:cubicBezTo>
                  <a:close/>
                  <a:moveTo>
                    <a:pt x="783" y="817"/>
                  </a:moveTo>
                  <a:cubicBezTo>
                    <a:pt x="785" y="821"/>
                    <a:pt x="793" y="818"/>
                    <a:pt x="794" y="815"/>
                  </a:cubicBezTo>
                  <a:cubicBezTo>
                    <a:pt x="794" y="815"/>
                    <a:pt x="794" y="814"/>
                    <a:pt x="793" y="814"/>
                  </a:cubicBezTo>
                  <a:cubicBezTo>
                    <a:pt x="790" y="813"/>
                    <a:pt x="780" y="810"/>
                    <a:pt x="783" y="817"/>
                  </a:cubicBezTo>
                  <a:close/>
                  <a:moveTo>
                    <a:pt x="719" y="801"/>
                  </a:moveTo>
                  <a:cubicBezTo>
                    <a:pt x="722" y="800"/>
                    <a:pt x="725" y="799"/>
                    <a:pt x="728" y="798"/>
                  </a:cubicBezTo>
                  <a:cubicBezTo>
                    <a:pt x="726" y="796"/>
                    <a:pt x="724" y="794"/>
                    <a:pt x="721" y="794"/>
                  </a:cubicBezTo>
                  <a:cubicBezTo>
                    <a:pt x="718" y="793"/>
                    <a:pt x="717" y="790"/>
                    <a:pt x="716" y="790"/>
                  </a:cubicBezTo>
                  <a:cubicBezTo>
                    <a:pt x="712" y="790"/>
                    <a:pt x="706" y="788"/>
                    <a:pt x="703" y="784"/>
                  </a:cubicBezTo>
                  <a:cubicBezTo>
                    <a:pt x="703" y="784"/>
                    <a:pt x="703" y="785"/>
                    <a:pt x="703" y="785"/>
                  </a:cubicBezTo>
                  <a:cubicBezTo>
                    <a:pt x="694" y="779"/>
                    <a:pt x="684" y="773"/>
                    <a:pt x="673" y="772"/>
                  </a:cubicBezTo>
                  <a:cubicBezTo>
                    <a:pt x="667" y="772"/>
                    <a:pt x="662" y="773"/>
                    <a:pt x="655" y="775"/>
                  </a:cubicBezTo>
                  <a:cubicBezTo>
                    <a:pt x="650" y="776"/>
                    <a:pt x="649" y="781"/>
                    <a:pt x="645" y="783"/>
                  </a:cubicBezTo>
                  <a:cubicBezTo>
                    <a:pt x="653" y="787"/>
                    <a:pt x="662" y="769"/>
                    <a:pt x="670" y="777"/>
                  </a:cubicBezTo>
                  <a:cubicBezTo>
                    <a:pt x="669" y="778"/>
                    <a:pt x="668" y="779"/>
                    <a:pt x="666" y="778"/>
                  </a:cubicBezTo>
                  <a:cubicBezTo>
                    <a:pt x="667" y="780"/>
                    <a:pt x="670" y="781"/>
                    <a:pt x="672" y="780"/>
                  </a:cubicBezTo>
                  <a:cubicBezTo>
                    <a:pt x="674" y="779"/>
                    <a:pt x="675" y="781"/>
                    <a:pt x="677" y="782"/>
                  </a:cubicBezTo>
                  <a:cubicBezTo>
                    <a:pt x="682" y="782"/>
                    <a:pt x="686" y="785"/>
                    <a:pt x="690" y="785"/>
                  </a:cubicBezTo>
                  <a:cubicBezTo>
                    <a:pt x="695" y="786"/>
                    <a:pt x="695" y="791"/>
                    <a:pt x="700" y="793"/>
                  </a:cubicBezTo>
                  <a:cubicBezTo>
                    <a:pt x="701" y="794"/>
                    <a:pt x="706" y="793"/>
                    <a:pt x="706" y="796"/>
                  </a:cubicBezTo>
                  <a:cubicBezTo>
                    <a:pt x="706" y="797"/>
                    <a:pt x="702" y="800"/>
                    <a:pt x="701" y="801"/>
                  </a:cubicBezTo>
                  <a:cubicBezTo>
                    <a:pt x="707" y="802"/>
                    <a:pt x="713" y="800"/>
                    <a:pt x="719" y="801"/>
                  </a:cubicBezTo>
                  <a:close/>
                  <a:moveTo>
                    <a:pt x="807" y="538"/>
                  </a:moveTo>
                  <a:cubicBezTo>
                    <a:pt x="803" y="545"/>
                    <a:pt x="809" y="547"/>
                    <a:pt x="814" y="549"/>
                  </a:cubicBezTo>
                  <a:cubicBezTo>
                    <a:pt x="819" y="551"/>
                    <a:pt x="820" y="548"/>
                    <a:pt x="823" y="545"/>
                  </a:cubicBezTo>
                  <a:cubicBezTo>
                    <a:pt x="818" y="544"/>
                    <a:pt x="814" y="544"/>
                    <a:pt x="809" y="543"/>
                  </a:cubicBezTo>
                  <a:cubicBezTo>
                    <a:pt x="808" y="542"/>
                    <a:pt x="807" y="540"/>
                    <a:pt x="807" y="538"/>
                  </a:cubicBezTo>
                  <a:close/>
                  <a:moveTo>
                    <a:pt x="804" y="508"/>
                  </a:moveTo>
                  <a:cubicBezTo>
                    <a:pt x="808" y="511"/>
                    <a:pt x="819" y="521"/>
                    <a:pt x="826" y="516"/>
                  </a:cubicBezTo>
                  <a:cubicBezTo>
                    <a:pt x="820" y="509"/>
                    <a:pt x="811" y="507"/>
                    <a:pt x="804" y="508"/>
                  </a:cubicBezTo>
                  <a:close/>
                  <a:moveTo>
                    <a:pt x="1031" y="1031"/>
                  </a:moveTo>
                  <a:cubicBezTo>
                    <a:pt x="1033" y="1042"/>
                    <a:pt x="1033" y="1041"/>
                    <a:pt x="1028" y="1050"/>
                  </a:cubicBezTo>
                  <a:cubicBezTo>
                    <a:pt x="1021" y="1060"/>
                    <a:pt x="1014" y="1069"/>
                    <a:pt x="1007" y="1079"/>
                  </a:cubicBezTo>
                  <a:cubicBezTo>
                    <a:pt x="1004" y="1084"/>
                    <a:pt x="1000" y="1088"/>
                    <a:pt x="999" y="1094"/>
                  </a:cubicBezTo>
                  <a:cubicBezTo>
                    <a:pt x="998" y="1108"/>
                    <a:pt x="997" y="1123"/>
                    <a:pt x="996" y="1138"/>
                  </a:cubicBezTo>
                  <a:cubicBezTo>
                    <a:pt x="996" y="1147"/>
                    <a:pt x="986" y="1157"/>
                    <a:pt x="981" y="1165"/>
                  </a:cubicBezTo>
                  <a:cubicBezTo>
                    <a:pt x="978" y="1168"/>
                    <a:pt x="977" y="1174"/>
                    <a:pt x="973" y="1174"/>
                  </a:cubicBezTo>
                  <a:cubicBezTo>
                    <a:pt x="969" y="1174"/>
                    <a:pt x="960" y="1173"/>
                    <a:pt x="957" y="1175"/>
                  </a:cubicBezTo>
                  <a:cubicBezTo>
                    <a:pt x="947" y="1182"/>
                    <a:pt x="937" y="1189"/>
                    <a:pt x="928" y="1195"/>
                  </a:cubicBezTo>
                  <a:cubicBezTo>
                    <a:pt x="926" y="1197"/>
                    <a:pt x="926" y="1211"/>
                    <a:pt x="926" y="1214"/>
                  </a:cubicBezTo>
                  <a:cubicBezTo>
                    <a:pt x="925" y="1217"/>
                    <a:pt x="926" y="1222"/>
                    <a:pt x="924" y="1224"/>
                  </a:cubicBezTo>
                  <a:cubicBezTo>
                    <a:pt x="916" y="1235"/>
                    <a:pt x="908" y="1245"/>
                    <a:pt x="900" y="1255"/>
                  </a:cubicBezTo>
                  <a:cubicBezTo>
                    <a:pt x="892" y="1265"/>
                    <a:pt x="885" y="1274"/>
                    <a:pt x="878" y="1284"/>
                  </a:cubicBezTo>
                  <a:cubicBezTo>
                    <a:pt x="876" y="1286"/>
                    <a:pt x="853" y="1276"/>
                    <a:pt x="849" y="1275"/>
                  </a:cubicBezTo>
                  <a:cubicBezTo>
                    <a:pt x="847" y="1283"/>
                    <a:pt x="860" y="1284"/>
                    <a:pt x="862" y="1291"/>
                  </a:cubicBezTo>
                  <a:cubicBezTo>
                    <a:pt x="862" y="1294"/>
                    <a:pt x="865" y="1300"/>
                    <a:pt x="864" y="1304"/>
                  </a:cubicBezTo>
                  <a:cubicBezTo>
                    <a:pt x="864" y="1307"/>
                    <a:pt x="859" y="1311"/>
                    <a:pt x="858" y="1313"/>
                  </a:cubicBezTo>
                  <a:cubicBezTo>
                    <a:pt x="853" y="1321"/>
                    <a:pt x="846" y="1320"/>
                    <a:pt x="839" y="1323"/>
                  </a:cubicBezTo>
                  <a:cubicBezTo>
                    <a:pt x="831" y="1325"/>
                    <a:pt x="827" y="1324"/>
                    <a:pt x="820" y="1323"/>
                  </a:cubicBezTo>
                  <a:cubicBezTo>
                    <a:pt x="821" y="1328"/>
                    <a:pt x="822" y="1330"/>
                    <a:pt x="821" y="1334"/>
                  </a:cubicBezTo>
                  <a:cubicBezTo>
                    <a:pt x="820" y="1337"/>
                    <a:pt x="821" y="1342"/>
                    <a:pt x="819" y="1343"/>
                  </a:cubicBezTo>
                  <a:cubicBezTo>
                    <a:pt x="812" y="1349"/>
                    <a:pt x="807" y="1346"/>
                    <a:pt x="799" y="1342"/>
                  </a:cubicBezTo>
                  <a:cubicBezTo>
                    <a:pt x="799" y="1346"/>
                    <a:pt x="798" y="1352"/>
                    <a:pt x="799" y="1355"/>
                  </a:cubicBezTo>
                  <a:cubicBezTo>
                    <a:pt x="799" y="1358"/>
                    <a:pt x="804" y="1363"/>
                    <a:pt x="803" y="1366"/>
                  </a:cubicBezTo>
                  <a:cubicBezTo>
                    <a:pt x="800" y="1371"/>
                    <a:pt x="798" y="1376"/>
                    <a:pt x="796" y="1382"/>
                  </a:cubicBezTo>
                  <a:cubicBezTo>
                    <a:pt x="793" y="1387"/>
                    <a:pt x="792" y="1386"/>
                    <a:pt x="787" y="1388"/>
                  </a:cubicBezTo>
                  <a:cubicBezTo>
                    <a:pt x="782" y="1389"/>
                    <a:pt x="782" y="1393"/>
                    <a:pt x="779" y="1397"/>
                  </a:cubicBezTo>
                  <a:cubicBezTo>
                    <a:pt x="778" y="1400"/>
                    <a:pt x="783" y="1405"/>
                    <a:pt x="785" y="1408"/>
                  </a:cubicBezTo>
                  <a:cubicBezTo>
                    <a:pt x="787" y="1411"/>
                    <a:pt x="794" y="1408"/>
                    <a:pt x="793" y="1413"/>
                  </a:cubicBezTo>
                  <a:cubicBezTo>
                    <a:pt x="791" y="1418"/>
                    <a:pt x="790" y="1419"/>
                    <a:pt x="787" y="1423"/>
                  </a:cubicBezTo>
                  <a:cubicBezTo>
                    <a:pt x="785" y="1426"/>
                    <a:pt x="781" y="1430"/>
                    <a:pt x="779" y="1434"/>
                  </a:cubicBezTo>
                  <a:cubicBezTo>
                    <a:pt x="777" y="1440"/>
                    <a:pt x="776" y="1441"/>
                    <a:pt x="770" y="1444"/>
                  </a:cubicBezTo>
                  <a:cubicBezTo>
                    <a:pt x="765" y="1447"/>
                    <a:pt x="771" y="1464"/>
                    <a:pt x="772" y="1470"/>
                  </a:cubicBezTo>
                  <a:cubicBezTo>
                    <a:pt x="772" y="1472"/>
                    <a:pt x="772" y="1477"/>
                    <a:pt x="774" y="1479"/>
                  </a:cubicBezTo>
                  <a:cubicBezTo>
                    <a:pt x="778" y="1482"/>
                    <a:pt x="782" y="1486"/>
                    <a:pt x="786" y="1489"/>
                  </a:cubicBezTo>
                  <a:cubicBezTo>
                    <a:pt x="793" y="1495"/>
                    <a:pt x="798" y="1494"/>
                    <a:pt x="807" y="1494"/>
                  </a:cubicBezTo>
                  <a:cubicBezTo>
                    <a:pt x="799" y="1498"/>
                    <a:pt x="791" y="1502"/>
                    <a:pt x="783" y="1506"/>
                  </a:cubicBezTo>
                  <a:cubicBezTo>
                    <a:pt x="776" y="1509"/>
                    <a:pt x="775" y="1507"/>
                    <a:pt x="768" y="1504"/>
                  </a:cubicBezTo>
                  <a:cubicBezTo>
                    <a:pt x="758" y="1499"/>
                    <a:pt x="748" y="1494"/>
                    <a:pt x="738" y="1489"/>
                  </a:cubicBezTo>
                  <a:cubicBezTo>
                    <a:pt x="733" y="1487"/>
                    <a:pt x="733" y="1481"/>
                    <a:pt x="730" y="1476"/>
                  </a:cubicBezTo>
                  <a:cubicBezTo>
                    <a:pt x="725" y="1463"/>
                    <a:pt x="716" y="1450"/>
                    <a:pt x="717" y="1436"/>
                  </a:cubicBezTo>
                  <a:cubicBezTo>
                    <a:pt x="720" y="1414"/>
                    <a:pt x="722" y="1393"/>
                    <a:pt x="725" y="1371"/>
                  </a:cubicBezTo>
                  <a:cubicBezTo>
                    <a:pt x="727" y="1350"/>
                    <a:pt x="728" y="1329"/>
                    <a:pt x="732" y="1308"/>
                  </a:cubicBezTo>
                  <a:cubicBezTo>
                    <a:pt x="737" y="1283"/>
                    <a:pt x="742" y="1257"/>
                    <a:pt x="747" y="1231"/>
                  </a:cubicBezTo>
                  <a:cubicBezTo>
                    <a:pt x="750" y="1215"/>
                    <a:pt x="753" y="1200"/>
                    <a:pt x="755" y="1184"/>
                  </a:cubicBezTo>
                  <a:cubicBezTo>
                    <a:pt x="757" y="1177"/>
                    <a:pt x="759" y="1170"/>
                    <a:pt x="759" y="1163"/>
                  </a:cubicBezTo>
                  <a:cubicBezTo>
                    <a:pt x="760" y="1157"/>
                    <a:pt x="758" y="1151"/>
                    <a:pt x="757" y="1145"/>
                  </a:cubicBezTo>
                  <a:cubicBezTo>
                    <a:pt x="757" y="1141"/>
                    <a:pt x="757" y="1132"/>
                    <a:pt x="755" y="1129"/>
                  </a:cubicBezTo>
                  <a:cubicBezTo>
                    <a:pt x="753" y="1126"/>
                    <a:pt x="746" y="1123"/>
                    <a:pt x="743" y="1121"/>
                  </a:cubicBezTo>
                  <a:cubicBezTo>
                    <a:pt x="737" y="1116"/>
                    <a:pt x="731" y="1112"/>
                    <a:pt x="725" y="1108"/>
                  </a:cubicBezTo>
                  <a:cubicBezTo>
                    <a:pt x="719" y="1104"/>
                    <a:pt x="717" y="1100"/>
                    <a:pt x="713" y="1093"/>
                  </a:cubicBezTo>
                  <a:cubicBezTo>
                    <a:pt x="706" y="1079"/>
                    <a:pt x="698" y="1065"/>
                    <a:pt x="691" y="1051"/>
                  </a:cubicBezTo>
                  <a:cubicBezTo>
                    <a:pt x="685" y="1039"/>
                    <a:pt x="679" y="1028"/>
                    <a:pt x="673" y="1016"/>
                  </a:cubicBezTo>
                  <a:cubicBezTo>
                    <a:pt x="669" y="1009"/>
                    <a:pt x="675" y="996"/>
                    <a:pt x="677" y="989"/>
                  </a:cubicBezTo>
                  <a:cubicBezTo>
                    <a:pt x="678" y="985"/>
                    <a:pt x="678" y="977"/>
                    <a:pt x="681" y="974"/>
                  </a:cubicBezTo>
                  <a:cubicBezTo>
                    <a:pt x="684" y="970"/>
                    <a:pt x="688" y="965"/>
                    <a:pt x="691" y="961"/>
                  </a:cubicBezTo>
                  <a:cubicBezTo>
                    <a:pt x="699" y="951"/>
                    <a:pt x="706" y="945"/>
                    <a:pt x="704" y="931"/>
                  </a:cubicBezTo>
                  <a:cubicBezTo>
                    <a:pt x="703" y="928"/>
                    <a:pt x="701" y="926"/>
                    <a:pt x="704" y="924"/>
                  </a:cubicBezTo>
                  <a:cubicBezTo>
                    <a:pt x="704" y="923"/>
                    <a:pt x="703" y="919"/>
                    <a:pt x="703" y="917"/>
                  </a:cubicBezTo>
                  <a:cubicBezTo>
                    <a:pt x="704" y="913"/>
                    <a:pt x="695" y="909"/>
                    <a:pt x="696" y="905"/>
                  </a:cubicBezTo>
                  <a:cubicBezTo>
                    <a:pt x="697" y="900"/>
                    <a:pt x="697" y="900"/>
                    <a:pt x="692" y="898"/>
                  </a:cubicBezTo>
                  <a:cubicBezTo>
                    <a:pt x="689" y="896"/>
                    <a:pt x="689" y="896"/>
                    <a:pt x="686" y="898"/>
                  </a:cubicBezTo>
                  <a:cubicBezTo>
                    <a:pt x="684" y="899"/>
                    <a:pt x="682" y="901"/>
                    <a:pt x="680" y="903"/>
                  </a:cubicBezTo>
                  <a:cubicBezTo>
                    <a:pt x="679" y="904"/>
                    <a:pt x="682" y="908"/>
                    <a:pt x="683" y="909"/>
                  </a:cubicBezTo>
                  <a:cubicBezTo>
                    <a:pt x="677" y="911"/>
                    <a:pt x="677" y="912"/>
                    <a:pt x="674" y="905"/>
                  </a:cubicBezTo>
                  <a:cubicBezTo>
                    <a:pt x="673" y="909"/>
                    <a:pt x="667" y="903"/>
                    <a:pt x="664" y="902"/>
                  </a:cubicBezTo>
                  <a:cubicBezTo>
                    <a:pt x="662" y="902"/>
                    <a:pt x="661" y="904"/>
                    <a:pt x="660" y="903"/>
                  </a:cubicBezTo>
                  <a:cubicBezTo>
                    <a:pt x="658" y="902"/>
                    <a:pt x="656" y="900"/>
                    <a:pt x="654" y="899"/>
                  </a:cubicBezTo>
                  <a:cubicBezTo>
                    <a:pt x="650" y="896"/>
                    <a:pt x="643" y="893"/>
                    <a:pt x="640" y="889"/>
                  </a:cubicBezTo>
                  <a:cubicBezTo>
                    <a:pt x="638" y="885"/>
                    <a:pt x="639" y="880"/>
                    <a:pt x="636" y="876"/>
                  </a:cubicBezTo>
                  <a:cubicBezTo>
                    <a:pt x="629" y="868"/>
                    <a:pt x="625" y="861"/>
                    <a:pt x="615" y="858"/>
                  </a:cubicBezTo>
                  <a:cubicBezTo>
                    <a:pt x="607" y="856"/>
                    <a:pt x="594" y="855"/>
                    <a:pt x="588" y="849"/>
                  </a:cubicBezTo>
                  <a:cubicBezTo>
                    <a:pt x="583" y="844"/>
                    <a:pt x="578" y="839"/>
                    <a:pt x="572" y="834"/>
                  </a:cubicBezTo>
                  <a:cubicBezTo>
                    <a:pt x="569" y="830"/>
                    <a:pt x="564" y="834"/>
                    <a:pt x="560" y="835"/>
                  </a:cubicBezTo>
                  <a:cubicBezTo>
                    <a:pt x="550" y="838"/>
                    <a:pt x="540" y="831"/>
                    <a:pt x="531" y="827"/>
                  </a:cubicBezTo>
                  <a:cubicBezTo>
                    <a:pt x="524" y="824"/>
                    <a:pt x="517" y="822"/>
                    <a:pt x="509" y="819"/>
                  </a:cubicBezTo>
                  <a:cubicBezTo>
                    <a:pt x="507" y="818"/>
                    <a:pt x="503" y="817"/>
                    <a:pt x="501" y="815"/>
                  </a:cubicBezTo>
                  <a:cubicBezTo>
                    <a:pt x="496" y="810"/>
                    <a:pt x="491" y="805"/>
                    <a:pt x="487" y="801"/>
                  </a:cubicBezTo>
                  <a:cubicBezTo>
                    <a:pt x="482" y="796"/>
                    <a:pt x="485" y="793"/>
                    <a:pt x="487" y="787"/>
                  </a:cubicBezTo>
                  <a:cubicBezTo>
                    <a:pt x="488" y="783"/>
                    <a:pt x="480" y="775"/>
                    <a:pt x="478" y="772"/>
                  </a:cubicBezTo>
                  <a:cubicBezTo>
                    <a:pt x="476" y="768"/>
                    <a:pt x="474" y="766"/>
                    <a:pt x="471" y="763"/>
                  </a:cubicBezTo>
                  <a:cubicBezTo>
                    <a:pt x="465" y="758"/>
                    <a:pt x="460" y="753"/>
                    <a:pt x="455" y="748"/>
                  </a:cubicBezTo>
                  <a:cubicBezTo>
                    <a:pt x="454" y="747"/>
                    <a:pt x="455" y="744"/>
                    <a:pt x="456" y="743"/>
                  </a:cubicBezTo>
                  <a:cubicBezTo>
                    <a:pt x="456" y="741"/>
                    <a:pt x="453" y="739"/>
                    <a:pt x="452" y="737"/>
                  </a:cubicBezTo>
                  <a:cubicBezTo>
                    <a:pt x="449" y="733"/>
                    <a:pt x="446" y="729"/>
                    <a:pt x="441" y="725"/>
                  </a:cubicBezTo>
                  <a:cubicBezTo>
                    <a:pt x="437" y="722"/>
                    <a:pt x="433" y="720"/>
                    <a:pt x="432" y="715"/>
                  </a:cubicBezTo>
                  <a:cubicBezTo>
                    <a:pt x="431" y="712"/>
                    <a:pt x="429" y="699"/>
                    <a:pt x="426" y="698"/>
                  </a:cubicBezTo>
                  <a:cubicBezTo>
                    <a:pt x="422" y="696"/>
                    <a:pt x="417" y="694"/>
                    <a:pt x="412" y="691"/>
                  </a:cubicBezTo>
                  <a:cubicBezTo>
                    <a:pt x="414" y="697"/>
                    <a:pt x="415" y="707"/>
                    <a:pt x="418" y="711"/>
                  </a:cubicBezTo>
                  <a:cubicBezTo>
                    <a:pt x="423" y="718"/>
                    <a:pt x="428" y="722"/>
                    <a:pt x="431" y="730"/>
                  </a:cubicBezTo>
                  <a:cubicBezTo>
                    <a:pt x="433" y="734"/>
                    <a:pt x="434" y="736"/>
                    <a:pt x="437" y="739"/>
                  </a:cubicBezTo>
                  <a:cubicBezTo>
                    <a:pt x="440" y="741"/>
                    <a:pt x="441" y="744"/>
                    <a:pt x="442" y="748"/>
                  </a:cubicBezTo>
                  <a:cubicBezTo>
                    <a:pt x="443" y="751"/>
                    <a:pt x="445" y="754"/>
                    <a:pt x="445" y="758"/>
                  </a:cubicBezTo>
                  <a:cubicBezTo>
                    <a:pt x="445" y="764"/>
                    <a:pt x="448" y="760"/>
                    <a:pt x="449" y="761"/>
                  </a:cubicBezTo>
                  <a:cubicBezTo>
                    <a:pt x="451" y="763"/>
                    <a:pt x="455" y="766"/>
                    <a:pt x="455" y="769"/>
                  </a:cubicBezTo>
                  <a:cubicBezTo>
                    <a:pt x="454" y="773"/>
                    <a:pt x="451" y="774"/>
                    <a:pt x="449" y="771"/>
                  </a:cubicBezTo>
                  <a:cubicBezTo>
                    <a:pt x="446" y="765"/>
                    <a:pt x="440" y="761"/>
                    <a:pt x="434" y="757"/>
                  </a:cubicBezTo>
                  <a:cubicBezTo>
                    <a:pt x="432" y="756"/>
                    <a:pt x="433" y="749"/>
                    <a:pt x="433" y="747"/>
                  </a:cubicBezTo>
                  <a:cubicBezTo>
                    <a:pt x="433" y="743"/>
                    <a:pt x="428" y="741"/>
                    <a:pt x="426" y="740"/>
                  </a:cubicBezTo>
                  <a:cubicBezTo>
                    <a:pt x="424" y="738"/>
                    <a:pt x="422" y="739"/>
                    <a:pt x="420" y="737"/>
                  </a:cubicBezTo>
                  <a:cubicBezTo>
                    <a:pt x="417" y="734"/>
                    <a:pt x="414" y="732"/>
                    <a:pt x="412" y="730"/>
                  </a:cubicBezTo>
                  <a:cubicBezTo>
                    <a:pt x="415" y="729"/>
                    <a:pt x="422" y="729"/>
                    <a:pt x="418" y="722"/>
                  </a:cubicBezTo>
                  <a:cubicBezTo>
                    <a:pt x="414" y="717"/>
                    <a:pt x="413" y="714"/>
                    <a:pt x="407" y="712"/>
                  </a:cubicBezTo>
                  <a:cubicBezTo>
                    <a:pt x="404" y="710"/>
                    <a:pt x="403" y="704"/>
                    <a:pt x="401" y="700"/>
                  </a:cubicBezTo>
                  <a:cubicBezTo>
                    <a:pt x="399" y="694"/>
                    <a:pt x="396" y="687"/>
                    <a:pt x="394" y="681"/>
                  </a:cubicBezTo>
                  <a:cubicBezTo>
                    <a:pt x="391" y="674"/>
                    <a:pt x="382" y="667"/>
                    <a:pt x="375" y="666"/>
                  </a:cubicBezTo>
                  <a:cubicBezTo>
                    <a:pt x="369" y="664"/>
                    <a:pt x="368" y="665"/>
                    <a:pt x="365" y="659"/>
                  </a:cubicBezTo>
                  <a:cubicBezTo>
                    <a:pt x="362" y="653"/>
                    <a:pt x="360" y="647"/>
                    <a:pt x="357" y="641"/>
                  </a:cubicBezTo>
                  <a:cubicBezTo>
                    <a:pt x="353" y="633"/>
                    <a:pt x="345" y="627"/>
                    <a:pt x="342" y="618"/>
                  </a:cubicBezTo>
                  <a:cubicBezTo>
                    <a:pt x="339" y="606"/>
                    <a:pt x="339" y="598"/>
                    <a:pt x="340" y="584"/>
                  </a:cubicBezTo>
                  <a:cubicBezTo>
                    <a:pt x="340" y="574"/>
                    <a:pt x="341" y="563"/>
                    <a:pt x="341" y="552"/>
                  </a:cubicBezTo>
                  <a:cubicBezTo>
                    <a:pt x="342" y="541"/>
                    <a:pt x="339" y="535"/>
                    <a:pt x="336" y="525"/>
                  </a:cubicBezTo>
                  <a:cubicBezTo>
                    <a:pt x="342" y="526"/>
                    <a:pt x="348" y="528"/>
                    <a:pt x="354" y="530"/>
                  </a:cubicBezTo>
                  <a:cubicBezTo>
                    <a:pt x="354" y="521"/>
                    <a:pt x="354" y="520"/>
                    <a:pt x="349" y="514"/>
                  </a:cubicBezTo>
                  <a:cubicBezTo>
                    <a:pt x="344" y="509"/>
                    <a:pt x="340" y="506"/>
                    <a:pt x="335" y="503"/>
                  </a:cubicBezTo>
                  <a:cubicBezTo>
                    <a:pt x="331" y="499"/>
                    <a:pt x="326" y="499"/>
                    <a:pt x="321" y="497"/>
                  </a:cubicBezTo>
                  <a:cubicBezTo>
                    <a:pt x="313" y="494"/>
                    <a:pt x="312" y="494"/>
                    <a:pt x="309" y="485"/>
                  </a:cubicBezTo>
                  <a:cubicBezTo>
                    <a:pt x="305" y="476"/>
                    <a:pt x="290" y="471"/>
                    <a:pt x="291" y="460"/>
                  </a:cubicBezTo>
                  <a:cubicBezTo>
                    <a:pt x="292" y="450"/>
                    <a:pt x="291" y="451"/>
                    <a:pt x="283" y="446"/>
                  </a:cubicBezTo>
                  <a:cubicBezTo>
                    <a:pt x="282" y="445"/>
                    <a:pt x="278" y="455"/>
                    <a:pt x="274" y="450"/>
                  </a:cubicBezTo>
                  <a:cubicBezTo>
                    <a:pt x="272" y="447"/>
                    <a:pt x="268" y="437"/>
                    <a:pt x="264" y="435"/>
                  </a:cubicBezTo>
                  <a:cubicBezTo>
                    <a:pt x="258" y="432"/>
                    <a:pt x="257" y="431"/>
                    <a:pt x="254" y="426"/>
                  </a:cubicBezTo>
                  <a:cubicBezTo>
                    <a:pt x="250" y="420"/>
                    <a:pt x="247" y="413"/>
                    <a:pt x="243" y="409"/>
                  </a:cubicBezTo>
                  <a:cubicBezTo>
                    <a:pt x="239" y="406"/>
                    <a:pt x="234" y="403"/>
                    <a:pt x="230" y="400"/>
                  </a:cubicBezTo>
                  <a:cubicBezTo>
                    <a:pt x="220" y="393"/>
                    <a:pt x="211" y="390"/>
                    <a:pt x="200" y="386"/>
                  </a:cubicBezTo>
                  <a:cubicBezTo>
                    <a:pt x="196" y="384"/>
                    <a:pt x="191" y="388"/>
                    <a:pt x="186" y="387"/>
                  </a:cubicBezTo>
                  <a:cubicBezTo>
                    <a:pt x="182" y="386"/>
                    <a:pt x="176" y="381"/>
                    <a:pt x="172" y="378"/>
                  </a:cubicBezTo>
                  <a:cubicBezTo>
                    <a:pt x="166" y="375"/>
                    <a:pt x="165" y="373"/>
                    <a:pt x="159" y="374"/>
                  </a:cubicBezTo>
                  <a:cubicBezTo>
                    <a:pt x="153" y="375"/>
                    <a:pt x="150" y="376"/>
                    <a:pt x="152" y="383"/>
                  </a:cubicBezTo>
                  <a:cubicBezTo>
                    <a:pt x="154" y="389"/>
                    <a:pt x="131" y="396"/>
                    <a:pt x="126" y="397"/>
                  </a:cubicBezTo>
                  <a:cubicBezTo>
                    <a:pt x="125" y="395"/>
                    <a:pt x="126" y="393"/>
                    <a:pt x="129" y="392"/>
                  </a:cubicBezTo>
                  <a:cubicBezTo>
                    <a:pt x="125" y="391"/>
                    <a:pt x="128" y="380"/>
                    <a:pt x="130" y="378"/>
                  </a:cubicBezTo>
                  <a:cubicBezTo>
                    <a:pt x="136" y="375"/>
                    <a:pt x="139" y="375"/>
                    <a:pt x="145" y="375"/>
                  </a:cubicBezTo>
                  <a:cubicBezTo>
                    <a:pt x="144" y="374"/>
                    <a:pt x="142" y="372"/>
                    <a:pt x="141" y="371"/>
                  </a:cubicBezTo>
                  <a:cubicBezTo>
                    <a:pt x="142" y="370"/>
                    <a:pt x="144" y="369"/>
                    <a:pt x="146" y="367"/>
                  </a:cubicBezTo>
                  <a:cubicBezTo>
                    <a:pt x="136" y="369"/>
                    <a:pt x="131" y="371"/>
                    <a:pt x="123" y="378"/>
                  </a:cubicBezTo>
                  <a:cubicBezTo>
                    <a:pt x="115" y="384"/>
                    <a:pt x="112" y="390"/>
                    <a:pt x="107" y="398"/>
                  </a:cubicBezTo>
                  <a:cubicBezTo>
                    <a:pt x="110" y="399"/>
                    <a:pt x="112" y="400"/>
                    <a:pt x="115" y="400"/>
                  </a:cubicBezTo>
                  <a:cubicBezTo>
                    <a:pt x="107" y="410"/>
                    <a:pt x="100" y="415"/>
                    <a:pt x="91" y="422"/>
                  </a:cubicBezTo>
                  <a:cubicBezTo>
                    <a:pt x="86" y="425"/>
                    <a:pt x="72" y="429"/>
                    <a:pt x="71" y="436"/>
                  </a:cubicBezTo>
                  <a:cubicBezTo>
                    <a:pt x="71" y="442"/>
                    <a:pt x="52" y="446"/>
                    <a:pt x="46" y="447"/>
                  </a:cubicBezTo>
                  <a:cubicBezTo>
                    <a:pt x="44" y="448"/>
                    <a:pt x="42" y="448"/>
                    <a:pt x="39" y="448"/>
                  </a:cubicBezTo>
                  <a:cubicBezTo>
                    <a:pt x="37" y="448"/>
                    <a:pt x="38" y="450"/>
                    <a:pt x="36" y="451"/>
                  </a:cubicBezTo>
                  <a:cubicBezTo>
                    <a:pt x="31" y="454"/>
                    <a:pt x="28" y="455"/>
                    <a:pt x="23" y="454"/>
                  </a:cubicBezTo>
                  <a:cubicBezTo>
                    <a:pt x="28" y="450"/>
                    <a:pt x="32" y="449"/>
                    <a:pt x="38" y="445"/>
                  </a:cubicBezTo>
                  <a:cubicBezTo>
                    <a:pt x="41" y="443"/>
                    <a:pt x="53" y="432"/>
                    <a:pt x="56" y="438"/>
                  </a:cubicBezTo>
                  <a:cubicBezTo>
                    <a:pt x="59" y="434"/>
                    <a:pt x="68" y="423"/>
                    <a:pt x="73" y="427"/>
                  </a:cubicBezTo>
                  <a:cubicBezTo>
                    <a:pt x="71" y="422"/>
                    <a:pt x="80" y="419"/>
                    <a:pt x="81" y="414"/>
                  </a:cubicBezTo>
                  <a:cubicBezTo>
                    <a:pt x="82" y="410"/>
                    <a:pt x="82" y="409"/>
                    <a:pt x="85" y="406"/>
                  </a:cubicBezTo>
                  <a:cubicBezTo>
                    <a:pt x="86" y="404"/>
                    <a:pt x="88" y="403"/>
                    <a:pt x="86" y="400"/>
                  </a:cubicBezTo>
                  <a:cubicBezTo>
                    <a:pt x="80" y="403"/>
                    <a:pt x="74" y="409"/>
                    <a:pt x="67" y="404"/>
                  </a:cubicBezTo>
                  <a:cubicBezTo>
                    <a:pt x="65" y="403"/>
                    <a:pt x="61" y="398"/>
                    <a:pt x="58" y="399"/>
                  </a:cubicBezTo>
                  <a:cubicBezTo>
                    <a:pt x="55" y="400"/>
                    <a:pt x="52" y="402"/>
                    <a:pt x="48" y="403"/>
                  </a:cubicBezTo>
                  <a:cubicBezTo>
                    <a:pt x="47" y="397"/>
                    <a:pt x="46" y="390"/>
                    <a:pt x="45" y="383"/>
                  </a:cubicBezTo>
                  <a:cubicBezTo>
                    <a:pt x="43" y="384"/>
                    <a:pt x="35" y="390"/>
                    <a:pt x="34" y="390"/>
                  </a:cubicBezTo>
                  <a:cubicBezTo>
                    <a:pt x="31" y="387"/>
                    <a:pt x="25" y="384"/>
                    <a:pt x="22" y="380"/>
                  </a:cubicBezTo>
                  <a:cubicBezTo>
                    <a:pt x="20" y="376"/>
                    <a:pt x="20" y="369"/>
                    <a:pt x="19" y="364"/>
                  </a:cubicBezTo>
                  <a:cubicBezTo>
                    <a:pt x="18" y="360"/>
                    <a:pt x="21" y="357"/>
                    <a:pt x="23" y="354"/>
                  </a:cubicBezTo>
                  <a:cubicBezTo>
                    <a:pt x="27" y="348"/>
                    <a:pt x="26" y="346"/>
                    <a:pt x="33" y="347"/>
                  </a:cubicBezTo>
                  <a:cubicBezTo>
                    <a:pt x="39" y="348"/>
                    <a:pt x="39" y="343"/>
                    <a:pt x="44" y="341"/>
                  </a:cubicBezTo>
                  <a:cubicBezTo>
                    <a:pt x="49" y="339"/>
                    <a:pt x="53" y="343"/>
                    <a:pt x="55" y="337"/>
                  </a:cubicBezTo>
                  <a:cubicBezTo>
                    <a:pt x="57" y="332"/>
                    <a:pt x="55" y="331"/>
                    <a:pt x="51" y="327"/>
                  </a:cubicBezTo>
                  <a:cubicBezTo>
                    <a:pt x="53" y="327"/>
                    <a:pt x="54" y="326"/>
                    <a:pt x="56" y="325"/>
                  </a:cubicBezTo>
                  <a:cubicBezTo>
                    <a:pt x="54" y="319"/>
                    <a:pt x="49" y="324"/>
                    <a:pt x="45" y="326"/>
                  </a:cubicBezTo>
                  <a:cubicBezTo>
                    <a:pt x="40" y="329"/>
                    <a:pt x="40" y="326"/>
                    <a:pt x="35" y="326"/>
                  </a:cubicBezTo>
                  <a:cubicBezTo>
                    <a:pt x="26" y="328"/>
                    <a:pt x="16" y="329"/>
                    <a:pt x="11" y="319"/>
                  </a:cubicBezTo>
                  <a:cubicBezTo>
                    <a:pt x="12" y="319"/>
                    <a:pt x="13" y="318"/>
                    <a:pt x="14" y="318"/>
                  </a:cubicBezTo>
                  <a:cubicBezTo>
                    <a:pt x="9" y="316"/>
                    <a:pt x="3" y="315"/>
                    <a:pt x="0" y="311"/>
                  </a:cubicBezTo>
                  <a:cubicBezTo>
                    <a:pt x="7" y="308"/>
                    <a:pt x="12" y="304"/>
                    <a:pt x="19" y="304"/>
                  </a:cubicBezTo>
                  <a:cubicBezTo>
                    <a:pt x="18" y="304"/>
                    <a:pt x="18" y="303"/>
                    <a:pt x="17" y="302"/>
                  </a:cubicBezTo>
                  <a:cubicBezTo>
                    <a:pt x="23" y="299"/>
                    <a:pt x="26" y="298"/>
                    <a:pt x="32" y="298"/>
                  </a:cubicBezTo>
                  <a:cubicBezTo>
                    <a:pt x="32" y="305"/>
                    <a:pt x="38" y="304"/>
                    <a:pt x="43" y="306"/>
                  </a:cubicBezTo>
                  <a:cubicBezTo>
                    <a:pt x="48" y="307"/>
                    <a:pt x="50" y="305"/>
                    <a:pt x="54" y="302"/>
                  </a:cubicBezTo>
                  <a:cubicBezTo>
                    <a:pt x="52" y="301"/>
                    <a:pt x="50" y="300"/>
                    <a:pt x="48" y="299"/>
                  </a:cubicBezTo>
                  <a:cubicBezTo>
                    <a:pt x="49" y="299"/>
                    <a:pt x="50" y="299"/>
                    <a:pt x="51" y="298"/>
                  </a:cubicBezTo>
                  <a:cubicBezTo>
                    <a:pt x="48" y="297"/>
                    <a:pt x="48" y="295"/>
                    <a:pt x="50" y="293"/>
                  </a:cubicBezTo>
                  <a:cubicBezTo>
                    <a:pt x="45" y="292"/>
                    <a:pt x="40" y="292"/>
                    <a:pt x="35" y="290"/>
                  </a:cubicBezTo>
                  <a:cubicBezTo>
                    <a:pt x="31" y="289"/>
                    <a:pt x="31" y="282"/>
                    <a:pt x="27" y="280"/>
                  </a:cubicBezTo>
                  <a:cubicBezTo>
                    <a:pt x="25" y="279"/>
                    <a:pt x="13" y="276"/>
                    <a:pt x="12" y="273"/>
                  </a:cubicBezTo>
                  <a:cubicBezTo>
                    <a:pt x="11" y="272"/>
                    <a:pt x="14" y="266"/>
                    <a:pt x="14" y="265"/>
                  </a:cubicBezTo>
                  <a:cubicBezTo>
                    <a:pt x="15" y="264"/>
                    <a:pt x="17" y="264"/>
                    <a:pt x="18" y="264"/>
                  </a:cubicBezTo>
                  <a:cubicBezTo>
                    <a:pt x="22" y="264"/>
                    <a:pt x="29" y="265"/>
                    <a:pt x="32" y="261"/>
                  </a:cubicBezTo>
                  <a:cubicBezTo>
                    <a:pt x="35" y="257"/>
                    <a:pt x="38" y="252"/>
                    <a:pt x="42" y="248"/>
                  </a:cubicBezTo>
                  <a:cubicBezTo>
                    <a:pt x="49" y="242"/>
                    <a:pt x="58" y="238"/>
                    <a:pt x="67" y="236"/>
                  </a:cubicBezTo>
                  <a:cubicBezTo>
                    <a:pt x="73" y="235"/>
                    <a:pt x="78" y="235"/>
                    <a:pt x="82" y="232"/>
                  </a:cubicBezTo>
                  <a:cubicBezTo>
                    <a:pt x="89" y="226"/>
                    <a:pt x="89" y="226"/>
                    <a:pt x="96" y="230"/>
                  </a:cubicBezTo>
                  <a:cubicBezTo>
                    <a:pt x="102" y="234"/>
                    <a:pt x="120" y="229"/>
                    <a:pt x="123" y="237"/>
                  </a:cubicBezTo>
                  <a:cubicBezTo>
                    <a:pt x="125" y="242"/>
                    <a:pt x="144" y="242"/>
                    <a:pt x="150" y="243"/>
                  </a:cubicBezTo>
                  <a:cubicBezTo>
                    <a:pt x="159" y="244"/>
                    <a:pt x="169" y="245"/>
                    <a:pt x="178" y="247"/>
                  </a:cubicBezTo>
                  <a:cubicBezTo>
                    <a:pt x="192" y="249"/>
                    <a:pt x="206" y="252"/>
                    <a:pt x="220" y="254"/>
                  </a:cubicBezTo>
                  <a:cubicBezTo>
                    <a:pt x="229" y="256"/>
                    <a:pt x="237" y="261"/>
                    <a:pt x="246" y="265"/>
                  </a:cubicBezTo>
                  <a:cubicBezTo>
                    <a:pt x="247" y="265"/>
                    <a:pt x="257" y="254"/>
                    <a:pt x="258" y="252"/>
                  </a:cubicBezTo>
                  <a:cubicBezTo>
                    <a:pt x="261" y="249"/>
                    <a:pt x="266" y="257"/>
                    <a:pt x="269" y="256"/>
                  </a:cubicBezTo>
                  <a:cubicBezTo>
                    <a:pt x="274" y="254"/>
                    <a:pt x="296" y="240"/>
                    <a:pt x="299" y="246"/>
                  </a:cubicBezTo>
                  <a:cubicBezTo>
                    <a:pt x="291" y="250"/>
                    <a:pt x="283" y="254"/>
                    <a:pt x="275" y="258"/>
                  </a:cubicBezTo>
                  <a:cubicBezTo>
                    <a:pt x="281" y="263"/>
                    <a:pt x="302" y="245"/>
                    <a:pt x="303" y="252"/>
                  </a:cubicBezTo>
                  <a:cubicBezTo>
                    <a:pt x="306" y="249"/>
                    <a:pt x="308" y="247"/>
                    <a:pt x="311" y="244"/>
                  </a:cubicBezTo>
                  <a:cubicBezTo>
                    <a:pt x="312" y="242"/>
                    <a:pt x="308" y="241"/>
                    <a:pt x="311" y="238"/>
                  </a:cubicBezTo>
                  <a:cubicBezTo>
                    <a:pt x="317" y="245"/>
                    <a:pt x="323" y="252"/>
                    <a:pt x="330" y="258"/>
                  </a:cubicBezTo>
                  <a:cubicBezTo>
                    <a:pt x="332" y="251"/>
                    <a:pt x="333" y="249"/>
                    <a:pt x="338" y="245"/>
                  </a:cubicBezTo>
                  <a:cubicBezTo>
                    <a:pt x="341" y="248"/>
                    <a:pt x="336" y="249"/>
                    <a:pt x="340" y="252"/>
                  </a:cubicBezTo>
                  <a:cubicBezTo>
                    <a:pt x="342" y="253"/>
                    <a:pt x="339" y="256"/>
                    <a:pt x="338" y="257"/>
                  </a:cubicBezTo>
                  <a:cubicBezTo>
                    <a:pt x="341" y="257"/>
                    <a:pt x="346" y="257"/>
                    <a:pt x="348" y="255"/>
                  </a:cubicBezTo>
                  <a:cubicBezTo>
                    <a:pt x="349" y="254"/>
                    <a:pt x="347" y="251"/>
                    <a:pt x="349" y="251"/>
                  </a:cubicBezTo>
                  <a:cubicBezTo>
                    <a:pt x="350" y="250"/>
                    <a:pt x="352" y="250"/>
                    <a:pt x="353" y="250"/>
                  </a:cubicBezTo>
                  <a:cubicBezTo>
                    <a:pt x="358" y="249"/>
                    <a:pt x="366" y="254"/>
                    <a:pt x="371" y="257"/>
                  </a:cubicBezTo>
                  <a:cubicBezTo>
                    <a:pt x="381" y="261"/>
                    <a:pt x="392" y="263"/>
                    <a:pt x="403" y="265"/>
                  </a:cubicBezTo>
                  <a:cubicBezTo>
                    <a:pt x="403" y="265"/>
                    <a:pt x="402" y="264"/>
                    <a:pt x="402" y="263"/>
                  </a:cubicBezTo>
                  <a:cubicBezTo>
                    <a:pt x="409" y="263"/>
                    <a:pt x="413" y="267"/>
                    <a:pt x="419" y="270"/>
                  </a:cubicBezTo>
                  <a:cubicBezTo>
                    <a:pt x="423" y="274"/>
                    <a:pt x="410" y="278"/>
                    <a:pt x="409" y="279"/>
                  </a:cubicBezTo>
                  <a:cubicBezTo>
                    <a:pt x="413" y="280"/>
                    <a:pt x="418" y="282"/>
                    <a:pt x="423" y="282"/>
                  </a:cubicBezTo>
                  <a:cubicBezTo>
                    <a:pt x="430" y="281"/>
                    <a:pt x="438" y="281"/>
                    <a:pt x="446" y="280"/>
                  </a:cubicBezTo>
                  <a:cubicBezTo>
                    <a:pt x="449" y="280"/>
                    <a:pt x="456" y="279"/>
                    <a:pt x="458" y="283"/>
                  </a:cubicBezTo>
                  <a:cubicBezTo>
                    <a:pt x="462" y="288"/>
                    <a:pt x="465" y="293"/>
                    <a:pt x="469" y="299"/>
                  </a:cubicBezTo>
                  <a:cubicBezTo>
                    <a:pt x="468" y="296"/>
                    <a:pt x="468" y="294"/>
                    <a:pt x="467" y="292"/>
                  </a:cubicBezTo>
                  <a:cubicBezTo>
                    <a:pt x="467" y="290"/>
                    <a:pt x="468" y="289"/>
                    <a:pt x="468" y="288"/>
                  </a:cubicBezTo>
                  <a:cubicBezTo>
                    <a:pt x="467" y="282"/>
                    <a:pt x="465" y="283"/>
                    <a:pt x="468" y="278"/>
                  </a:cubicBezTo>
                  <a:cubicBezTo>
                    <a:pt x="470" y="275"/>
                    <a:pt x="486" y="274"/>
                    <a:pt x="482" y="269"/>
                  </a:cubicBezTo>
                  <a:cubicBezTo>
                    <a:pt x="475" y="272"/>
                    <a:pt x="469" y="274"/>
                    <a:pt x="461" y="274"/>
                  </a:cubicBezTo>
                  <a:cubicBezTo>
                    <a:pt x="463" y="267"/>
                    <a:pt x="465" y="268"/>
                    <a:pt x="472" y="266"/>
                  </a:cubicBezTo>
                  <a:cubicBezTo>
                    <a:pt x="478" y="263"/>
                    <a:pt x="479" y="263"/>
                    <a:pt x="485" y="266"/>
                  </a:cubicBezTo>
                  <a:cubicBezTo>
                    <a:pt x="487" y="267"/>
                    <a:pt x="488" y="271"/>
                    <a:pt x="489" y="273"/>
                  </a:cubicBezTo>
                  <a:cubicBezTo>
                    <a:pt x="490" y="275"/>
                    <a:pt x="492" y="275"/>
                    <a:pt x="494" y="276"/>
                  </a:cubicBezTo>
                  <a:cubicBezTo>
                    <a:pt x="499" y="277"/>
                    <a:pt x="504" y="278"/>
                    <a:pt x="509" y="280"/>
                  </a:cubicBezTo>
                  <a:cubicBezTo>
                    <a:pt x="513" y="282"/>
                    <a:pt x="535" y="284"/>
                    <a:pt x="536" y="281"/>
                  </a:cubicBezTo>
                  <a:cubicBezTo>
                    <a:pt x="537" y="275"/>
                    <a:pt x="538" y="272"/>
                    <a:pt x="545" y="272"/>
                  </a:cubicBezTo>
                  <a:cubicBezTo>
                    <a:pt x="549" y="272"/>
                    <a:pt x="554" y="274"/>
                    <a:pt x="558" y="275"/>
                  </a:cubicBezTo>
                  <a:cubicBezTo>
                    <a:pt x="558" y="277"/>
                    <a:pt x="555" y="284"/>
                    <a:pt x="556" y="285"/>
                  </a:cubicBezTo>
                  <a:cubicBezTo>
                    <a:pt x="556" y="287"/>
                    <a:pt x="562" y="290"/>
                    <a:pt x="564" y="291"/>
                  </a:cubicBezTo>
                  <a:cubicBezTo>
                    <a:pt x="562" y="284"/>
                    <a:pt x="559" y="278"/>
                    <a:pt x="568" y="276"/>
                  </a:cubicBezTo>
                  <a:cubicBezTo>
                    <a:pt x="572" y="276"/>
                    <a:pt x="574" y="273"/>
                    <a:pt x="576" y="270"/>
                  </a:cubicBezTo>
                  <a:cubicBezTo>
                    <a:pt x="578" y="268"/>
                    <a:pt x="577" y="266"/>
                    <a:pt x="577" y="263"/>
                  </a:cubicBezTo>
                  <a:cubicBezTo>
                    <a:pt x="574" y="264"/>
                    <a:pt x="572" y="265"/>
                    <a:pt x="570" y="266"/>
                  </a:cubicBezTo>
                  <a:cubicBezTo>
                    <a:pt x="569" y="259"/>
                    <a:pt x="574" y="258"/>
                    <a:pt x="579" y="258"/>
                  </a:cubicBezTo>
                  <a:cubicBezTo>
                    <a:pt x="579" y="252"/>
                    <a:pt x="574" y="256"/>
                    <a:pt x="570" y="255"/>
                  </a:cubicBezTo>
                  <a:cubicBezTo>
                    <a:pt x="568" y="254"/>
                    <a:pt x="558" y="252"/>
                    <a:pt x="557" y="249"/>
                  </a:cubicBezTo>
                  <a:cubicBezTo>
                    <a:pt x="555" y="243"/>
                    <a:pt x="555" y="239"/>
                    <a:pt x="555" y="233"/>
                  </a:cubicBezTo>
                  <a:cubicBezTo>
                    <a:pt x="555" y="226"/>
                    <a:pt x="558" y="225"/>
                    <a:pt x="563" y="227"/>
                  </a:cubicBezTo>
                  <a:cubicBezTo>
                    <a:pt x="564" y="224"/>
                    <a:pt x="562" y="223"/>
                    <a:pt x="559" y="223"/>
                  </a:cubicBezTo>
                  <a:cubicBezTo>
                    <a:pt x="564" y="220"/>
                    <a:pt x="564" y="221"/>
                    <a:pt x="564" y="215"/>
                  </a:cubicBezTo>
                  <a:cubicBezTo>
                    <a:pt x="564" y="209"/>
                    <a:pt x="564" y="207"/>
                    <a:pt x="562" y="203"/>
                  </a:cubicBezTo>
                  <a:cubicBezTo>
                    <a:pt x="560" y="199"/>
                    <a:pt x="561" y="194"/>
                    <a:pt x="561" y="191"/>
                  </a:cubicBezTo>
                  <a:cubicBezTo>
                    <a:pt x="562" y="187"/>
                    <a:pt x="567" y="189"/>
                    <a:pt x="569" y="189"/>
                  </a:cubicBezTo>
                  <a:cubicBezTo>
                    <a:pt x="560" y="180"/>
                    <a:pt x="575" y="182"/>
                    <a:pt x="581" y="182"/>
                  </a:cubicBezTo>
                  <a:cubicBezTo>
                    <a:pt x="590" y="182"/>
                    <a:pt x="595" y="183"/>
                    <a:pt x="603" y="185"/>
                  </a:cubicBezTo>
                  <a:cubicBezTo>
                    <a:pt x="600" y="190"/>
                    <a:pt x="595" y="201"/>
                    <a:pt x="591" y="204"/>
                  </a:cubicBezTo>
                  <a:cubicBezTo>
                    <a:pt x="586" y="206"/>
                    <a:pt x="576" y="204"/>
                    <a:pt x="572" y="204"/>
                  </a:cubicBezTo>
                  <a:cubicBezTo>
                    <a:pt x="586" y="206"/>
                    <a:pt x="570" y="215"/>
                    <a:pt x="570" y="220"/>
                  </a:cubicBezTo>
                  <a:cubicBezTo>
                    <a:pt x="578" y="219"/>
                    <a:pt x="582" y="225"/>
                    <a:pt x="583" y="232"/>
                  </a:cubicBezTo>
                  <a:cubicBezTo>
                    <a:pt x="584" y="236"/>
                    <a:pt x="591" y="242"/>
                    <a:pt x="594" y="245"/>
                  </a:cubicBezTo>
                  <a:cubicBezTo>
                    <a:pt x="590" y="247"/>
                    <a:pt x="587" y="250"/>
                    <a:pt x="583" y="252"/>
                  </a:cubicBezTo>
                  <a:cubicBezTo>
                    <a:pt x="587" y="253"/>
                    <a:pt x="590" y="256"/>
                    <a:pt x="593" y="254"/>
                  </a:cubicBezTo>
                  <a:cubicBezTo>
                    <a:pt x="596" y="251"/>
                    <a:pt x="599" y="254"/>
                    <a:pt x="603" y="256"/>
                  </a:cubicBezTo>
                  <a:cubicBezTo>
                    <a:pt x="601" y="257"/>
                    <a:pt x="599" y="258"/>
                    <a:pt x="597" y="259"/>
                  </a:cubicBezTo>
                  <a:cubicBezTo>
                    <a:pt x="601" y="262"/>
                    <a:pt x="603" y="262"/>
                    <a:pt x="602" y="267"/>
                  </a:cubicBezTo>
                  <a:cubicBezTo>
                    <a:pt x="600" y="271"/>
                    <a:pt x="600" y="272"/>
                    <a:pt x="604" y="275"/>
                  </a:cubicBezTo>
                  <a:cubicBezTo>
                    <a:pt x="606" y="271"/>
                    <a:pt x="608" y="270"/>
                    <a:pt x="608" y="265"/>
                  </a:cubicBezTo>
                  <a:cubicBezTo>
                    <a:pt x="608" y="264"/>
                    <a:pt x="609" y="257"/>
                    <a:pt x="612" y="259"/>
                  </a:cubicBezTo>
                  <a:cubicBezTo>
                    <a:pt x="614" y="260"/>
                    <a:pt x="621" y="262"/>
                    <a:pt x="621" y="265"/>
                  </a:cubicBezTo>
                  <a:cubicBezTo>
                    <a:pt x="622" y="269"/>
                    <a:pt x="625" y="273"/>
                    <a:pt x="620" y="275"/>
                  </a:cubicBezTo>
                  <a:cubicBezTo>
                    <a:pt x="620" y="274"/>
                    <a:pt x="619" y="273"/>
                    <a:pt x="619" y="272"/>
                  </a:cubicBezTo>
                  <a:cubicBezTo>
                    <a:pt x="609" y="277"/>
                    <a:pt x="631" y="297"/>
                    <a:pt x="632" y="286"/>
                  </a:cubicBezTo>
                  <a:cubicBezTo>
                    <a:pt x="633" y="283"/>
                    <a:pt x="632" y="282"/>
                    <a:pt x="634" y="280"/>
                  </a:cubicBezTo>
                  <a:cubicBezTo>
                    <a:pt x="635" y="279"/>
                    <a:pt x="639" y="277"/>
                    <a:pt x="639" y="275"/>
                  </a:cubicBezTo>
                  <a:cubicBezTo>
                    <a:pt x="639" y="267"/>
                    <a:pt x="639" y="268"/>
                    <a:pt x="646" y="265"/>
                  </a:cubicBezTo>
                  <a:cubicBezTo>
                    <a:pt x="643" y="260"/>
                    <a:pt x="640" y="258"/>
                    <a:pt x="641" y="253"/>
                  </a:cubicBezTo>
                  <a:cubicBezTo>
                    <a:pt x="642" y="248"/>
                    <a:pt x="645" y="250"/>
                    <a:pt x="650" y="250"/>
                  </a:cubicBezTo>
                  <a:cubicBezTo>
                    <a:pt x="652" y="251"/>
                    <a:pt x="660" y="251"/>
                    <a:pt x="662" y="253"/>
                  </a:cubicBezTo>
                  <a:cubicBezTo>
                    <a:pt x="666" y="257"/>
                    <a:pt x="667" y="258"/>
                    <a:pt x="673" y="259"/>
                  </a:cubicBezTo>
                  <a:cubicBezTo>
                    <a:pt x="671" y="263"/>
                    <a:pt x="674" y="266"/>
                    <a:pt x="672" y="269"/>
                  </a:cubicBezTo>
                  <a:cubicBezTo>
                    <a:pt x="670" y="271"/>
                    <a:pt x="665" y="270"/>
                    <a:pt x="663" y="270"/>
                  </a:cubicBezTo>
                  <a:cubicBezTo>
                    <a:pt x="665" y="275"/>
                    <a:pt x="666" y="279"/>
                    <a:pt x="669" y="282"/>
                  </a:cubicBezTo>
                  <a:cubicBezTo>
                    <a:pt x="673" y="285"/>
                    <a:pt x="675" y="288"/>
                    <a:pt x="671" y="293"/>
                  </a:cubicBezTo>
                  <a:cubicBezTo>
                    <a:pt x="668" y="296"/>
                    <a:pt x="662" y="298"/>
                    <a:pt x="659" y="300"/>
                  </a:cubicBezTo>
                  <a:cubicBezTo>
                    <a:pt x="655" y="302"/>
                    <a:pt x="653" y="298"/>
                    <a:pt x="650" y="295"/>
                  </a:cubicBezTo>
                  <a:cubicBezTo>
                    <a:pt x="652" y="298"/>
                    <a:pt x="653" y="301"/>
                    <a:pt x="654" y="304"/>
                  </a:cubicBezTo>
                  <a:cubicBezTo>
                    <a:pt x="652" y="303"/>
                    <a:pt x="650" y="302"/>
                    <a:pt x="648" y="301"/>
                  </a:cubicBezTo>
                  <a:cubicBezTo>
                    <a:pt x="648" y="302"/>
                    <a:pt x="648" y="303"/>
                    <a:pt x="649" y="304"/>
                  </a:cubicBezTo>
                  <a:cubicBezTo>
                    <a:pt x="646" y="303"/>
                    <a:pt x="644" y="303"/>
                    <a:pt x="642" y="302"/>
                  </a:cubicBezTo>
                  <a:cubicBezTo>
                    <a:pt x="641" y="302"/>
                    <a:pt x="642" y="298"/>
                    <a:pt x="640" y="298"/>
                  </a:cubicBezTo>
                  <a:cubicBezTo>
                    <a:pt x="637" y="298"/>
                    <a:pt x="633" y="297"/>
                    <a:pt x="631" y="301"/>
                  </a:cubicBezTo>
                  <a:cubicBezTo>
                    <a:pt x="633" y="302"/>
                    <a:pt x="635" y="303"/>
                    <a:pt x="637" y="304"/>
                  </a:cubicBezTo>
                  <a:cubicBezTo>
                    <a:pt x="635" y="308"/>
                    <a:pt x="633" y="312"/>
                    <a:pt x="630" y="313"/>
                  </a:cubicBezTo>
                  <a:cubicBezTo>
                    <a:pt x="625" y="316"/>
                    <a:pt x="623" y="314"/>
                    <a:pt x="618" y="311"/>
                  </a:cubicBezTo>
                  <a:cubicBezTo>
                    <a:pt x="610" y="307"/>
                    <a:pt x="604" y="308"/>
                    <a:pt x="595" y="307"/>
                  </a:cubicBezTo>
                  <a:cubicBezTo>
                    <a:pt x="601" y="310"/>
                    <a:pt x="607" y="313"/>
                    <a:pt x="613" y="316"/>
                  </a:cubicBezTo>
                  <a:cubicBezTo>
                    <a:pt x="617" y="318"/>
                    <a:pt x="624" y="318"/>
                    <a:pt x="629" y="318"/>
                  </a:cubicBezTo>
                  <a:cubicBezTo>
                    <a:pt x="627" y="321"/>
                    <a:pt x="624" y="330"/>
                    <a:pt x="621" y="332"/>
                  </a:cubicBezTo>
                  <a:cubicBezTo>
                    <a:pt x="619" y="333"/>
                    <a:pt x="617" y="335"/>
                    <a:pt x="615" y="334"/>
                  </a:cubicBezTo>
                  <a:cubicBezTo>
                    <a:pt x="612" y="334"/>
                    <a:pt x="610" y="333"/>
                    <a:pt x="608" y="335"/>
                  </a:cubicBezTo>
                  <a:cubicBezTo>
                    <a:pt x="601" y="339"/>
                    <a:pt x="600" y="340"/>
                    <a:pt x="593" y="337"/>
                  </a:cubicBezTo>
                  <a:cubicBezTo>
                    <a:pt x="588" y="336"/>
                    <a:pt x="584" y="335"/>
                    <a:pt x="579" y="334"/>
                  </a:cubicBezTo>
                  <a:cubicBezTo>
                    <a:pt x="582" y="335"/>
                    <a:pt x="585" y="336"/>
                    <a:pt x="588" y="338"/>
                  </a:cubicBezTo>
                  <a:cubicBezTo>
                    <a:pt x="588" y="339"/>
                    <a:pt x="587" y="339"/>
                    <a:pt x="586" y="340"/>
                  </a:cubicBezTo>
                  <a:cubicBezTo>
                    <a:pt x="591" y="339"/>
                    <a:pt x="592" y="339"/>
                    <a:pt x="597" y="341"/>
                  </a:cubicBezTo>
                  <a:cubicBezTo>
                    <a:pt x="599" y="343"/>
                    <a:pt x="603" y="346"/>
                    <a:pt x="599" y="348"/>
                  </a:cubicBezTo>
                  <a:cubicBezTo>
                    <a:pt x="595" y="350"/>
                    <a:pt x="593" y="350"/>
                    <a:pt x="588" y="350"/>
                  </a:cubicBezTo>
                  <a:cubicBezTo>
                    <a:pt x="586" y="350"/>
                    <a:pt x="584" y="355"/>
                    <a:pt x="583" y="356"/>
                  </a:cubicBezTo>
                  <a:cubicBezTo>
                    <a:pt x="579" y="362"/>
                    <a:pt x="573" y="369"/>
                    <a:pt x="572" y="376"/>
                  </a:cubicBezTo>
                  <a:cubicBezTo>
                    <a:pt x="570" y="384"/>
                    <a:pt x="569" y="392"/>
                    <a:pt x="567" y="400"/>
                  </a:cubicBezTo>
                  <a:cubicBezTo>
                    <a:pt x="570" y="401"/>
                    <a:pt x="577" y="401"/>
                    <a:pt x="580" y="403"/>
                  </a:cubicBezTo>
                  <a:cubicBezTo>
                    <a:pt x="582" y="406"/>
                    <a:pt x="584" y="415"/>
                    <a:pt x="585" y="419"/>
                  </a:cubicBezTo>
                  <a:cubicBezTo>
                    <a:pt x="588" y="426"/>
                    <a:pt x="589" y="423"/>
                    <a:pt x="596" y="422"/>
                  </a:cubicBezTo>
                  <a:cubicBezTo>
                    <a:pt x="599" y="421"/>
                    <a:pt x="603" y="423"/>
                    <a:pt x="606" y="424"/>
                  </a:cubicBezTo>
                  <a:cubicBezTo>
                    <a:pt x="615" y="428"/>
                    <a:pt x="622" y="431"/>
                    <a:pt x="631" y="437"/>
                  </a:cubicBezTo>
                  <a:cubicBezTo>
                    <a:pt x="633" y="439"/>
                    <a:pt x="638" y="444"/>
                    <a:pt x="642" y="445"/>
                  </a:cubicBezTo>
                  <a:cubicBezTo>
                    <a:pt x="646" y="445"/>
                    <a:pt x="651" y="446"/>
                    <a:pt x="656" y="446"/>
                  </a:cubicBezTo>
                  <a:cubicBezTo>
                    <a:pt x="657" y="447"/>
                    <a:pt x="666" y="446"/>
                    <a:pt x="666" y="448"/>
                  </a:cubicBezTo>
                  <a:cubicBezTo>
                    <a:pt x="666" y="455"/>
                    <a:pt x="666" y="461"/>
                    <a:pt x="666" y="468"/>
                  </a:cubicBezTo>
                  <a:cubicBezTo>
                    <a:pt x="665" y="477"/>
                    <a:pt x="674" y="484"/>
                    <a:pt x="680" y="491"/>
                  </a:cubicBezTo>
                  <a:cubicBezTo>
                    <a:pt x="685" y="497"/>
                    <a:pt x="696" y="485"/>
                    <a:pt x="695" y="480"/>
                  </a:cubicBezTo>
                  <a:cubicBezTo>
                    <a:pt x="694" y="474"/>
                    <a:pt x="693" y="468"/>
                    <a:pt x="692" y="462"/>
                  </a:cubicBezTo>
                  <a:cubicBezTo>
                    <a:pt x="692" y="459"/>
                    <a:pt x="687" y="455"/>
                    <a:pt x="686" y="452"/>
                  </a:cubicBezTo>
                  <a:cubicBezTo>
                    <a:pt x="692" y="448"/>
                    <a:pt x="703" y="444"/>
                    <a:pt x="707" y="439"/>
                  </a:cubicBezTo>
                  <a:cubicBezTo>
                    <a:pt x="710" y="433"/>
                    <a:pt x="711" y="419"/>
                    <a:pt x="707" y="415"/>
                  </a:cubicBezTo>
                  <a:cubicBezTo>
                    <a:pt x="703" y="412"/>
                    <a:pt x="700" y="409"/>
                    <a:pt x="698" y="405"/>
                  </a:cubicBezTo>
                  <a:cubicBezTo>
                    <a:pt x="694" y="400"/>
                    <a:pt x="693" y="401"/>
                    <a:pt x="697" y="397"/>
                  </a:cubicBezTo>
                  <a:cubicBezTo>
                    <a:pt x="702" y="392"/>
                    <a:pt x="703" y="393"/>
                    <a:pt x="701" y="386"/>
                  </a:cubicBezTo>
                  <a:cubicBezTo>
                    <a:pt x="700" y="382"/>
                    <a:pt x="698" y="378"/>
                    <a:pt x="699" y="374"/>
                  </a:cubicBezTo>
                  <a:cubicBezTo>
                    <a:pt x="701" y="368"/>
                    <a:pt x="701" y="366"/>
                    <a:pt x="699" y="360"/>
                  </a:cubicBezTo>
                  <a:cubicBezTo>
                    <a:pt x="698" y="356"/>
                    <a:pt x="700" y="354"/>
                    <a:pt x="705" y="354"/>
                  </a:cubicBezTo>
                  <a:cubicBezTo>
                    <a:pt x="713" y="353"/>
                    <a:pt x="720" y="359"/>
                    <a:pt x="727" y="356"/>
                  </a:cubicBezTo>
                  <a:cubicBezTo>
                    <a:pt x="732" y="354"/>
                    <a:pt x="734" y="356"/>
                    <a:pt x="738" y="359"/>
                  </a:cubicBezTo>
                  <a:cubicBezTo>
                    <a:pt x="740" y="361"/>
                    <a:pt x="746" y="364"/>
                    <a:pt x="747" y="366"/>
                  </a:cubicBezTo>
                  <a:cubicBezTo>
                    <a:pt x="748" y="371"/>
                    <a:pt x="750" y="374"/>
                    <a:pt x="755" y="373"/>
                  </a:cubicBezTo>
                  <a:cubicBezTo>
                    <a:pt x="759" y="373"/>
                    <a:pt x="762" y="375"/>
                    <a:pt x="765" y="376"/>
                  </a:cubicBezTo>
                  <a:cubicBezTo>
                    <a:pt x="763" y="380"/>
                    <a:pt x="762" y="381"/>
                    <a:pt x="763" y="385"/>
                  </a:cubicBezTo>
                  <a:cubicBezTo>
                    <a:pt x="763" y="388"/>
                    <a:pt x="764" y="392"/>
                    <a:pt x="763" y="395"/>
                  </a:cubicBezTo>
                  <a:cubicBezTo>
                    <a:pt x="764" y="395"/>
                    <a:pt x="765" y="396"/>
                    <a:pt x="766" y="395"/>
                  </a:cubicBezTo>
                  <a:cubicBezTo>
                    <a:pt x="764" y="398"/>
                    <a:pt x="759" y="402"/>
                    <a:pt x="762" y="404"/>
                  </a:cubicBezTo>
                  <a:cubicBezTo>
                    <a:pt x="767" y="389"/>
                    <a:pt x="785" y="422"/>
                    <a:pt x="788" y="402"/>
                  </a:cubicBezTo>
                  <a:cubicBezTo>
                    <a:pt x="789" y="403"/>
                    <a:pt x="791" y="403"/>
                    <a:pt x="791" y="404"/>
                  </a:cubicBezTo>
                  <a:cubicBezTo>
                    <a:pt x="793" y="399"/>
                    <a:pt x="797" y="395"/>
                    <a:pt x="796" y="391"/>
                  </a:cubicBezTo>
                  <a:cubicBezTo>
                    <a:pt x="795" y="387"/>
                    <a:pt x="800" y="381"/>
                    <a:pt x="803" y="381"/>
                  </a:cubicBezTo>
                  <a:cubicBezTo>
                    <a:pt x="803" y="383"/>
                    <a:pt x="803" y="385"/>
                    <a:pt x="802" y="387"/>
                  </a:cubicBezTo>
                  <a:cubicBezTo>
                    <a:pt x="810" y="387"/>
                    <a:pt x="815" y="403"/>
                    <a:pt x="819" y="409"/>
                  </a:cubicBezTo>
                  <a:cubicBezTo>
                    <a:pt x="821" y="413"/>
                    <a:pt x="827" y="420"/>
                    <a:pt x="828" y="424"/>
                  </a:cubicBezTo>
                  <a:cubicBezTo>
                    <a:pt x="828" y="426"/>
                    <a:pt x="824" y="429"/>
                    <a:pt x="824" y="432"/>
                  </a:cubicBezTo>
                  <a:cubicBezTo>
                    <a:pt x="824" y="433"/>
                    <a:pt x="828" y="435"/>
                    <a:pt x="829" y="435"/>
                  </a:cubicBezTo>
                  <a:cubicBezTo>
                    <a:pt x="831" y="437"/>
                    <a:pt x="834" y="439"/>
                    <a:pt x="835" y="441"/>
                  </a:cubicBezTo>
                  <a:cubicBezTo>
                    <a:pt x="837" y="443"/>
                    <a:pt x="834" y="445"/>
                    <a:pt x="838" y="446"/>
                  </a:cubicBezTo>
                  <a:cubicBezTo>
                    <a:pt x="844" y="446"/>
                    <a:pt x="846" y="446"/>
                    <a:pt x="851" y="449"/>
                  </a:cubicBezTo>
                  <a:cubicBezTo>
                    <a:pt x="854" y="452"/>
                    <a:pt x="861" y="455"/>
                    <a:pt x="854" y="456"/>
                  </a:cubicBezTo>
                  <a:cubicBezTo>
                    <a:pt x="850" y="457"/>
                    <a:pt x="846" y="458"/>
                    <a:pt x="842" y="460"/>
                  </a:cubicBezTo>
                  <a:cubicBezTo>
                    <a:pt x="844" y="461"/>
                    <a:pt x="847" y="459"/>
                    <a:pt x="850" y="458"/>
                  </a:cubicBezTo>
                  <a:cubicBezTo>
                    <a:pt x="848" y="461"/>
                    <a:pt x="842" y="462"/>
                    <a:pt x="839" y="463"/>
                  </a:cubicBezTo>
                  <a:cubicBezTo>
                    <a:pt x="836" y="464"/>
                    <a:pt x="837" y="470"/>
                    <a:pt x="839" y="468"/>
                  </a:cubicBezTo>
                  <a:cubicBezTo>
                    <a:pt x="840" y="466"/>
                    <a:pt x="841" y="466"/>
                    <a:pt x="843" y="465"/>
                  </a:cubicBezTo>
                  <a:cubicBezTo>
                    <a:pt x="845" y="464"/>
                    <a:pt x="845" y="463"/>
                    <a:pt x="846" y="462"/>
                  </a:cubicBezTo>
                  <a:cubicBezTo>
                    <a:pt x="849" y="461"/>
                    <a:pt x="852" y="460"/>
                    <a:pt x="855" y="460"/>
                  </a:cubicBezTo>
                  <a:cubicBezTo>
                    <a:pt x="853" y="459"/>
                    <a:pt x="853" y="459"/>
                    <a:pt x="852" y="458"/>
                  </a:cubicBezTo>
                  <a:cubicBezTo>
                    <a:pt x="854" y="458"/>
                    <a:pt x="859" y="458"/>
                    <a:pt x="860" y="461"/>
                  </a:cubicBezTo>
                  <a:cubicBezTo>
                    <a:pt x="861" y="464"/>
                    <a:pt x="857" y="464"/>
                    <a:pt x="859" y="467"/>
                  </a:cubicBezTo>
                  <a:cubicBezTo>
                    <a:pt x="862" y="462"/>
                    <a:pt x="865" y="464"/>
                    <a:pt x="869" y="466"/>
                  </a:cubicBezTo>
                  <a:cubicBezTo>
                    <a:pt x="873" y="467"/>
                    <a:pt x="870" y="473"/>
                    <a:pt x="869" y="475"/>
                  </a:cubicBezTo>
                  <a:cubicBezTo>
                    <a:pt x="868" y="479"/>
                    <a:pt x="872" y="480"/>
                    <a:pt x="869" y="485"/>
                  </a:cubicBezTo>
                  <a:cubicBezTo>
                    <a:pt x="868" y="486"/>
                    <a:pt x="862" y="490"/>
                    <a:pt x="860" y="490"/>
                  </a:cubicBezTo>
                  <a:cubicBezTo>
                    <a:pt x="857" y="491"/>
                    <a:pt x="854" y="490"/>
                    <a:pt x="850" y="492"/>
                  </a:cubicBezTo>
                  <a:cubicBezTo>
                    <a:pt x="846" y="493"/>
                    <a:pt x="845" y="495"/>
                    <a:pt x="842" y="498"/>
                  </a:cubicBezTo>
                  <a:cubicBezTo>
                    <a:pt x="837" y="504"/>
                    <a:pt x="832" y="505"/>
                    <a:pt x="824" y="504"/>
                  </a:cubicBezTo>
                  <a:cubicBezTo>
                    <a:pt x="815" y="503"/>
                    <a:pt x="808" y="503"/>
                    <a:pt x="799" y="504"/>
                  </a:cubicBezTo>
                  <a:cubicBezTo>
                    <a:pt x="792" y="504"/>
                    <a:pt x="784" y="502"/>
                    <a:pt x="782" y="511"/>
                  </a:cubicBezTo>
                  <a:cubicBezTo>
                    <a:pt x="782" y="514"/>
                    <a:pt x="775" y="515"/>
                    <a:pt x="773" y="516"/>
                  </a:cubicBezTo>
                  <a:cubicBezTo>
                    <a:pt x="769" y="518"/>
                    <a:pt x="767" y="523"/>
                    <a:pt x="764" y="525"/>
                  </a:cubicBezTo>
                  <a:cubicBezTo>
                    <a:pt x="759" y="531"/>
                    <a:pt x="756" y="537"/>
                    <a:pt x="751" y="541"/>
                  </a:cubicBezTo>
                  <a:cubicBezTo>
                    <a:pt x="761" y="537"/>
                    <a:pt x="766" y="526"/>
                    <a:pt x="776" y="521"/>
                  </a:cubicBezTo>
                  <a:cubicBezTo>
                    <a:pt x="783" y="518"/>
                    <a:pt x="801" y="508"/>
                    <a:pt x="806" y="520"/>
                  </a:cubicBezTo>
                  <a:cubicBezTo>
                    <a:pt x="805" y="519"/>
                    <a:pt x="804" y="519"/>
                    <a:pt x="803" y="519"/>
                  </a:cubicBezTo>
                  <a:cubicBezTo>
                    <a:pt x="808" y="522"/>
                    <a:pt x="802" y="525"/>
                    <a:pt x="799" y="527"/>
                  </a:cubicBezTo>
                  <a:cubicBezTo>
                    <a:pt x="796" y="530"/>
                    <a:pt x="793" y="525"/>
                    <a:pt x="789" y="527"/>
                  </a:cubicBezTo>
                  <a:cubicBezTo>
                    <a:pt x="791" y="528"/>
                    <a:pt x="795" y="532"/>
                    <a:pt x="795" y="532"/>
                  </a:cubicBezTo>
                  <a:cubicBezTo>
                    <a:pt x="797" y="531"/>
                    <a:pt x="799" y="530"/>
                    <a:pt x="802" y="531"/>
                  </a:cubicBezTo>
                  <a:cubicBezTo>
                    <a:pt x="801" y="534"/>
                    <a:pt x="799" y="537"/>
                    <a:pt x="797" y="538"/>
                  </a:cubicBezTo>
                  <a:cubicBezTo>
                    <a:pt x="798" y="538"/>
                    <a:pt x="800" y="538"/>
                    <a:pt x="801" y="538"/>
                  </a:cubicBezTo>
                  <a:cubicBezTo>
                    <a:pt x="799" y="543"/>
                    <a:pt x="804" y="547"/>
                    <a:pt x="808" y="548"/>
                  </a:cubicBezTo>
                  <a:cubicBezTo>
                    <a:pt x="808" y="549"/>
                    <a:pt x="808" y="549"/>
                    <a:pt x="807" y="549"/>
                  </a:cubicBezTo>
                  <a:cubicBezTo>
                    <a:pt x="813" y="552"/>
                    <a:pt x="818" y="555"/>
                    <a:pt x="823" y="551"/>
                  </a:cubicBezTo>
                  <a:cubicBezTo>
                    <a:pt x="824" y="552"/>
                    <a:pt x="824" y="553"/>
                    <a:pt x="824" y="554"/>
                  </a:cubicBezTo>
                  <a:cubicBezTo>
                    <a:pt x="825" y="554"/>
                    <a:pt x="827" y="553"/>
                    <a:pt x="827" y="553"/>
                  </a:cubicBezTo>
                  <a:cubicBezTo>
                    <a:pt x="824" y="548"/>
                    <a:pt x="831" y="542"/>
                    <a:pt x="833" y="538"/>
                  </a:cubicBezTo>
                  <a:cubicBezTo>
                    <a:pt x="838" y="540"/>
                    <a:pt x="835" y="544"/>
                    <a:pt x="834" y="547"/>
                  </a:cubicBezTo>
                  <a:cubicBezTo>
                    <a:pt x="837" y="545"/>
                    <a:pt x="842" y="550"/>
                    <a:pt x="839" y="551"/>
                  </a:cubicBezTo>
                  <a:cubicBezTo>
                    <a:pt x="836" y="553"/>
                    <a:pt x="832" y="555"/>
                    <a:pt x="828" y="554"/>
                  </a:cubicBezTo>
                  <a:cubicBezTo>
                    <a:pt x="829" y="555"/>
                    <a:pt x="829" y="556"/>
                    <a:pt x="830" y="557"/>
                  </a:cubicBezTo>
                  <a:cubicBezTo>
                    <a:pt x="826" y="559"/>
                    <a:pt x="821" y="561"/>
                    <a:pt x="816" y="563"/>
                  </a:cubicBezTo>
                  <a:cubicBezTo>
                    <a:pt x="814" y="564"/>
                    <a:pt x="812" y="564"/>
                    <a:pt x="811" y="565"/>
                  </a:cubicBezTo>
                  <a:cubicBezTo>
                    <a:pt x="809" y="567"/>
                    <a:pt x="808" y="563"/>
                    <a:pt x="807" y="564"/>
                  </a:cubicBezTo>
                  <a:cubicBezTo>
                    <a:pt x="804" y="567"/>
                    <a:pt x="801" y="572"/>
                    <a:pt x="797" y="575"/>
                  </a:cubicBezTo>
                  <a:cubicBezTo>
                    <a:pt x="795" y="577"/>
                    <a:pt x="793" y="574"/>
                    <a:pt x="791" y="574"/>
                  </a:cubicBezTo>
                  <a:cubicBezTo>
                    <a:pt x="786" y="567"/>
                    <a:pt x="798" y="561"/>
                    <a:pt x="802" y="558"/>
                  </a:cubicBezTo>
                  <a:cubicBezTo>
                    <a:pt x="805" y="556"/>
                    <a:pt x="804" y="558"/>
                    <a:pt x="805" y="559"/>
                  </a:cubicBezTo>
                  <a:cubicBezTo>
                    <a:pt x="808" y="562"/>
                    <a:pt x="809" y="558"/>
                    <a:pt x="812" y="556"/>
                  </a:cubicBezTo>
                  <a:cubicBezTo>
                    <a:pt x="809" y="556"/>
                    <a:pt x="805" y="555"/>
                    <a:pt x="802" y="557"/>
                  </a:cubicBezTo>
                  <a:cubicBezTo>
                    <a:pt x="802" y="555"/>
                    <a:pt x="803" y="553"/>
                    <a:pt x="804" y="552"/>
                  </a:cubicBezTo>
                  <a:cubicBezTo>
                    <a:pt x="801" y="551"/>
                    <a:pt x="796" y="556"/>
                    <a:pt x="793" y="558"/>
                  </a:cubicBezTo>
                  <a:cubicBezTo>
                    <a:pt x="791" y="559"/>
                    <a:pt x="791" y="556"/>
                    <a:pt x="789" y="559"/>
                  </a:cubicBezTo>
                  <a:cubicBezTo>
                    <a:pt x="788" y="560"/>
                    <a:pt x="785" y="559"/>
                    <a:pt x="783" y="559"/>
                  </a:cubicBezTo>
                  <a:cubicBezTo>
                    <a:pt x="786" y="567"/>
                    <a:pt x="773" y="564"/>
                    <a:pt x="771" y="568"/>
                  </a:cubicBezTo>
                  <a:cubicBezTo>
                    <a:pt x="771" y="567"/>
                    <a:pt x="770" y="566"/>
                    <a:pt x="770" y="566"/>
                  </a:cubicBezTo>
                  <a:cubicBezTo>
                    <a:pt x="768" y="570"/>
                    <a:pt x="766" y="570"/>
                    <a:pt x="762" y="572"/>
                  </a:cubicBezTo>
                  <a:cubicBezTo>
                    <a:pt x="759" y="573"/>
                    <a:pt x="759" y="575"/>
                    <a:pt x="758" y="577"/>
                  </a:cubicBezTo>
                  <a:cubicBezTo>
                    <a:pt x="757" y="582"/>
                    <a:pt x="749" y="595"/>
                    <a:pt x="759" y="594"/>
                  </a:cubicBezTo>
                  <a:cubicBezTo>
                    <a:pt x="759" y="593"/>
                    <a:pt x="759" y="593"/>
                    <a:pt x="759" y="592"/>
                  </a:cubicBezTo>
                  <a:cubicBezTo>
                    <a:pt x="759" y="593"/>
                    <a:pt x="760" y="594"/>
                    <a:pt x="761" y="594"/>
                  </a:cubicBezTo>
                  <a:cubicBezTo>
                    <a:pt x="758" y="597"/>
                    <a:pt x="754" y="595"/>
                    <a:pt x="751" y="594"/>
                  </a:cubicBezTo>
                  <a:cubicBezTo>
                    <a:pt x="750" y="594"/>
                    <a:pt x="750" y="598"/>
                    <a:pt x="748" y="598"/>
                  </a:cubicBezTo>
                  <a:cubicBezTo>
                    <a:pt x="740" y="599"/>
                    <a:pt x="737" y="599"/>
                    <a:pt x="731" y="604"/>
                  </a:cubicBezTo>
                  <a:cubicBezTo>
                    <a:pt x="735" y="603"/>
                    <a:pt x="739" y="601"/>
                    <a:pt x="743" y="600"/>
                  </a:cubicBezTo>
                  <a:cubicBezTo>
                    <a:pt x="743" y="601"/>
                    <a:pt x="742" y="601"/>
                    <a:pt x="742" y="601"/>
                  </a:cubicBezTo>
                  <a:cubicBezTo>
                    <a:pt x="743" y="601"/>
                    <a:pt x="744" y="602"/>
                    <a:pt x="746" y="601"/>
                  </a:cubicBezTo>
                  <a:cubicBezTo>
                    <a:pt x="743" y="603"/>
                    <a:pt x="740" y="605"/>
                    <a:pt x="737" y="605"/>
                  </a:cubicBezTo>
                  <a:cubicBezTo>
                    <a:pt x="734" y="605"/>
                    <a:pt x="729" y="604"/>
                    <a:pt x="728" y="607"/>
                  </a:cubicBezTo>
                  <a:cubicBezTo>
                    <a:pt x="734" y="608"/>
                    <a:pt x="725" y="621"/>
                    <a:pt x="722" y="623"/>
                  </a:cubicBezTo>
                  <a:cubicBezTo>
                    <a:pt x="724" y="620"/>
                    <a:pt x="719" y="618"/>
                    <a:pt x="718" y="615"/>
                  </a:cubicBezTo>
                  <a:cubicBezTo>
                    <a:pt x="718" y="619"/>
                    <a:pt x="723" y="624"/>
                    <a:pt x="721" y="628"/>
                  </a:cubicBezTo>
                  <a:cubicBezTo>
                    <a:pt x="719" y="632"/>
                    <a:pt x="716" y="636"/>
                    <a:pt x="715" y="640"/>
                  </a:cubicBezTo>
                  <a:cubicBezTo>
                    <a:pt x="714" y="640"/>
                    <a:pt x="714" y="640"/>
                    <a:pt x="714" y="640"/>
                  </a:cubicBezTo>
                  <a:cubicBezTo>
                    <a:pt x="714" y="637"/>
                    <a:pt x="716" y="635"/>
                    <a:pt x="717" y="632"/>
                  </a:cubicBezTo>
                  <a:cubicBezTo>
                    <a:pt x="715" y="631"/>
                    <a:pt x="716" y="627"/>
                    <a:pt x="712" y="628"/>
                  </a:cubicBezTo>
                  <a:cubicBezTo>
                    <a:pt x="713" y="626"/>
                    <a:pt x="713" y="623"/>
                    <a:pt x="714" y="620"/>
                  </a:cubicBezTo>
                  <a:cubicBezTo>
                    <a:pt x="714" y="620"/>
                    <a:pt x="716" y="615"/>
                    <a:pt x="714" y="617"/>
                  </a:cubicBezTo>
                  <a:cubicBezTo>
                    <a:pt x="708" y="621"/>
                    <a:pt x="710" y="624"/>
                    <a:pt x="711" y="631"/>
                  </a:cubicBezTo>
                  <a:cubicBezTo>
                    <a:pt x="710" y="629"/>
                    <a:pt x="708" y="628"/>
                    <a:pt x="706" y="628"/>
                  </a:cubicBezTo>
                  <a:cubicBezTo>
                    <a:pt x="707" y="630"/>
                    <a:pt x="711" y="631"/>
                    <a:pt x="712" y="633"/>
                  </a:cubicBezTo>
                  <a:cubicBezTo>
                    <a:pt x="713" y="634"/>
                    <a:pt x="711" y="639"/>
                    <a:pt x="711" y="641"/>
                  </a:cubicBezTo>
                  <a:cubicBezTo>
                    <a:pt x="712" y="644"/>
                    <a:pt x="716" y="642"/>
                    <a:pt x="715" y="647"/>
                  </a:cubicBezTo>
                  <a:cubicBezTo>
                    <a:pt x="714" y="651"/>
                    <a:pt x="712" y="650"/>
                    <a:pt x="708" y="652"/>
                  </a:cubicBezTo>
                  <a:cubicBezTo>
                    <a:pt x="711" y="652"/>
                    <a:pt x="716" y="651"/>
                    <a:pt x="716" y="655"/>
                  </a:cubicBezTo>
                  <a:cubicBezTo>
                    <a:pt x="715" y="657"/>
                    <a:pt x="709" y="657"/>
                    <a:pt x="708" y="657"/>
                  </a:cubicBezTo>
                  <a:cubicBezTo>
                    <a:pt x="709" y="658"/>
                    <a:pt x="709" y="658"/>
                    <a:pt x="710" y="659"/>
                  </a:cubicBezTo>
                  <a:cubicBezTo>
                    <a:pt x="709" y="659"/>
                    <a:pt x="708" y="660"/>
                    <a:pt x="707" y="660"/>
                  </a:cubicBezTo>
                  <a:cubicBezTo>
                    <a:pt x="708" y="664"/>
                    <a:pt x="710" y="661"/>
                    <a:pt x="712" y="662"/>
                  </a:cubicBezTo>
                  <a:cubicBezTo>
                    <a:pt x="711" y="663"/>
                    <a:pt x="709" y="664"/>
                    <a:pt x="707" y="665"/>
                  </a:cubicBezTo>
                  <a:cubicBezTo>
                    <a:pt x="706" y="665"/>
                    <a:pt x="704" y="663"/>
                    <a:pt x="703" y="664"/>
                  </a:cubicBezTo>
                  <a:cubicBezTo>
                    <a:pt x="701" y="665"/>
                    <a:pt x="699" y="670"/>
                    <a:pt x="698" y="672"/>
                  </a:cubicBezTo>
                  <a:cubicBezTo>
                    <a:pt x="697" y="673"/>
                    <a:pt x="693" y="673"/>
                    <a:pt x="692" y="675"/>
                  </a:cubicBezTo>
                  <a:cubicBezTo>
                    <a:pt x="690" y="677"/>
                    <a:pt x="688" y="680"/>
                    <a:pt x="686" y="681"/>
                  </a:cubicBezTo>
                  <a:cubicBezTo>
                    <a:pt x="678" y="686"/>
                    <a:pt x="677" y="688"/>
                    <a:pt x="673" y="696"/>
                  </a:cubicBezTo>
                  <a:cubicBezTo>
                    <a:pt x="671" y="701"/>
                    <a:pt x="672" y="708"/>
                    <a:pt x="674" y="712"/>
                  </a:cubicBezTo>
                  <a:cubicBezTo>
                    <a:pt x="677" y="719"/>
                    <a:pt x="679" y="725"/>
                    <a:pt x="682" y="733"/>
                  </a:cubicBezTo>
                  <a:cubicBezTo>
                    <a:pt x="683" y="737"/>
                    <a:pt x="684" y="747"/>
                    <a:pt x="681" y="750"/>
                  </a:cubicBezTo>
                  <a:cubicBezTo>
                    <a:pt x="679" y="752"/>
                    <a:pt x="677" y="755"/>
                    <a:pt x="675" y="752"/>
                  </a:cubicBezTo>
                  <a:cubicBezTo>
                    <a:pt x="674" y="750"/>
                    <a:pt x="669" y="746"/>
                    <a:pt x="669" y="746"/>
                  </a:cubicBezTo>
                  <a:cubicBezTo>
                    <a:pt x="668" y="742"/>
                    <a:pt x="667" y="740"/>
                    <a:pt x="666" y="737"/>
                  </a:cubicBezTo>
                  <a:cubicBezTo>
                    <a:pt x="664" y="734"/>
                    <a:pt x="663" y="733"/>
                    <a:pt x="664" y="729"/>
                  </a:cubicBezTo>
                  <a:cubicBezTo>
                    <a:pt x="663" y="729"/>
                    <a:pt x="662" y="730"/>
                    <a:pt x="662" y="730"/>
                  </a:cubicBezTo>
                  <a:cubicBezTo>
                    <a:pt x="661" y="726"/>
                    <a:pt x="665" y="719"/>
                    <a:pt x="660" y="716"/>
                  </a:cubicBezTo>
                  <a:cubicBezTo>
                    <a:pt x="656" y="713"/>
                    <a:pt x="654" y="707"/>
                    <a:pt x="649" y="709"/>
                  </a:cubicBezTo>
                  <a:cubicBezTo>
                    <a:pt x="646" y="710"/>
                    <a:pt x="644" y="712"/>
                    <a:pt x="641" y="710"/>
                  </a:cubicBezTo>
                  <a:cubicBezTo>
                    <a:pt x="639" y="709"/>
                    <a:pt x="636" y="706"/>
                    <a:pt x="634" y="705"/>
                  </a:cubicBezTo>
                  <a:cubicBezTo>
                    <a:pt x="629" y="704"/>
                    <a:pt x="622" y="710"/>
                    <a:pt x="621" y="702"/>
                  </a:cubicBezTo>
                  <a:cubicBezTo>
                    <a:pt x="620" y="709"/>
                    <a:pt x="606" y="704"/>
                    <a:pt x="602" y="707"/>
                  </a:cubicBezTo>
                  <a:cubicBezTo>
                    <a:pt x="605" y="708"/>
                    <a:pt x="616" y="709"/>
                    <a:pt x="608" y="713"/>
                  </a:cubicBezTo>
                  <a:cubicBezTo>
                    <a:pt x="608" y="713"/>
                    <a:pt x="613" y="715"/>
                    <a:pt x="613" y="716"/>
                  </a:cubicBezTo>
                  <a:cubicBezTo>
                    <a:pt x="614" y="718"/>
                    <a:pt x="612" y="719"/>
                    <a:pt x="610" y="718"/>
                  </a:cubicBezTo>
                  <a:cubicBezTo>
                    <a:pt x="611" y="716"/>
                    <a:pt x="607" y="714"/>
                    <a:pt x="605" y="713"/>
                  </a:cubicBezTo>
                  <a:cubicBezTo>
                    <a:pt x="605" y="715"/>
                    <a:pt x="604" y="716"/>
                    <a:pt x="604" y="718"/>
                  </a:cubicBezTo>
                  <a:cubicBezTo>
                    <a:pt x="602" y="713"/>
                    <a:pt x="601" y="718"/>
                    <a:pt x="598" y="716"/>
                  </a:cubicBezTo>
                  <a:cubicBezTo>
                    <a:pt x="595" y="713"/>
                    <a:pt x="593" y="711"/>
                    <a:pt x="589" y="712"/>
                  </a:cubicBezTo>
                  <a:cubicBezTo>
                    <a:pt x="587" y="713"/>
                    <a:pt x="584" y="711"/>
                    <a:pt x="582" y="710"/>
                  </a:cubicBezTo>
                  <a:cubicBezTo>
                    <a:pt x="578" y="709"/>
                    <a:pt x="572" y="713"/>
                    <a:pt x="568" y="715"/>
                  </a:cubicBezTo>
                  <a:cubicBezTo>
                    <a:pt x="562" y="717"/>
                    <a:pt x="547" y="728"/>
                    <a:pt x="547" y="737"/>
                  </a:cubicBezTo>
                  <a:cubicBezTo>
                    <a:pt x="547" y="740"/>
                    <a:pt x="550" y="743"/>
                    <a:pt x="551" y="746"/>
                  </a:cubicBezTo>
                  <a:cubicBezTo>
                    <a:pt x="551" y="747"/>
                    <a:pt x="549" y="750"/>
                    <a:pt x="549" y="752"/>
                  </a:cubicBezTo>
                  <a:cubicBezTo>
                    <a:pt x="547" y="757"/>
                    <a:pt x="545" y="762"/>
                    <a:pt x="545" y="767"/>
                  </a:cubicBezTo>
                  <a:cubicBezTo>
                    <a:pt x="545" y="780"/>
                    <a:pt x="547" y="789"/>
                    <a:pt x="554" y="800"/>
                  </a:cubicBezTo>
                  <a:cubicBezTo>
                    <a:pt x="558" y="807"/>
                    <a:pt x="560" y="811"/>
                    <a:pt x="567" y="813"/>
                  </a:cubicBezTo>
                  <a:cubicBezTo>
                    <a:pt x="568" y="813"/>
                    <a:pt x="570" y="817"/>
                    <a:pt x="572" y="817"/>
                  </a:cubicBezTo>
                  <a:cubicBezTo>
                    <a:pt x="574" y="815"/>
                    <a:pt x="577" y="814"/>
                    <a:pt x="580" y="813"/>
                  </a:cubicBezTo>
                  <a:cubicBezTo>
                    <a:pt x="583" y="812"/>
                    <a:pt x="585" y="812"/>
                    <a:pt x="588" y="812"/>
                  </a:cubicBezTo>
                  <a:cubicBezTo>
                    <a:pt x="590" y="811"/>
                    <a:pt x="591" y="814"/>
                    <a:pt x="592" y="814"/>
                  </a:cubicBezTo>
                  <a:cubicBezTo>
                    <a:pt x="593" y="813"/>
                    <a:pt x="595" y="813"/>
                    <a:pt x="596" y="812"/>
                  </a:cubicBezTo>
                  <a:cubicBezTo>
                    <a:pt x="597" y="811"/>
                    <a:pt x="595" y="810"/>
                    <a:pt x="596" y="809"/>
                  </a:cubicBezTo>
                  <a:cubicBezTo>
                    <a:pt x="598" y="807"/>
                    <a:pt x="600" y="806"/>
                    <a:pt x="600" y="802"/>
                  </a:cubicBezTo>
                  <a:cubicBezTo>
                    <a:pt x="602" y="797"/>
                    <a:pt x="602" y="791"/>
                    <a:pt x="607" y="788"/>
                  </a:cubicBezTo>
                  <a:cubicBezTo>
                    <a:pt x="610" y="787"/>
                    <a:pt x="618" y="785"/>
                    <a:pt x="620" y="786"/>
                  </a:cubicBezTo>
                  <a:cubicBezTo>
                    <a:pt x="623" y="786"/>
                    <a:pt x="633" y="784"/>
                    <a:pt x="630" y="791"/>
                  </a:cubicBezTo>
                  <a:cubicBezTo>
                    <a:pt x="629" y="794"/>
                    <a:pt x="625" y="802"/>
                    <a:pt x="623" y="803"/>
                  </a:cubicBezTo>
                  <a:cubicBezTo>
                    <a:pt x="624" y="803"/>
                    <a:pt x="623" y="804"/>
                    <a:pt x="626" y="804"/>
                  </a:cubicBezTo>
                  <a:cubicBezTo>
                    <a:pt x="625" y="805"/>
                    <a:pt x="624" y="806"/>
                    <a:pt x="623" y="806"/>
                  </a:cubicBezTo>
                  <a:cubicBezTo>
                    <a:pt x="624" y="807"/>
                    <a:pt x="624" y="807"/>
                    <a:pt x="624" y="807"/>
                  </a:cubicBezTo>
                  <a:cubicBezTo>
                    <a:pt x="624" y="807"/>
                    <a:pt x="624" y="806"/>
                    <a:pt x="625" y="806"/>
                  </a:cubicBezTo>
                  <a:cubicBezTo>
                    <a:pt x="624" y="809"/>
                    <a:pt x="623" y="813"/>
                    <a:pt x="622" y="816"/>
                  </a:cubicBezTo>
                  <a:cubicBezTo>
                    <a:pt x="621" y="815"/>
                    <a:pt x="620" y="813"/>
                    <a:pt x="621" y="810"/>
                  </a:cubicBezTo>
                  <a:cubicBezTo>
                    <a:pt x="620" y="811"/>
                    <a:pt x="619" y="813"/>
                    <a:pt x="618" y="814"/>
                  </a:cubicBezTo>
                  <a:cubicBezTo>
                    <a:pt x="623" y="814"/>
                    <a:pt x="618" y="823"/>
                    <a:pt x="619" y="826"/>
                  </a:cubicBezTo>
                  <a:cubicBezTo>
                    <a:pt x="620" y="829"/>
                    <a:pt x="616" y="834"/>
                    <a:pt x="614" y="836"/>
                  </a:cubicBezTo>
                  <a:cubicBezTo>
                    <a:pt x="620" y="838"/>
                    <a:pt x="626" y="836"/>
                    <a:pt x="633" y="837"/>
                  </a:cubicBezTo>
                  <a:cubicBezTo>
                    <a:pt x="635" y="838"/>
                    <a:pt x="637" y="835"/>
                    <a:pt x="640" y="836"/>
                  </a:cubicBezTo>
                  <a:cubicBezTo>
                    <a:pt x="643" y="836"/>
                    <a:pt x="647" y="836"/>
                    <a:pt x="650" y="837"/>
                  </a:cubicBezTo>
                  <a:cubicBezTo>
                    <a:pt x="655" y="840"/>
                    <a:pt x="659" y="844"/>
                    <a:pt x="658" y="850"/>
                  </a:cubicBezTo>
                  <a:cubicBezTo>
                    <a:pt x="657" y="855"/>
                    <a:pt x="657" y="859"/>
                    <a:pt x="656" y="863"/>
                  </a:cubicBezTo>
                  <a:cubicBezTo>
                    <a:pt x="656" y="866"/>
                    <a:pt x="654" y="868"/>
                    <a:pt x="653" y="870"/>
                  </a:cubicBezTo>
                  <a:cubicBezTo>
                    <a:pt x="652" y="882"/>
                    <a:pt x="666" y="901"/>
                    <a:pt x="676" y="897"/>
                  </a:cubicBezTo>
                  <a:cubicBezTo>
                    <a:pt x="683" y="894"/>
                    <a:pt x="686" y="891"/>
                    <a:pt x="693" y="893"/>
                  </a:cubicBezTo>
                  <a:cubicBezTo>
                    <a:pt x="700" y="895"/>
                    <a:pt x="702" y="899"/>
                    <a:pt x="707" y="904"/>
                  </a:cubicBezTo>
                  <a:cubicBezTo>
                    <a:pt x="707" y="896"/>
                    <a:pt x="717" y="885"/>
                    <a:pt x="721" y="878"/>
                  </a:cubicBezTo>
                  <a:cubicBezTo>
                    <a:pt x="722" y="876"/>
                    <a:pt x="730" y="875"/>
                    <a:pt x="732" y="874"/>
                  </a:cubicBezTo>
                  <a:cubicBezTo>
                    <a:pt x="738" y="872"/>
                    <a:pt x="743" y="870"/>
                    <a:pt x="749" y="868"/>
                  </a:cubicBezTo>
                  <a:cubicBezTo>
                    <a:pt x="754" y="866"/>
                    <a:pt x="763" y="871"/>
                    <a:pt x="768" y="872"/>
                  </a:cubicBezTo>
                  <a:cubicBezTo>
                    <a:pt x="781" y="875"/>
                    <a:pt x="794" y="878"/>
                    <a:pt x="808" y="881"/>
                  </a:cubicBezTo>
                  <a:cubicBezTo>
                    <a:pt x="815" y="883"/>
                    <a:pt x="822" y="883"/>
                    <a:pt x="828" y="888"/>
                  </a:cubicBezTo>
                  <a:cubicBezTo>
                    <a:pt x="838" y="898"/>
                    <a:pt x="848" y="908"/>
                    <a:pt x="858" y="918"/>
                  </a:cubicBezTo>
                  <a:cubicBezTo>
                    <a:pt x="865" y="924"/>
                    <a:pt x="879" y="924"/>
                    <a:pt x="887" y="926"/>
                  </a:cubicBezTo>
                  <a:cubicBezTo>
                    <a:pt x="895" y="928"/>
                    <a:pt x="901" y="941"/>
                    <a:pt x="906" y="947"/>
                  </a:cubicBezTo>
                  <a:cubicBezTo>
                    <a:pt x="911" y="954"/>
                    <a:pt x="916" y="960"/>
                    <a:pt x="921" y="967"/>
                  </a:cubicBezTo>
                  <a:cubicBezTo>
                    <a:pt x="922" y="968"/>
                    <a:pt x="925" y="974"/>
                    <a:pt x="927" y="974"/>
                  </a:cubicBezTo>
                  <a:cubicBezTo>
                    <a:pt x="937" y="978"/>
                    <a:pt x="948" y="982"/>
                    <a:pt x="958" y="986"/>
                  </a:cubicBezTo>
                  <a:cubicBezTo>
                    <a:pt x="969" y="990"/>
                    <a:pt x="980" y="993"/>
                    <a:pt x="990" y="997"/>
                  </a:cubicBezTo>
                  <a:cubicBezTo>
                    <a:pt x="999" y="1000"/>
                    <a:pt x="1008" y="1010"/>
                    <a:pt x="1016" y="1016"/>
                  </a:cubicBezTo>
                  <a:cubicBezTo>
                    <a:pt x="1017" y="1016"/>
                    <a:pt x="1027" y="1016"/>
                    <a:pt x="1027" y="1017"/>
                  </a:cubicBezTo>
                  <a:cubicBezTo>
                    <a:pt x="1029" y="1022"/>
                    <a:pt x="1030" y="1027"/>
                    <a:pt x="1031" y="1031"/>
                  </a:cubicBezTo>
                  <a:close/>
                  <a:moveTo>
                    <a:pt x="690" y="580"/>
                  </a:moveTo>
                  <a:cubicBezTo>
                    <a:pt x="690" y="583"/>
                    <a:pt x="680" y="586"/>
                    <a:pt x="677" y="585"/>
                  </a:cubicBezTo>
                  <a:cubicBezTo>
                    <a:pt x="672" y="585"/>
                    <a:pt x="671" y="585"/>
                    <a:pt x="668" y="589"/>
                  </a:cubicBezTo>
                  <a:cubicBezTo>
                    <a:pt x="665" y="591"/>
                    <a:pt x="664" y="593"/>
                    <a:pt x="660" y="592"/>
                  </a:cubicBezTo>
                  <a:cubicBezTo>
                    <a:pt x="661" y="589"/>
                    <a:pt x="663" y="588"/>
                    <a:pt x="665" y="587"/>
                  </a:cubicBezTo>
                  <a:cubicBezTo>
                    <a:pt x="664" y="585"/>
                    <a:pt x="663" y="587"/>
                    <a:pt x="663" y="584"/>
                  </a:cubicBezTo>
                  <a:cubicBezTo>
                    <a:pt x="660" y="588"/>
                    <a:pt x="658" y="590"/>
                    <a:pt x="656" y="594"/>
                  </a:cubicBezTo>
                  <a:cubicBezTo>
                    <a:pt x="658" y="595"/>
                    <a:pt x="660" y="595"/>
                    <a:pt x="661" y="596"/>
                  </a:cubicBezTo>
                  <a:cubicBezTo>
                    <a:pt x="661" y="596"/>
                    <a:pt x="661" y="597"/>
                    <a:pt x="660" y="597"/>
                  </a:cubicBezTo>
                  <a:cubicBezTo>
                    <a:pt x="667" y="598"/>
                    <a:pt x="670" y="595"/>
                    <a:pt x="676" y="592"/>
                  </a:cubicBezTo>
                  <a:cubicBezTo>
                    <a:pt x="682" y="590"/>
                    <a:pt x="686" y="587"/>
                    <a:pt x="692" y="583"/>
                  </a:cubicBezTo>
                  <a:cubicBezTo>
                    <a:pt x="692" y="582"/>
                    <a:pt x="692" y="581"/>
                    <a:pt x="690" y="580"/>
                  </a:cubicBezTo>
                  <a:close/>
                  <a:moveTo>
                    <a:pt x="700" y="577"/>
                  </a:moveTo>
                  <a:cubicBezTo>
                    <a:pt x="705" y="583"/>
                    <a:pt x="717" y="573"/>
                    <a:pt x="711" y="570"/>
                  </a:cubicBezTo>
                  <a:cubicBezTo>
                    <a:pt x="712" y="569"/>
                    <a:pt x="714" y="567"/>
                    <a:pt x="716" y="566"/>
                  </a:cubicBezTo>
                  <a:cubicBezTo>
                    <a:pt x="712" y="567"/>
                    <a:pt x="705" y="573"/>
                    <a:pt x="703" y="571"/>
                  </a:cubicBezTo>
                  <a:cubicBezTo>
                    <a:pt x="699" y="570"/>
                    <a:pt x="693" y="572"/>
                    <a:pt x="689" y="573"/>
                  </a:cubicBezTo>
                  <a:cubicBezTo>
                    <a:pt x="679" y="585"/>
                    <a:pt x="696" y="574"/>
                    <a:pt x="700" y="577"/>
                  </a:cubicBezTo>
                  <a:close/>
                  <a:moveTo>
                    <a:pt x="590" y="541"/>
                  </a:moveTo>
                  <a:cubicBezTo>
                    <a:pt x="593" y="543"/>
                    <a:pt x="596" y="541"/>
                    <a:pt x="599" y="540"/>
                  </a:cubicBezTo>
                  <a:cubicBezTo>
                    <a:pt x="599" y="540"/>
                    <a:pt x="599" y="541"/>
                    <a:pt x="599" y="542"/>
                  </a:cubicBezTo>
                  <a:cubicBezTo>
                    <a:pt x="606" y="546"/>
                    <a:pt x="617" y="530"/>
                    <a:pt x="623" y="535"/>
                  </a:cubicBezTo>
                  <a:cubicBezTo>
                    <a:pt x="620" y="535"/>
                    <a:pt x="618" y="538"/>
                    <a:pt x="617" y="541"/>
                  </a:cubicBezTo>
                  <a:cubicBezTo>
                    <a:pt x="620" y="540"/>
                    <a:pt x="622" y="539"/>
                    <a:pt x="624" y="542"/>
                  </a:cubicBezTo>
                  <a:cubicBezTo>
                    <a:pt x="626" y="545"/>
                    <a:pt x="628" y="543"/>
                    <a:pt x="630" y="545"/>
                  </a:cubicBezTo>
                  <a:cubicBezTo>
                    <a:pt x="631" y="545"/>
                    <a:pt x="643" y="541"/>
                    <a:pt x="644" y="541"/>
                  </a:cubicBezTo>
                  <a:cubicBezTo>
                    <a:pt x="643" y="545"/>
                    <a:pt x="647" y="544"/>
                    <a:pt x="649" y="545"/>
                  </a:cubicBezTo>
                  <a:cubicBezTo>
                    <a:pt x="650" y="545"/>
                    <a:pt x="651" y="548"/>
                    <a:pt x="653" y="550"/>
                  </a:cubicBezTo>
                  <a:cubicBezTo>
                    <a:pt x="650" y="549"/>
                    <a:pt x="647" y="548"/>
                    <a:pt x="646" y="551"/>
                  </a:cubicBezTo>
                  <a:cubicBezTo>
                    <a:pt x="642" y="547"/>
                    <a:pt x="634" y="549"/>
                    <a:pt x="632" y="554"/>
                  </a:cubicBezTo>
                  <a:cubicBezTo>
                    <a:pt x="631" y="553"/>
                    <a:pt x="631" y="553"/>
                    <a:pt x="631" y="553"/>
                  </a:cubicBezTo>
                  <a:cubicBezTo>
                    <a:pt x="631" y="552"/>
                    <a:pt x="632" y="552"/>
                    <a:pt x="632" y="551"/>
                  </a:cubicBezTo>
                  <a:cubicBezTo>
                    <a:pt x="631" y="552"/>
                    <a:pt x="630" y="552"/>
                    <a:pt x="629" y="553"/>
                  </a:cubicBezTo>
                  <a:cubicBezTo>
                    <a:pt x="629" y="552"/>
                    <a:pt x="629" y="551"/>
                    <a:pt x="629" y="551"/>
                  </a:cubicBezTo>
                  <a:cubicBezTo>
                    <a:pt x="626" y="553"/>
                    <a:pt x="622" y="561"/>
                    <a:pt x="621" y="564"/>
                  </a:cubicBezTo>
                  <a:cubicBezTo>
                    <a:pt x="624" y="565"/>
                    <a:pt x="625" y="559"/>
                    <a:pt x="628" y="557"/>
                  </a:cubicBezTo>
                  <a:cubicBezTo>
                    <a:pt x="628" y="560"/>
                    <a:pt x="626" y="565"/>
                    <a:pt x="625" y="568"/>
                  </a:cubicBezTo>
                  <a:cubicBezTo>
                    <a:pt x="624" y="572"/>
                    <a:pt x="622" y="576"/>
                    <a:pt x="622" y="580"/>
                  </a:cubicBezTo>
                  <a:cubicBezTo>
                    <a:pt x="622" y="587"/>
                    <a:pt x="626" y="604"/>
                    <a:pt x="632" y="590"/>
                  </a:cubicBezTo>
                  <a:cubicBezTo>
                    <a:pt x="636" y="584"/>
                    <a:pt x="634" y="579"/>
                    <a:pt x="633" y="572"/>
                  </a:cubicBezTo>
                  <a:cubicBezTo>
                    <a:pt x="632" y="564"/>
                    <a:pt x="637" y="563"/>
                    <a:pt x="640" y="558"/>
                  </a:cubicBezTo>
                  <a:cubicBezTo>
                    <a:pt x="639" y="560"/>
                    <a:pt x="640" y="561"/>
                    <a:pt x="639" y="562"/>
                  </a:cubicBezTo>
                  <a:cubicBezTo>
                    <a:pt x="642" y="560"/>
                    <a:pt x="641" y="556"/>
                    <a:pt x="645" y="556"/>
                  </a:cubicBezTo>
                  <a:cubicBezTo>
                    <a:pt x="641" y="551"/>
                    <a:pt x="649" y="552"/>
                    <a:pt x="651" y="554"/>
                  </a:cubicBezTo>
                  <a:cubicBezTo>
                    <a:pt x="653" y="557"/>
                    <a:pt x="657" y="556"/>
                    <a:pt x="658" y="560"/>
                  </a:cubicBezTo>
                  <a:cubicBezTo>
                    <a:pt x="657" y="560"/>
                    <a:pt x="657" y="560"/>
                    <a:pt x="656" y="560"/>
                  </a:cubicBezTo>
                  <a:cubicBezTo>
                    <a:pt x="658" y="562"/>
                    <a:pt x="658" y="566"/>
                    <a:pt x="656" y="568"/>
                  </a:cubicBezTo>
                  <a:cubicBezTo>
                    <a:pt x="655" y="568"/>
                    <a:pt x="652" y="572"/>
                    <a:pt x="652" y="573"/>
                  </a:cubicBezTo>
                  <a:cubicBezTo>
                    <a:pt x="653" y="576"/>
                    <a:pt x="659" y="570"/>
                    <a:pt x="660" y="570"/>
                  </a:cubicBezTo>
                  <a:cubicBezTo>
                    <a:pt x="664" y="571"/>
                    <a:pt x="664" y="579"/>
                    <a:pt x="664" y="581"/>
                  </a:cubicBezTo>
                  <a:cubicBezTo>
                    <a:pt x="666" y="579"/>
                    <a:pt x="668" y="577"/>
                    <a:pt x="670" y="575"/>
                  </a:cubicBezTo>
                  <a:cubicBezTo>
                    <a:pt x="671" y="574"/>
                    <a:pt x="670" y="571"/>
                    <a:pt x="670" y="569"/>
                  </a:cubicBezTo>
                  <a:cubicBezTo>
                    <a:pt x="671" y="565"/>
                    <a:pt x="675" y="561"/>
                    <a:pt x="670" y="558"/>
                  </a:cubicBezTo>
                  <a:cubicBezTo>
                    <a:pt x="674" y="556"/>
                    <a:pt x="672" y="561"/>
                    <a:pt x="675" y="561"/>
                  </a:cubicBezTo>
                  <a:cubicBezTo>
                    <a:pt x="675" y="562"/>
                    <a:pt x="675" y="562"/>
                    <a:pt x="674" y="563"/>
                  </a:cubicBezTo>
                  <a:cubicBezTo>
                    <a:pt x="675" y="564"/>
                    <a:pt x="675" y="563"/>
                    <a:pt x="676" y="564"/>
                  </a:cubicBezTo>
                  <a:cubicBezTo>
                    <a:pt x="677" y="563"/>
                    <a:pt x="681" y="565"/>
                    <a:pt x="683" y="565"/>
                  </a:cubicBezTo>
                  <a:cubicBezTo>
                    <a:pt x="683" y="564"/>
                    <a:pt x="682" y="561"/>
                    <a:pt x="686" y="563"/>
                  </a:cubicBezTo>
                  <a:cubicBezTo>
                    <a:pt x="682" y="559"/>
                    <a:pt x="682" y="551"/>
                    <a:pt x="676" y="550"/>
                  </a:cubicBezTo>
                  <a:cubicBezTo>
                    <a:pt x="671" y="549"/>
                    <a:pt x="665" y="549"/>
                    <a:pt x="660" y="548"/>
                  </a:cubicBezTo>
                  <a:cubicBezTo>
                    <a:pt x="658" y="547"/>
                    <a:pt x="647" y="544"/>
                    <a:pt x="648" y="543"/>
                  </a:cubicBezTo>
                  <a:cubicBezTo>
                    <a:pt x="649" y="541"/>
                    <a:pt x="648" y="540"/>
                    <a:pt x="647" y="539"/>
                  </a:cubicBezTo>
                  <a:cubicBezTo>
                    <a:pt x="646" y="538"/>
                    <a:pt x="648" y="537"/>
                    <a:pt x="647" y="536"/>
                  </a:cubicBezTo>
                  <a:cubicBezTo>
                    <a:pt x="646" y="532"/>
                    <a:pt x="643" y="534"/>
                    <a:pt x="645" y="528"/>
                  </a:cubicBezTo>
                  <a:cubicBezTo>
                    <a:pt x="637" y="530"/>
                    <a:pt x="637" y="526"/>
                    <a:pt x="634" y="520"/>
                  </a:cubicBezTo>
                  <a:cubicBezTo>
                    <a:pt x="631" y="517"/>
                    <a:pt x="629" y="521"/>
                    <a:pt x="627" y="520"/>
                  </a:cubicBezTo>
                  <a:cubicBezTo>
                    <a:pt x="624" y="519"/>
                    <a:pt x="622" y="517"/>
                    <a:pt x="619" y="517"/>
                  </a:cubicBezTo>
                  <a:cubicBezTo>
                    <a:pt x="622" y="520"/>
                    <a:pt x="619" y="521"/>
                    <a:pt x="617" y="523"/>
                  </a:cubicBezTo>
                  <a:cubicBezTo>
                    <a:pt x="618" y="522"/>
                    <a:pt x="618" y="521"/>
                    <a:pt x="618" y="519"/>
                  </a:cubicBezTo>
                  <a:cubicBezTo>
                    <a:pt x="616" y="520"/>
                    <a:pt x="616" y="523"/>
                    <a:pt x="614" y="524"/>
                  </a:cubicBezTo>
                  <a:cubicBezTo>
                    <a:pt x="614" y="523"/>
                    <a:pt x="614" y="522"/>
                    <a:pt x="615" y="521"/>
                  </a:cubicBezTo>
                  <a:cubicBezTo>
                    <a:pt x="611" y="522"/>
                    <a:pt x="612" y="526"/>
                    <a:pt x="610" y="527"/>
                  </a:cubicBezTo>
                  <a:cubicBezTo>
                    <a:pt x="606" y="529"/>
                    <a:pt x="603" y="530"/>
                    <a:pt x="599" y="532"/>
                  </a:cubicBezTo>
                  <a:cubicBezTo>
                    <a:pt x="596" y="535"/>
                    <a:pt x="593" y="538"/>
                    <a:pt x="590" y="541"/>
                  </a:cubicBezTo>
                  <a:close/>
                  <a:moveTo>
                    <a:pt x="392" y="300"/>
                  </a:moveTo>
                  <a:cubicBezTo>
                    <a:pt x="391" y="300"/>
                    <a:pt x="390" y="299"/>
                    <a:pt x="389" y="299"/>
                  </a:cubicBezTo>
                  <a:cubicBezTo>
                    <a:pt x="390" y="299"/>
                    <a:pt x="390" y="298"/>
                    <a:pt x="391" y="297"/>
                  </a:cubicBezTo>
                  <a:cubicBezTo>
                    <a:pt x="388" y="296"/>
                    <a:pt x="385" y="301"/>
                    <a:pt x="382" y="301"/>
                  </a:cubicBezTo>
                  <a:cubicBezTo>
                    <a:pt x="377" y="302"/>
                    <a:pt x="375" y="303"/>
                    <a:pt x="370" y="301"/>
                  </a:cubicBezTo>
                  <a:cubicBezTo>
                    <a:pt x="372" y="297"/>
                    <a:pt x="377" y="296"/>
                    <a:pt x="381" y="294"/>
                  </a:cubicBezTo>
                  <a:cubicBezTo>
                    <a:pt x="374" y="292"/>
                    <a:pt x="372" y="291"/>
                    <a:pt x="366" y="294"/>
                  </a:cubicBezTo>
                  <a:cubicBezTo>
                    <a:pt x="362" y="295"/>
                    <a:pt x="358" y="297"/>
                    <a:pt x="354" y="298"/>
                  </a:cubicBezTo>
                  <a:cubicBezTo>
                    <a:pt x="349" y="299"/>
                    <a:pt x="345" y="300"/>
                    <a:pt x="340" y="301"/>
                  </a:cubicBezTo>
                  <a:cubicBezTo>
                    <a:pt x="338" y="302"/>
                    <a:pt x="328" y="303"/>
                    <a:pt x="335" y="307"/>
                  </a:cubicBezTo>
                  <a:cubicBezTo>
                    <a:pt x="336" y="307"/>
                    <a:pt x="337" y="306"/>
                    <a:pt x="337" y="306"/>
                  </a:cubicBezTo>
                  <a:cubicBezTo>
                    <a:pt x="337" y="305"/>
                    <a:pt x="337" y="305"/>
                    <a:pt x="337" y="304"/>
                  </a:cubicBezTo>
                  <a:cubicBezTo>
                    <a:pt x="339" y="303"/>
                    <a:pt x="347" y="303"/>
                    <a:pt x="350" y="304"/>
                  </a:cubicBezTo>
                  <a:cubicBezTo>
                    <a:pt x="350" y="303"/>
                    <a:pt x="350" y="303"/>
                    <a:pt x="349" y="303"/>
                  </a:cubicBezTo>
                  <a:cubicBezTo>
                    <a:pt x="354" y="302"/>
                    <a:pt x="359" y="303"/>
                    <a:pt x="363" y="305"/>
                  </a:cubicBezTo>
                  <a:cubicBezTo>
                    <a:pt x="361" y="309"/>
                    <a:pt x="355" y="306"/>
                    <a:pt x="351" y="307"/>
                  </a:cubicBezTo>
                  <a:cubicBezTo>
                    <a:pt x="353" y="308"/>
                    <a:pt x="354" y="309"/>
                    <a:pt x="355" y="311"/>
                  </a:cubicBezTo>
                  <a:cubicBezTo>
                    <a:pt x="353" y="311"/>
                    <a:pt x="352" y="312"/>
                    <a:pt x="350" y="313"/>
                  </a:cubicBezTo>
                  <a:cubicBezTo>
                    <a:pt x="353" y="317"/>
                    <a:pt x="348" y="317"/>
                    <a:pt x="346" y="318"/>
                  </a:cubicBezTo>
                  <a:cubicBezTo>
                    <a:pt x="349" y="320"/>
                    <a:pt x="353" y="319"/>
                    <a:pt x="356" y="320"/>
                  </a:cubicBezTo>
                  <a:cubicBezTo>
                    <a:pt x="358" y="321"/>
                    <a:pt x="361" y="315"/>
                    <a:pt x="363" y="314"/>
                  </a:cubicBezTo>
                  <a:cubicBezTo>
                    <a:pt x="367" y="312"/>
                    <a:pt x="373" y="313"/>
                    <a:pt x="368" y="317"/>
                  </a:cubicBezTo>
                  <a:cubicBezTo>
                    <a:pt x="366" y="318"/>
                    <a:pt x="366" y="320"/>
                    <a:pt x="365" y="320"/>
                  </a:cubicBezTo>
                  <a:cubicBezTo>
                    <a:pt x="364" y="321"/>
                    <a:pt x="362" y="321"/>
                    <a:pt x="361" y="322"/>
                  </a:cubicBezTo>
                  <a:cubicBezTo>
                    <a:pt x="366" y="326"/>
                    <a:pt x="371" y="314"/>
                    <a:pt x="377" y="316"/>
                  </a:cubicBezTo>
                  <a:cubicBezTo>
                    <a:pt x="376" y="314"/>
                    <a:pt x="375" y="312"/>
                    <a:pt x="373" y="312"/>
                  </a:cubicBezTo>
                  <a:cubicBezTo>
                    <a:pt x="378" y="307"/>
                    <a:pt x="387" y="314"/>
                    <a:pt x="390" y="309"/>
                  </a:cubicBezTo>
                  <a:cubicBezTo>
                    <a:pt x="389" y="309"/>
                    <a:pt x="388" y="309"/>
                    <a:pt x="387" y="309"/>
                  </a:cubicBezTo>
                  <a:cubicBezTo>
                    <a:pt x="387" y="305"/>
                    <a:pt x="389" y="307"/>
                    <a:pt x="390" y="305"/>
                  </a:cubicBezTo>
                  <a:cubicBezTo>
                    <a:pt x="391" y="304"/>
                    <a:pt x="391" y="302"/>
                    <a:pt x="392" y="300"/>
                  </a:cubicBezTo>
                  <a:close/>
                  <a:moveTo>
                    <a:pt x="459" y="350"/>
                  </a:moveTo>
                  <a:cubicBezTo>
                    <a:pt x="453" y="348"/>
                    <a:pt x="445" y="347"/>
                    <a:pt x="440" y="351"/>
                  </a:cubicBezTo>
                  <a:cubicBezTo>
                    <a:pt x="438" y="352"/>
                    <a:pt x="437" y="355"/>
                    <a:pt x="436" y="356"/>
                  </a:cubicBezTo>
                  <a:cubicBezTo>
                    <a:pt x="433" y="359"/>
                    <a:pt x="432" y="360"/>
                    <a:pt x="428" y="360"/>
                  </a:cubicBezTo>
                  <a:cubicBezTo>
                    <a:pt x="425" y="361"/>
                    <a:pt x="419" y="360"/>
                    <a:pt x="418" y="356"/>
                  </a:cubicBezTo>
                  <a:cubicBezTo>
                    <a:pt x="417" y="355"/>
                    <a:pt x="411" y="356"/>
                    <a:pt x="410" y="353"/>
                  </a:cubicBezTo>
                  <a:cubicBezTo>
                    <a:pt x="409" y="353"/>
                    <a:pt x="404" y="350"/>
                    <a:pt x="403" y="351"/>
                  </a:cubicBezTo>
                  <a:cubicBezTo>
                    <a:pt x="402" y="352"/>
                    <a:pt x="409" y="355"/>
                    <a:pt x="410" y="355"/>
                  </a:cubicBezTo>
                  <a:cubicBezTo>
                    <a:pt x="408" y="359"/>
                    <a:pt x="418" y="363"/>
                    <a:pt x="412" y="364"/>
                  </a:cubicBezTo>
                  <a:cubicBezTo>
                    <a:pt x="410" y="365"/>
                    <a:pt x="408" y="363"/>
                    <a:pt x="407" y="365"/>
                  </a:cubicBezTo>
                  <a:cubicBezTo>
                    <a:pt x="405" y="367"/>
                    <a:pt x="406" y="368"/>
                    <a:pt x="404" y="369"/>
                  </a:cubicBezTo>
                  <a:cubicBezTo>
                    <a:pt x="404" y="369"/>
                    <a:pt x="404" y="370"/>
                    <a:pt x="405" y="370"/>
                  </a:cubicBezTo>
                  <a:cubicBezTo>
                    <a:pt x="403" y="372"/>
                    <a:pt x="400" y="370"/>
                    <a:pt x="398" y="370"/>
                  </a:cubicBezTo>
                  <a:cubicBezTo>
                    <a:pt x="398" y="370"/>
                    <a:pt x="398" y="371"/>
                    <a:pt x="398" y="371"/>
                  </a:cubicBezTo>
                  <a:cubicBezTo>
                    <a:pt x="396" y="371"/>
                    <a:pt x="394" y="370"/>
                    <a:pt x="391" y="370"/>
                  </a:cubicBezTo>
                  <a:cubicBezTo>
                    <a:pt x="394" y="374"/>
                    <a:pt x="403" y="375"/>
                    <a:pt x="408" y="376"/>
                  </a:cubicBezTo>
                  <a:cubicBezTo>
                    <a:pt x="411" y="377"/>
                    <a:pt x="423" y="375"/>
                    <a:pt x="421" y="371"/>
                  </a:cubicBezTo>
                  <a:cubicBezTo>
                    <a:pt x="425" y="367"/>
                    <a:pt x="428" y="369"/>
                    <a:pt x="432" y="367"/>
                  </a:cubicBezTo>
                  <a:cubicBezTo>
                    <a:pt x="434" y="365"/>
                    <a:pt x="437" y="362"/>
                    <a:pt x="439" y="360"/>
                  </a:cubicBezTo>
                  <a:cubicBezTo>
                    <a:pt x="438" y="360"/>
                    <a:pt x="438" y="360"/>
                    <a:pt x="437" y="360"/>
                  </a:cubicBezTo>
                  <a:cubicBezTo>
                    <a:pt x="440" y="358"/>
                    <a:pt x="441" y="356"/>
                    <a:pt x="445" y="356"/>
                  </a:cubicBezTo>
                  <a:cubicBezTo>
                    <a:pt x="447" y="355"/>
                    <a:pt x="449" y="356"/>
                    <a:pt x="451" y="353"/>
                  </a:cubicBezTo>
                  <a:cubicBezTo>
                    <a:pt x="449" y="354"/>
                    <a:pt x="449" y="354"/>
                    <a:pt x="447" y="354"/>
                  </a:cubicBezTo>
                  <a:cubicBezTo>
                    <a:pt x="449" y="353"/>
                    <a:pt x="451" y="353"/>
                    <a:pt x="453" y="352"/>
                  </a:cubicBezTo>
                  <a:cubicBezTo>
                    <a:pt x="451" y="352"/>
                    <a:pt x="449" y="352"/>
                    <a:pt x="448" y="351"/>
                  </a:cubicBezTo>
                  <a:cubicBezTo>
                    <a:pt x="449" y="351"/>
                    <a:pt x="450" y="351"/>
                    <a:pt x="452" y="351"/>
                  </a:cubicBezTo>
                  <a:cubicBezTo>
                    <a:pt x="447" y="349"/>
                    <a:pt x="442" y="353"/>
                    <a:pt x="437" y="356"/>
                  </a:cubicBezTo>
                  <a:cubicBezTo>
                    <a:pt x="439" y="350"/>
                    <a:pt x="455" y="346"/>
                    <a:pt x="456" y="353"/>
                  </a:cubicBezTo>
                  <a:cubicBezTo>
                    <a:pt x="457" y="353"/>
                    <a:pt x="458" y="351"/>
                    <a:pt x="459" y="350"/>
                  </a:cubicBezTo>
                  <a:close/>
                  <a:moveTo>
                    <a:pt x="545" y="485"/>
                  </a:moveTo>
                  <a:cubicBezTo>
                    <a:pt x="546" y="482"/>
                    <a:pt x="545" y="483"/>
                    <a:pt x="547" y="482"/>
                  </a:cubicBezTo>
                  <a:cubicBezTo>
                    <a:pt x="547" y="483"/>
                    <a:pt x="547" y="484"/>
                    <a:pt x="547" y="484"/>
                  </a:cubicBezTo>
                  <a:cubicBezTo>
                    <a:pt x="547" y="484"/>
                    <a:pt x="547" y="484"/>
                    <a:pt x="548" y="483"/>
                  </a:cubicBezTo>
                  <a:cubicBezTo>
                    <a:pt x="550" y="484"/>
                    <a:pt x="549" y="487"/>
                    <a:pt x="549" y="490"/>
                  </a:cubicBezTo>
                  <a:cubicBezTo>
                    <a:pt x="550" y="488"/>
                    <a:pt x="551" y="487"/>
                    <a:pt x="553" y="487"/>
                  </a:cubicBezTo>
                  <a:cubicBezTo>
                    <a:pt x="554" y="488"/>
                    <a:pt x="552" y="491"/>
                    <a:pt x="551" y="493"/>
                  </a:cubicBezTo>
                  <a:cubicBezTo>
                    <a:pt x="553" y="492"/>
                    <a:pt x="553" y="492"/>
                    <a:pt x="554" y="491"/>
                  </a:cubicBezTo>
                  <a:cubicBezTo>
                    <a:pt x="551" y="493"/>
                    <a:pt x="551" y="497"/>
                    <a:pt x="552" y="501"/>
                  </a:cubicBezTo>
                  <a:cubicBezTo>
                    <a:pt x="553" y="504"/>
                    <a:pt x="555" y="500"/>
                    <a:pt x="555" y="498"/>
                  </a:cubicBezTo>
                  <a:cubicBezTo>
                    <a:pt x="555" y="499"/>
                    <a:pt x="556" y="499"/>
                    <a:pt x="557" y="499"/>
                  </a:cubicBezTo>
                  <a:cubicBezTo>
                    <a:pt x="555" y="496"/>
                    <a:pt x="558" y="493"/>
                    <a:pt x="556" y="491"/>
                  </a:cubicBezTo>
                  <a:cubicBezTo>
                    <a:pt x="554" y="489"/>
                    <a:pt x="552" y="484"/>
                    <a:pt x="551" y="482"/>
                  </a:cubicBezTo>
                  <a:cubicBezTo>
                    <a:pt x="550" y="478"/>
                    <a:pt x="542" y="461"/>
                    <a:pt x="546" y="459"/>
                  </a:cubicBezTo>
                  <a:cubicBezTo>
                    <a:pt x="545" y="459"/>
                    <a:pt x="545" y="459"/>
                    <a:pt x="545" y="459"/>
                  </a:cubicBezTo>
                  <a:cubicBezTo>
                    <a:pt x="544" y="460"/>
                    <a:pt x="543" y="460"/>
                    <a:pt x="542" y="460"/>
                  </a:cubicBezTo>
                  <a:cubicBezTo>
                    <a:pt x="542" y="458"/>
                    <a:pt x="543" y="457"/>
                    <a:pt x="545" y="457"/>
                  </a:cubicBezTo>
                  <a:cubicBezTo>
                    <a:pt x="545" y="456"/>
                    <a:pt x="544" y="455"/>
                    <a:pt x="543" y="455"/>
                  </a:cubicBezTo>
                  <a:cubicBezTo>
                    <a:pt x="541" y="460"/>
                    <a:pt x="541" y="461"/>
                    <a:pt x="544" y="464"/>
                  </a:cubicBezTo>
                  <a:cubicBezTo>
                    <a:pt x="542" y="462"/>
                    <a:pt x="536" y="460"/>
                    <a:pt x="535" y="464"/>
                  </a:cubicBezTo>
                  <a:cubicBezTo>
                    <a:pt x="533" y="472"/>
                    <a:pt x="534" y="470"/>
                    <a:pt x="540" y="472"/>
                  </a:cubicBezTo>
                  <a:cubicBezTo>
                    <a:pt x="534" y="473"/>
                    <a:pt x="541" y="480"/>
                    <a:pt x="543" y="484"/>
                  </a:cubicBezTo>
                  <a:cubicBezTo>
                    <a:pt x="544" y="484"/>
                    <a:pt x="544" y="484"/>
                    <a:pt x="545" y="485"/>
                  </a:cubicBezTo>
                  <a:close/>
                  <a:moveTo>
                    <a:pt x="18" y="383"/>
                  </a:moveTo>
                  <a:cubicBezTo>
                    <a:pt x="13" y="381"/>
                    <a:pt x="10" y="385"/>
                    <a:pt x="5" y="384"/>
                  </a:cubicBezTo>
                  <a:cubicBezTo>
                    <a:pt x="7" y="388"/>
                    <a:pt x="11" y="388"/>
                    <a:pt x="14" y="390"/>
                  </a:cubicBezTo>
                  <a:cubicBezTo>
                    <a:pt x="15" y="388"/>
                    <a:pt x="17" y="388"/>
                    <a:pt x="19" y="388"/>
                  </a:cubicBezTo>
                  <a:cubicBezTo>
                    <a:pt x="19" y="388"/>
                    <a:pt x="19" y="387"/>
                    <a:pt x="19" y="387"/>
                  </a:cubicBezTo>
                  <a:cubicBezTo>
                    <a:pt x="19" y="385"/>
                    <a:pt x="17" y="385"/>
                    <a:pt x="18" y="383"/>
                  </a:cubicBezTo>
                  <a:close/>
                  <a:moveTo>
                    <a:pt x="332" y="216"/>
                  </a:moveTo>
                  <a:cubicBezTo>
                    <a:pt x="337" y="219"/>
                    <a:pt x="341" y="220"/>
                    <a:pt x="344" y="225"/>
                  </a:cubicBezTo>
                  <a:cubicBezTo>
                    <a:pt x="350" y="231"/>
                    <a:pt x="349" y="231"/>
                    <a:pt x="357" y="227"/>
                  </a:cubicBezTo>
                  <a:cubicBezTo>
                    <a:pt x="358" y="226"/>
                    <a:pt x="359" y="226"/>
                    <a:pt x="360" y="225"/>
                  </a:cubicBezTo>
                  <a:cubicBezTo>
                    <a:pt x="361" y="224"/>
                    <a:pt x="361" y="227"/>
                    <a:pt x="362" y="226"/>
                  </a:cubicBezTo>
                  <a:cubicBezTo>
                    <a:pt x="364" y="226"/>
                    <a:pt x="367" y="224"/>
                    <a:pt x="369" y="223"/>
                  </a:cubicBezTo>
                  <a:cubicBezTo>
                    <a:pt x="371" y="213"/>
                    <a:pt x="371" y="213"/>
                    <a:pt x="371" y="213"/>
                  </a:cubicBezTo>
                  <a:cubicBezTo>
                    <a:pt x="374" y="215"/>
                    <a:pt x="378" y="212"/>
                    <a:pt x="379" y="208"/>
                  </a:cubicBezTo>
                  <a:cubicBezTo>
                    <a:pt x="380" y="205"/>
                    <a:pt x="381" y="205"/>
                    <a:pt x="384" y="204"/>
                  </a:cubicBezTo>
                  <a:cubicBezTo>
                    <a:pt x="391" y="201"/>
                    <a:pt x="400" y="199"/>
                    <a:pt x="406" y="195"/>
                  </a:cubicBezTo>
                  <a:cubicBezTo>
                    <a:pt x="409" y="192"/>
                    <a:pt x="409" y="190"/>
                    <a:pt x="405" y="187"/>
                  </a:cubicBezTo>
                  <a:cubicBezTo>
                    <a:pt x="402" y="185"/>
                    <a:pt x="400" y="183"/>
                    <a:pt x="397" y="182"/>
                  </a:cubicBezTo>
                  <a:cubicBezTo>
                    <a:pt x="391" y="179"/>
                    <a:pt x="384" y="177"/>
                    <a:pt x="379" y="183"/>
                  </a:cubicBezTo>
                  <a:cubicBezTo>
                    <a:pt x="379" y="182"/>
                    <a:pt x="379" y="181"/>
                    <a:pt x="379" y="180"/>
                  </a:cubicBezTo>
                  <a:cubicBezTo>
                    <a:pt x="372" y="182"/>
                    <a:pt x="366" y="174"/>
                    <a:pt x="360" y="174"/>
                  </a:cubicBezTo>
                  <a:cubicBezTo>
                    <a:pt x="352" y="176"/>
                    <a:pt x="344" y="177"/>
                    <a:pt x="336" y="178"/>
                  </a:cubicBezTo>
                  <a:cubicBezTo>
                    <a:pt x="338" y="180"/>
                    <a:pt x="343" y="188"/>
                    <a:pt x="342" y="189"/>
                  </a:cubicBezTo>
                  <a:cubicBezTo>
                    <a:pt x="340" y="192"/>
                    <a:pt x="333" y="198"/>
                    <a:pt x="337" y="201"/>
                  </a:cubicBezTo>
                  <a:cubicBezTo>
                    <a:pt x="330" y="202"/>
                    <a:pt x="335" y="204"/>
                    <a:pt x="333" y="207"/>
                  </a:cubicBezTo>
                  <a:cubicBezTo>
                    <a:pt x="331" y="210"/>
                    <a:pt x="327" y="213"/>
                    <a:pt x="328" y="217"/>
                  </a:cubicBezTo>
                  <a:cubicBezTo>
                    <a:pt x="329" y="217"/>
                    <a:pt x="331" y="217"/>
                    <a:pt x="332" y="216"/>
                  </a:cubicBezTo>
                  <a:close/>
                  <a:moveTo>
                    <a:pt x="362" y="152"/>
                  </a:moveTo>
                  <a:cubicBezTo>
                    <a:pt x="366" y="152"/>
                    <a:pt x="364" y="149"/>
                    <a:pt x="365" y="148"/>
                  </a:cubicBezTo>
                  <a:cubicBezTo>
                    <a:pt x="367" y="146"/>
                    <a:pt x="370" y="149"/>
                    <a:pt x="370" y="153"/>
                  </a:cubicBezTo>
                  <a:cubicBezTo>
                    <a:pt x="372" y="152"/>
                    <a:pt x="375" y="152"/>
                    <a:pt x="376" y="150"/>
                  </a:cubicBezTo>
                  <a:cubicBezTo>
                    <a:pt x="378" y="148"/>
                    <a:pt x="374" y="145"/>
                    <a:pt x="376" y="143"/>
                  </a:cubicBezTo>
                  <a:cubicBezTo>
                    <a:pt x="378" y="143"/>
                    <a:pt x="379" y="149"/>
                    <a:pt x="382" y="145"/>
                  </a:cubicBezTo>
                  <a:cubicBezTo>
                    <a:pt x="384" y="143"/>
                    <a:pt x="383" y="141"/>
                    <a:pt x="381" y="141"/>
                  </a:cubicBezTo>
                  <a:cubicBezTo>
                    <a:pt x="383" y="139"/>
                    <a:pt x="386" y="141"/>
                    <a:pt x="386" y="137"/>
                  </a:cubicBezTo>
                  <a:cubicBezTo>
                    <a:pt x="386" y="135"/>
                    <a:pt x="389" y="135"/>
                    <a:pt x="390" y="136"/>
                  </a:cubicBezTo>
                  <a:cubicBezTo>
                    <a:pt x="385" y="140"/>
                    <a:pt x="390" y="146"/>
                    <a:pt x="395" y="144"/>
                  </a:cubicBezTo>
                  <a:cubicBezTo>
                    <a:pt x="399" y="143"/>
                    <a:pt x="408" y="137"/>
                    <a:pt x="402" y="133"/>
                  </a:cubicBezTo>
                  <a:cubicBezTo>
                    <a:pt x="402" y="133"/>
                    <a:pt x="404" y="133"/>
                    <a:pt x="406" y="133"/>
                  </a:cubicBezTo>
                  <a:cubicBezTo>
                    <a:pt x="397" y="131"/>
                    <a:pt x="405" y="127"/>
                    <a:pt x="408" y="126"/>
                  </a:cubicBezTo>
                  <a:cubicBezTo>
                    <a:pt x="403" y="123"/>
                    <a:pt x="401" y="121"/>
                    <a:pt x="395" y="123"/>
                  </a:cubicBezTo>
                  <a:cubicBezTo>
                    <a:pt x="396" y="124"/>
                    <a:pt x="397" y="124"/>
                    <a:pt x="398" y="125"/>
                  </a:cubicBezTo>
                  <a:cubicBezTo>
                    <a:pt x="395" y="127"/>
                    <a:pt x="393" y="126"/>
                    <a:pt x="390" y="125"/>
                  </a:cubicBezTo>
                  <a:cubicBezTo>
                    <a:pt x="388" y="124"/>
                    <a:pt x="385" y="125"/>
                    <a:pt x="383" y="125"/>
                  </a:cubicBezTo>
                  <a:cubicBezTo>
                    <a:pt x="378" y="126"/>
                    <a:pt x="376" y="128"/>
                    <a:pt x="372" y="132"/>
                  </a:cubicBezTo>
                  <a:cubicBezTo>
                    <a:pt x="369" y="134"/>
                    <a:pt x="363" y="141"/>
                    <a:pt x="359" y="142"/>
                  </a:cubicBezTo>
                  <a:cubicBezTo>
                    <a:pt x="353" y="143"/>
                    <a:pt x="349" y="144"/>
                    <a:pt x="354" y="151"/>
                  </a:cubicBezTo>
                  <a:cubicBezTo>
                    <a:pt x="357" y="151"/>
                    <a:pt x="359" y="151"/>
                    <a:pt x="362" y="152"/>
                  </a:cubicBezTo>
                  <a:close/>
                  <a:moveTo>
                    <a:pt x="422" y="117"/>
                  </a:moveTo>
                  <a:cubicBezTo>
                    <a:pt x="417" y="112"/>
                    <a:pt x="417" y="112"/>
                    <a:pt x="411" y="114"/>
                  </a:cubicBezTo>
                  <a:cubicBezTo>
                    <a:pt x="413" y="116"/>
                    <a:pt x="415" y="117"/>
                    <a:pt x="418" y="119"/>
                  </a:cubicBezTo>
                  <a:cubicBezTo>
                    <a:pt x="419" y="118"/>
                    <a:pt x="421" y="118"/>
                    <a:pt x="422" y="117"/>
                  </a:cubicBezTo>
                  <a:close/>
                  <a:moveTo>
                    <a:pt x="115" y="411"/>
                  </a:moveTo>
                  <a:cubicBezTo>
                    <a:pt x="118" y="413"/>
                    <a:pt x="121" y="410"/>
                    <a:pt x="122" y="409"/>
                  </a:cubicBezTo>
                  <a:cubicBezTo>
                    <a:pt x="123" y="409"/>
                    <a:pt x="123" y="409"/>
                    <a:pt x="124" y="410"/>
                  </a:cubicBezTo>
                  <a:cubicBezTo>
                    <a:pt x="124" y="409"/>
                    <a:pt x="124" y="409"/>
                    <a:pt x="125" y="408"/>
                  </a:cubicBezTo>
                  <a:cubicBezTo>
                    <a:pt x="123" y="407"/>
                    <a:pt x="121" y="407"/>
                    <a:pt x="120" y="406"/>
                  </a:cubicBezTo>
                  <a:cubicBezTo>
                    <a:pt x="118" y="407"/>
                    <a:pt x="116" y="409"/>
                    <a:pt x="115" y="411"/>
                  </a:cubicBezTo>
                  <a:close/>
                  <a:moveTo>
                    <a:pt x="282" y="461"/>
                  </a:moveTo>
                  <a:cubicBezTo>
                    <a:pt x="282" y="457"/>
                    <a:pt x="271" y="458"/>
                    <a:pt x="271" y="459"/>
                  </a:cubicBezTo>
                  <a:cubicBezTo>
                    <a:pt x="271" y="465"/>
                    <a:pt x="283" y="486"/>
                    <a:pt x="287" y="481"/>
                  </a:cubicBezTo>
                  <a:cubicBezTo>
                    <a:pt x="286" y="480"/>
                    <a:pt x="285" y="479"/>
                    <a:pt x="283" y="477"/>
                  </a:cubicBezTo>
                  <a:cubicBezTo>
                    <a:pt x="282" y="472"/>
                    <a:pt x="281" y="467"/>
                    <a:pt x="282" y="461"/>
                  </a:cubicBezTo>
                  <a:close/>
                  <a:moveTo>
                    <a:pt x="110" y="417"/>
                  </a:moveTo>
                  <a:cubicBezTo>
                    <a:pt x="103" y="413"/>
                    <a:pt x="102" y="428"/>
                    <a:pt x="109" y="427"/>
                  </a:cubicBezTo>
                  <a:cubicBezTo>
                    <a:pt x="111" y="427"/>
                    <a:pt x="113" y="423"/>
                    <a:pt x="115" y="423"/>
                  </a:cubicBezTo>
                  <a:cubicBezTo>
                    <a:pt x="118" y="423"/>
                    <a:pt x="120" y="421"/>
                    <a:pt x="119" y="418"/>
                  </a:cubicBezTo>
                  <a:cubicBezTo>
                    <a:pt x="121" y="419"/>
                    <a:pt x="123" y="419"/>
                    <a:pt x="123" y="417"/>
                  </a:cubicBezTo>
                  <a:cubicBezTo>
                    <a:pt x="123" y="417"/>
                    <a:pt x="122" y="416"/>
                    <a:pt x="121" y="416"/>
                  </a:cubicBezTo>
                  <a:cubicBezTo>
                    <a:pt x="123" y="412"/>
                    <a:pt x="109" y="411"/>
                    <a:pt x="110" y="417"/>
                  </a:cubicBezTo>
                  <a:close/>
                  <a:moveTo>
                    <a:pt x="343" y="516"/>
                  </a:moveTo>
                  <a:cubicBezTo>
                    <a:pt x="342" y="514"/>
                    <a:pt x="339" y="514"/>
                    <a:pt x="338" y="513"/>
                  </a:cubicBezTo>
                  <a:cubicBezTo>
                    <a:pt x="335" y="512"/>
                    <a:pt x="335" y="511"/>
                    <a:pt x="333" y="508"/>
                  </a:cubicBezTo>
                  <a:cubicBezTo>
                    <a:pt x="329" y="501"/>
                    <a:pt x="328" y="503"/>
                    <a:pt x="321" y="500"/>
                  </a:cubicBezTo>
                  <a:cubicBezTo>
                    <a:pt x="315" y="498"/>
                    <a:pt x="313" y="496"/>
                    <a:pt x="307" y="497"/>
                  </a:cubicBezTo>
                  <a:cubicBezTo>
                    <a:pt x="317" y="509"/>
                    <a:pt x="327" y="516"/>
                    <a:pt x="340" y="523"/>
                  </a:cubicBezTo>
                  <a:cubicBezTo>
                    <a:pt x="348" y="526"/>
                    <a:pt x="347" y="523"/>
                    <a:pt x="343" y="516"/>
                  </a:cubicBezTo>
                  <a:close/>
                  <a:moveTo>
                    <a:pt x="1691" y="1085"/>
                  </a:moveTo>
                  <a:cubicBezTo>
                    <a:pt x="1689" y="1083"/>
                    <a:pt x="1683" y="1073"/>
                    <a:pt x="1682" y="1082"/>
                  </a:cubicBezTo>
                  <a:cubicBezTo>
                    <a:pt x="1682" y="1090"/>
                    <a:pt x="1680" y="1090"/>
                    <a:pt x="1675" y="1095"/>
                  </a:cubicBezTo>
                  <a:cubicBezTo>
                    <a:pt x="1671" y="1100"/>
                    <a:pt x="1669" y="1104"/>
                    <a:pt x="1664" y="1106"/>
                  </a:cubicBezTo>
                  <a:cubicBezTo>
                    <a:pt x="1659" y="1109"/>
                    <a:pt x="1655" y="1111"/>
                    <a:pt x="1649" y="1112"/>
                  </a:cubicBezTo>
                  <a:cubicBezTo>
                    <a:pt x="1647" y="1113"/>
                    <a:pt x="1644" y="1123"/>
                    <a:pt x="1645" y="1125"/>
                  </a:cubicBezTo>
                  <a:cubicBezTo>
                    <a:pt x="1646" y="1130"/>
                    <a:pt x="1649" y="1138"/>
                    <a:pt x="1649" y="1143"/>
                  </a:cubicBezTo>
                  <a:cubicBezTo>
                    <a:pt x="1648" y="1148"/>
                    <a:pt x="1642" y="1153"/>
                    <a:pt x="1641" y="1158"/>
                  </a:cubicBezTo>
                  <a:cubicBezTo>
                    <a:pt x="1639" y="1164"/>
                    <a:pt x="1640" y="1169"/>
                    <a:pt x="1642" y="1175"/>
                  </a:cubicBezTo>
                  <a:cubicBezTo>
                    <a:pt x="1643" y="1180"/>
                    <a:pt x="1644" y="1186"/>
                    <a:pt x="1645" y="1191"/>
                  </a:cubicBezTo>
                  <a:cubicBezTo>
                    <a:pt x="1645" y="1193"/>
                    <a:pt x="1654" y="1197"/>
                    <a:pt x="1656" y="1196"/>
                  </a:cubicBezTo>
                  <a:cubicBezTo>
                    <a:pt x="1658" y="1195"/>
                    <a:pt x="1668" y="1192"/>
                    <a:pt x="1668" y="1192"/>
                  </a:cubicBezTo>
                  <a:cubicBezTo>
                    <a:pt x="1669" y="1188"/>
                    <a:pt x="1670" y="1183"/>
                    <a:pt x="1672" y="1179"/>
                  </a:cubicBezTo>
                  <a:cubicBezTo>
                    <a:pt x="1676" y="1164"/>
                    <a:pt x="1681" y="1148"/>
                    <a:pt x="1686" y="1133"/>
                  </a:cubicBezTo>
                  <a:cubicBezTo>
                    <a:pt x="1689" y="1122"/>
                    <a:pt x="1689" y="1117"/>
                    <a:pt x="1689" y="1106"/>
                  </a:cubicBezTo>
                  <a:cubicBezTo>
                    <a:pt x="1690" y="1108"/>
                    <a:pt x="1691" y="1109"/>
                    <a:pt x="1693" y="1110"/>
                  </a:cubicBezTo>
                  <a:cubicBezTo>
                    <a:pt x="1696" y="1102"/>
                    <a:pt x="1693" y="1095"/>
                    <a:pt x="1691" y="1086"/>
                  </a:cubicBezTo>
                  <a:lnTo>
                    <a:pt x="1691" y="1085"/>
                  </a:lnTo>
                  <a:close/>
                  <a:moveTo>
                    <a:pt x="2234" y="832"/>
                  </a:moveTo>
                  <a:cubicBezTo>
                    <a:pt x="2232" y="835"/>
                    <a:pt x="2234" y="840"/>
                    <a:pt x="2235" y="844"/>
                  </a:cubicBezTo>
                  <a:cubicBezTo>
                    <a:pt x="2235" y="847"/>
                    <a:pt x="2239" y="847"/>
                    <a:pt x="2241" y="848"/>
                  </a:cubicBezTo>
                  <a:cubicBezTo>
                    <a:pt x="2237" y="851"/>
                    <a:pt x="2240" y="855"/>
                    <a:pt x="2244" y="856"/>
                  </a:cubicBezTo>
                  <a:cubicBezTo>
                    <a:pt x="2247" y="856"/>
                    <a:pt x="2246" y="853"/>
                    <a:pt x="2250" y="856"/>
                  </a:cubicBezTo>
                  <a:cubicBezTo>
                    <a:pt x="2252" y="857"/>
                    <a:pt x="2253" y="859"/>
                    <a:pt x="2254" y="860"/>
                  </a:cubicBezTo>
                  <a:cubicBezTo>
                    <a:pt x="2255" y="858"/>
                    <a:pt x="2255" y="856"/>
                    <a:pt x="2255" y="854"/>
                  </a:cubicBezTo>
                  <a:cubicBezTo>
                    <a:pt x="2259" y="856"/>
                    <a:pt x="2260" y="855"/>
                    <a:pt x="2260" y="860"/>
                  </a:cubicBezTo>
                  <a:cubicBezTo>
                    <a:pt x="2260" y="862"/>
                    <a:pt x="2265" y="864"/>
                    <a:pt x="2267" y="865"/>
                  </a:cubicBezTo>
                  <a:cubicBezTo>
                    <a:pt x="2269" y="859"/>
                    <a:pt x="2264" y="861"/>
                    <a:pt x="2264" y="856"/>
                  </a:cubicBezTo>
                  <a:cubicBezTo>
                    <a:pt x="2268" y="858"/>
                    <a:pt x="2270" y="856"/>
                    <a:pt x="2267" y="853"/>
                  </a:cubicBezTo>
                  <a:cubicBezTo>
                    <a:pt x="2265" y="851"/>
                    <a:pt x="2265" y="854"/>
                    <a:pt x="2264" y="854"/>
                  </a:cubicBezTo>
                  <a:cubicBezTo>
                    <a:pt x="2262" y="854"/>
                    <a:pt x="2261" y="852"/>
                    <a:pt x="2259" y="851"/>
                  </a:cubicBezTo>
                  <a:cubicBezTo>
                    <a:pt x="2258" y="850"/>
                    <a:pt x="2257" y="850"/>
                    <a:pt x="2255" y="850"/>
                  </a:cubicBezTo>
                  <a:cubicBezTo>
                    <a:pt x="2253" y="849"/>
                    <a:pt x="2252" y="852"/>
                    <a:pt x="2251" y="852"/>
                  </a:cubicBezTo>
                  <a:cubicBezTo>
                    <a:pt x="2247" y="852"/>
                    <a:pt x="2249" y="848"/>
                    <a:pt x="2247" y="845"/>
                  </a:cubicBezTo>
                  <a:cubicBezTo>
                    <a:pt x="2244" y="839"/>
                    <a:pt x="2248" y="841"/>
                    <a:pt x="2248" y="836"/>
                  </a:cubicBezTo>
                  <a:cubicBezTo>
                    <a:pt x="2248" y="834"/>
                    <a:pt x="2250" y="836"/>
                    <a:pt x="2251" y="835"/>
                  </a:cubicBezTo>
                  <a:cubicBezTo>
                    <a:pt x="2252" y="834"/>
                    <a:pt x="2252" y="832"/>
                    <a:pt x="2253" y="830"/>
                  </a:cubicBezTo>
                  <a:cubicBezTo>
                    <a:pt x="2254" y="824"/>
                    <a:pt x="2252" y="827"/>
                    <a:pt x="2251" y="821"/>
                  </a:cubicBezTo>
                  <a:cubicBezTo>
                    <a:pt x="2251" y="818"/>
                    <a:pt x="2254" y="817"/>
                    <a:pt x="2252" y="813"/>
                  </a:cubicBezTo>
                  <a:cubicBezTo>
                    <a:pt x="2246" y="816"/>
                    <a:pt x="2249" y="813"/>
                    <a:pt x="2244" y="812"/>
                  </a:cubicBezTo>
                  <a:cubicBezTo>
                    <a:pt x="2242" y="812"/>
                    <a:pt x="2239" y="813"/>
                    <a:pt x="2238" y="815"/>
                  </a:cubicBezTo>
                  <a:cubicBezTo>
                    <a:pt x="2238" y="819"/>
                    <a:pt x="2237" y="824"/>
                    <a:pt x="2236" y="829"/>
                  </a:cubicBezTo>
                  <a:cubicBezTo>
                    <a:pt x="2236" y="831"/>
                    <a:pt x="2238" y="832"/>
                    <a:pt x="2237" y="835"/>
                  </a:cubicBezTo>
                  <a:cubicBezTo>
                    <a:pt x="2236" y="834"/>
                    <a:pt x="2235" y="833"/>
                    <a:pt x="2234" y="832"/>
                  </a:cubicBezTo>
                  <a:close/>
                  <a:moveTo>
                    <a:pt x="2247" y="766"/>
                  </a:moveTo>
                  <a:cubicBezTo>
                    <a:pt x="2248" y="761"/>
                    <a:pt x="2253" y="750"/>
                    <a:pt x="2245" y="754"/>
                  </a:cubicBezTo>
                  <a:cubicBezTo>
                    <a:pt x="2240" y="756"/>
                    <a:pt x="2236" y="762"/>
                    <a:pt x="2235" y="768"/>
                  </a:cubicBezTo>
                  <a:cubicBezTo>
                    <a:pt x="2234" y="774"/>
                    <a:pt x="2238" y="778"/>
                    <a:pt x="2241" y="782"/>
                  </a:cubicBezTo>
                  <a:cubicBezTo>
                    <a:pt x="2244" y="776"/>
                    <a:pt x="2246" y="772"/>
                    <a:pt x="2247" y="766"/>
                  </a:cubicBezTo>
                  <a:close/>
                  <a:moveTo>
                    <a:pt x="2229" y="874"/>
                  </a:moveTo>
                  <a:cubicBezTo>
                    <a:pt x="2228" y="881"/>
                    <a:pt x="2227" y="884"/>
                    <a:pt x="2223" y="888"/>
                  </a:cubicBezTo>
                  <a:cubicBezTo>
                    <a:pt x="2218" y="893"/>
                    <a:pt x="2216" y="896"/>
                    <a:pt x="2213" y="902"/>
                  </a:cubicBezTo>
                  <a:cubicBezTo>
                    <a:pt x="2219" y="898"/>
                    <a:pt x="2224" y="897"/>
                    <a:pt x="2226" y="889"/>
                  </a:cubicBezTo>
                  <a:cubicBezTo>
                    <a:pt x="2226" y="887"/>
                    <a:pt x="2231" y="885"/>
                    <a:pt x="2232" y="883"/>
                  </a:cubicBezTo>
                  <a:cubicBezTo>
                    <a:pt x="2233" y="883"/>
                    <a:pt x="2231" y="878"/>
                    <a:pt x="2232" y="876"/>
                  </a:cubicBezTo>
                  <a:cubicBezTo>
                    <a:pt x="2231" y="876"/>
                    <a:pt x="2230" y="875"/>
                    <a:pt x="2229" y="874"/>
                  </a:cubicBezTo>
                  <a:close/>
                  <a:moveTo>
                    <a:pt x="2281" y="894"/>
                  </a:moveTo>
                  <a:cubicBezTo>
                    <a:pt x="2280" y="891"/>
                    <a:pt x="2279" y="889"/>
                    <a:pt x="2277" y="889"/>
                  </a:cubicBezTo>
                  <a:cubicBezTo>
                    <a:pt x="2277" y="891"/>
                    <a:pt x="2277" y="894"/>
                    <a:pt x="2278" y="896"/>
                  </a:cubicBezTo>
                  <a:cubicBezTo>
                    <a:pt x="2275" y="895"/>
                    <a:pt x="2276" y="895"/>
                    <a:pt x="2274" y="897"/>
                  </a:cubicBezTo>
                  <a:cubicBezTo>
                    <a:pt x="2272" y="895"/>
                    <a:pt x="2271" y="897"/>
                    <a:pt x="2271" y="900"/>
                  </a:cubicBezTo>
                  <a:cubicBezTo>
                    <a:pt x="2268" y="898"/>
                    <a:pt x="2266" y="903"/>
                    <a:pt x="2263" y="905"/>
                  </a:cubicBezTo>
                  <a:cubicBezTo>
                    <a:pt x="2265" y="902"/>
                    <a:pt x="2265" y="898"/>
                    <a:pt x="2261" y="898"/>
                  </a:cubicBezTo>
                  <a:cubicBezTo>
                    <a:pt x="2258" y="898"/>
                    <a:pt x="2259" y="903"/>
                    <a:pt x="2257" y="904"/>
                  </a:cubicBezTo>
                  <a:cubicBezTo>
                    <a:pt x="2253" y="905"/>
                    <a:pt x="2247" y="909"/>
                    <a:pt x="2250" y="914"/>
                  </a:cubicBezTo>
                  <a:cubicBezTo>
                    <a:pt x="2252" y="913"/>
                    <a:pt x="2256" y="902"/>
                    <a:pt x="2257" y="910"/>
                  </a:cubicBezTo>
                  <a:cubicBezTo>
                    <a:pt x="2258" y="908"/>
                    <a:pt x="2258" y="909"/>
                    <a:pt x="2259" y="907"/>
                  </a:cubicBezTo>
                  <a:cubicBezTo>
                    <a:pt x="2259" y="910"/>
                    <a:pt x="2259" y="909"/>
                    <a:pt x="2261" y="910"/>
                  </a:cubicBezTo>
                  <a:cubicBezTo>
                    <a:pt x="2261" y="909"/>
                    <a:pt x="2261" y="908"/>
                    <a:pt x="2261" y="907"/>
                  </a:cubicBezTo>
                  <a:cubicBezTo>
                    <a:pt x="2269" y="906"/>
                    <a:pt x="2264" y="914"/>
                    <a:pt x="2265" y="918"/>
                  </a:cubicBezTo>
                  <a:cubicBezTo>
                    <a:pt x="2266" y="921"/>
                    <a:pt x="2273" y="926"/>
                    <a:pt x="2275" y="921"/>
                  </a:cubicBezTo>
                  <a:cubicBezTo>
                    <a:pt x="2275" y="921"/>
                    <a:pt x="2275" y="921"/>
                    <a:pt x="2275" y="921"/>
                  </a:cubicBezTo>
                  <a:cubicBezTo>
                    <a:pt x="2273" y="927"/>
                    <a:pt x="2279" y="925"/>
                    <a:pt x="2278" y="920"/>
                  </a:cubicBezTo>
                  <a:cubicBezTo>
                    <a:pt x="2277" y="916"/>
                    <a:pt x="2275" y="913"/>
                    <a:pt x="2280" y="910"/>
                  </a:cubicBezTo>
                  <a:cubicBezTo>
                    <a:pt x="2282" y="913"/>
                    <a:pt x="2280" y="916"/>
                    <a:pt x="2282" y="919"/>
                  </a:cubicBezTo>
                  <a:cubicBezTo>
                    <a:pt x="2282" y="918"/>
                    <a:pt x="2282" y="916"/>
                    <a:pt x="2283" y="914"/>
                  </a:cubicBezTo>
                  <a:cubicBezTo>
                    <a:pt x="2283" y="914"/>
                    <a:pt x="2283" y="914"/>
                    <a:pt x="2284" y="915"/>
                  </a:cubicBezTo>
                  <a:cubicBezTo>
                    <a:pt x="2284" y="912"/>
                    <a:pt x="2287" y="903"/>
                    <a:pt x="2284" y="903"/>
                  </a:cubicBezTo>
                  <a:cubicBezTo>
                    <a:pt x="2284" y="902"/>
                    <a:pt x="2284" y="901"/>
                    <a:pt x="2284" y="900"/>
                  </a:cubicBezTo>
                  <a:cubicBezTo>
                    <a:pt x="2283" y="900"/>
                    <a:pt x="2283" y="900"/>
                    <a:pt x="2282" y="900"/>
                  </a:cubicBezTo>
                  <a:cubicBezTo>
                    <a:pt x="2282" y="899"/>
                    <a:pt x="2283" y="898"/>
                    <a:pt x="2284" y="898"/>
                  </a:cubicBezTo>
                  <a:cubicBezTo>
                    <a:pt x="2284" y="896"/>
                    <a:pt x="2283" y="893"/>
                    <a:pt x="2281" y="894"/>
                  </a:cubicBezTo>
                  <a:close/>
                  <a:moveTo>
                    <a:pt x="2240" y="1058"/>
                  </a:moveTo>
                  <a:cubicBezTo>
                    <a:pt x="2238" y="1054"/>
                    <a:pt x="2226" y="1050"/>
                    <a:pt x="2227" y="1056"/>
                  </a:cubicBezTo>
                  <a:cubicBezTo>
                    <a:pt x="2231" y="1058"/>
                    <a:pt x="2243" y="1065"/>
                    <a:pt x="2240" y="1058"/>
                  </a:cubicBezTo>
                  <a:close/>
                  <a:moveTo>
                    <a:pt x="2214" y="1047"/>
                  </a:moveTo>
                  <a:cubicBezTo>
                    <a:pt x="2213" y="1045"/>
                    <a:pt x="2209" y="1043"/>
                    <a:pt x="2207" y="1043"/>
                  </a:cubicBezTo>
                  <a:cubicBezTo>
                    <a:pt x="2204" y="1043"/>
                    <a:pt x="2204" y="1045"/>
                    <a:pt x="2202" y="1049"/>
                  </a:cubicBezTo>
                  <a:cubicBezTo>
                    <a:pt x="2210" y="1051"/>
                    <a:pt x="2215" y="1051"/>
                    <a:pt x="2223" y="1049"/>
                  </a:cubicBezTo>
                  <a:cubicBezTo>
                    <a:pt x="2234" y="1047"/>
                    <a:pt x="2222" y="1041"/>
                    <a:pt x="2217" y="1043"/>
                  </a:cubicBezTo>
                  <a:cubicBezTo>
                    <a:pt x="2218" y="1045"/>
                    <a:pt x="2217" y="1047"/>
                    <a:pt x="2214" y="1047"/>
                  </a:cubicBezTo>
                  <a:close/>
                  <a:moveTo>
                    <a:pt x="2247" y="1050"/>
                  </a:moveTo>
                  <a:cubicBezTo>
                    <a:pt x="2249" y="1050"/>
                    <a:pt x="2249" y="1048"/>
                    <a:pt x="2251" y="1048"/>
                  </a:cubicBezTo>
                  <a:cubicBezTo>
                    <a:pt x="2254" y="1049"/>
                    <a:pt x="2256" y="1046"/>
                    <a:pt x="2258" y="1046"/>
                  </a:cubicBezTo>
                  <a:cubicBezTo>
                    <a:pt x="2263" y="1045"/>
                    <a:pt x="2271" y="1048"/>
                    <a:pt x="2275" y="1044"/>
                  </a:cubicBezTo>
                  <a:cubicBezTo>
                    <a:pt x="2269" y="1042"/>
                    <a:pt x="2266" y="1044"/>
                    <a:pt x="2260" y="1043"/>
                  </a:cubicBezTo>
                  <a:cubicBezTo>
                    <a:pt x="2257" y="1043"/>
                    <a:pt x="2256" y="1044"/>
                    <a:pt x="2254" y="1046"/>
                  </a:cubicBezTo>
                  <a:cubicBezTo>
                    <a:pt x="2252" y="1047"/>
                    <a:pt x="2250" y="1044"/>
                    <a:pt x="2248" y="1045"/>
                  </a:cubicBezTo>
                  <a:cubicBezTo>
                    <a:pt x="2245" y="1048"/>
                    <a:pt x="2237" y="1041"/>
                    <a:pt x="2234" y="1045"/>
                  </a:cubicBezTo>
                  <a:cubicBezTo>
                    <a:pt x="2230" y="1050"/>
                    <a:pt x="2241" y="1048"/>
                    <a:pt x="2242" y="1050"/>
                  </a:cubicBezTo>
                  <a:cubicBezTo>
                    <a:pt x="2245" y="1048"/>
                    <a:pt x="2245" y="1050"/>
                    <a:pt x="2247" y="1050"/>
                  </a:cubicBezTo>
                  <a:close/>
                  <a:moveTo>
                    <a:pt x="2252" y="1019"/>
                  </a:moveTo>
                  <a:cubicBezTo>
                    <a:pt x="2254" y="1020"/>
                    <a:pt x="2255" y="1021"/>
                    <a:pt x="2257" y="1023"/>
                  </a:cubicBezTo>
                  <a:cubicBezTo>
                    <a:pt x="2258" y="1020"/>
                    <a:pt x="2260" y="1019"/>
                    <a:pt x="2258" y="1017"/>
                  </a:cubicBezTo>
                  <a:cubicBezTo>
                    <a:pt x="2257" y="1015"/>
                    <a:pt x="2258" y="1013"/>
                    <a:pt x="2260" y="1014"/>
                  </a:cubicBezTo>
                  <a:cubicBezTo>
                    <a:pt x="2259" y="1010"/>
                    <a:pt x="2256" y="1011"/>
                    <a:pt x="2256" y="1015"/>
                  </a:cubicBezTo>
                  <a:cubicBezTo>
                    <a:pt x="2254" y="1009"/>
                    <a:pt x="2252" y="1017"/>
                    <a:pt x="2252" y="1019"/>
                  </a:cubicBezTo>
                  <a:close/>
                  <a:moveTo>
                    <a:pt x="2149" y="968"/>
                  </a:moveTo>
                  <a:cubicBezTo>
                    <a:pt x="2148" y="970"/>
                    <a:pt x="2151" y="971"/>
                    <a:pt x="2151" y="973"/>
                  </a:cubicBezTo>
                  <a:cubicBezTo>
                    <a:pt x="2151" y="974"/>
                    <a:pt x="2150" y="974"/>
                    <a:pt x="2150" y="976"/>
                  </a:cubicBezTo>
                  <a:cubicBezTo>
                    <a:pt x="2150" y="977"/>
                    <a:pt x="2151" y="979"/>
                    <a:pt x="2151" y="980"/>
                  </a:cubicBezTo>
                  <a:cubicBezTo>
                    <a:pt x="2152" y="982"/>
                    <a:pt x="2153" y="980"/>
                    <a:pt x="2152" y="984"/>
                  </a:cubicBezTo>
                  <a:cubicBezTo>
                    <a:pt x="2155" y="982"/>
                    <a:pt x="2154" y="984"/>
                    <a:pt x="2155" y="981"/>
                  </a:cubicBezTo>
                  <a:cubicBezTo>
                    <a:pt x="2159" y="985"/>
                    <a:pt x="2158" y="992"/>
                    <a:pt x="2159" y="997"/>
                  </a:cubicBezTo>
                  <a:cubicBezTo>
                    <a:pt x="2159" y="1002"/>
                    <a:pt x="2168" y="998"/>
                    <a:pt x="2170" y="997"/>
                  </a:cubicBezTo>
                  <a:cubicBezTo>
                    <a:pt x="2171" y="999"/>
                    <a:pt x="2171" y="1001"/>
                    <a:pt x="2171" y="1003"/>
                  </a:cubicBezTo>
                  <a:cubicBezTo>
                    <a:pt x="2178" y="1000"/>
                    <a:pt x="2179" y="998"/>
                    <a:pt x="2186" y="1002"/>
                  </a:cubicBezTo>
                  <a:cubicBezTo>
                    <a:pt x="2187" y="1003"/>
                    <a:pt x="2189" y="1002"/>
                    <a:pt x="2191" y="1002"/>
                  </a:cubicBezTo>
                  <a:cubicBezTo>
                    <a:pt x="2192" y="1003"/>
                    <a:pt x="2193" y="1007"/>
                    <a:pt x="2193" y="1009"/>
                  </a:cubicBezTo>
                  <a:cubicBezTo>
                    <a:pt x="2197" y="1007"/>
                    <a:pt x="2200" y="1005"/>
                    <a:pt x="2204" y="1003"/>
                  </a:cubicBezTo>
                  <a:cubicBezTo>
                    <a:pt x="2203" y="1006"/>
                    <a:pt x="2203" y="1008"/>
                    <a:pt x="2206" y="1008"/>
                  </a:cubicBezTo>
                  <a:cubicBezTo>
                    <a:pt x="2206" y="1002"/>
                    <a:pt x="2206" y="997"/>
                    <a:pt x="2206" y="992"/>
                  </a:cubicBezTo>
                  <a:cubicBezTo>
                    <a:pt x="2206" y="987"/>
                    <a:pt x="2207" y="987"/>
                    <a:pt x="2211" y="984"/>
                  </a:cubicBezTo>
                  <a:cubicBezTo>
                    <a:pt x="2216" y="980"/>
                    <a:pt x="2216" y="980"/>
                    <a:pt x="2215" y="973"/>
                  </a:cubicBezTo>
                  <a:cubicBezTo>
                    <a:pt x="2215" y="970"/>
                    <a:pt x="2217" y="965"/>
                    <a:pt x="2220" y="965"/>
                  </a:cubicBezTo>
                  <a:cubicBezTo>
                    <a:pt x="2226" y="966"/>
                    <a:pt x="2228" y="965"/>
                    <a:pt x="2223" y="961"/>
                  </a:cubicBezTo>
                  <a:cubicBezTo>
                    <a:pt x="2222" y="960"/>
                    <a:pt x="2219" y="958"/>
                    <a:pt x="2218" y="956"/>
                  </a:cubicBezTo>
                  <a:cubicBezTo>
                    <a:pt x="2218" y="955"/>
                    <a:pt x="2219" y="953"/>
                    <a:pt x="2219" y="952"/>
                  </a:cubicBezTo>
                  <a:cubicBezTo>
                    <a:pt x="2217" y="946"/>
                    <a:pt x="2214" y="946"/>
                    <a:pt x="2215" y="939"/>
                  </a:cubicBezTo>
                  <a:cubicBezTo>
                    <a:pt x="2215" y="936"/>
                    <a:pt x="2222" y="936"/>
                    <a:pt x="2224" y="935"/>
                  </a:cubicBezTo>
                  <a:cubicBezTo>
                    <a:pt x="2223" y="934"/>
                    <a:pt x="2222" y="932"/>
                    <a:pt x="2221" y="931"/>
                  </a:cubicBezTo>
                  <a:cubicBezTo>
                    <a:pt x="2223" y="930"/>
                    <a:pt x="2226" y="929"/>
                    <a:pt x="2229" y="928"/>
                  </a:cubicBezTo>
                  <a:cubicBezTo>
                    <a:pt x="2228" y="926"/>
                    <a:pt x="2226" y="926"/>
                    <a:pt x="2224" y="926"/>
                  </a:cubicBezTo>
                  <a:cubicBezTo>
                    <a:pt x="2222" y="925"/>
                    <a:pt x="2221" y="922"/>
                    <a:pt x="2220" y="921"/>
                  </a:cubicBezTo>
                  <a:cubicBezTo>
                    <a:pt x="2218" y="919"/>
                    <a:pt x="2212" y="913"/>
                    <a:pt x="2210" y="913"/>
                  </a:cubicBezTo>
                  <a:cubicBezTo>
                    <a:pt x="2208" y="914"/>
                    <a:pt x="2202" y="922"/>
                    <a:pt x="2201" y="924"/>
                  </a:cubicBezTo>
                  <a:cubicBezTo>
                    <a:pt x="2198" y="928"/>
                    <a:pt x="2200" y="931"/>
                    <a:pt x="2196" y="932"/>
                  </a:cubicBezTo>
                  <a:cubicBezTo>
                    <a:pt x="2190" y="933"/>
                    <a:pt x="2189" y="933"/>
                    <a:pt x="2186" y="938"/>
                  </a:cubicBezTo>
                  <a:cubicBezTo>
                    <a:pt x="2184" y="942"/>
                    <a:pt x="2182" y="946"/>
                    <a:pt x="2178" y="947"/>
                  </a:cubicBezTo>
                  <a:cubicBezTo>
                    <a:pt x="2174" y="948"/>
                    <a:pt x="2170" y="948"/>
                    <a:pt x="2168" y="952"/>
                  </a:cubicBezTo>
                  <a:cubicBezTo>
                    <a:pt x="2165" y="958"/>
                    <a:pt x="2164" y="958"/>
                    <a:pt x="2168" y="962"/>
                  </a:cubicBezTo>
                  <a:cubicBezTo>
                    <a:pt x="2164" y="961"/>
                    <a:pt x="2156" y="961"/>
                    <a:pt x="2155" y="955"/>
                  </a:cubicBezTo>
                  <a:cubicBezTo>
                    <a:pt x="2153" y="956"/>
                    <a:pt x="2152" y="958"/>
                    <a:pt x="2150" y="959"/>
                  </a:cubicBezTo>
                  <a:cubicBezTo>
                    <a:pt x="2150" y="962"/>
                    <a:pt x="2149" y="965"/>
                    <a:pt x="2149" y="968"/>
                  </a:cubicBezTo>
                  <a:close/>
                  <a:moveTo>
                    <a:pt x="2270" y="1059"/>
                  </a:moveTo>
                  <a:cubicBezTo>
                    <a:pt x="2272" y="1057"/>
                    <a:pt x="2273" y="1055"/>
                    <a:pt x="2275" y="1054"/>
                  </a:cubicBezTo>
                  <a:cubicBezTo>
                    <a:pt x="2279" y="1052"/>
                    <a:pt x="2289" y="1049"/>
                    <a:pt x="2290" y="1045"/>
                  </a:cubicBezTo>
                  <a:cubicBezTo>
                    <a:pt x="2287" y="1045"/>
                    <a:pt x="2283" y="1045"/>
                    <a:pt x="2280" y="1046"/>
                  </a:cubicBezTo>
                  <a:cubicBezTo>
                    <a:pt x="2278" y="1046"/>
                    <a:pt x="2276" y="1046"/>
                    <a:pt x="2275" y="1047"/>
                  </a:cubicBezTo>
                  <a:cubicBezTo>
                    <a:pt x="2274" y="1047"/>
                    <a:pt x="2274" y="1049"/>
                    <a:pt x="2273" y="1050"/>
                  </a:cubicBezTo>
                  <a:cubicBezTo>
                    <a:pt x="2270" y="1051"/>
                    <a:pt x="2266" y="1052"/>
                    <a:pt x="2264" y="1055"/>
                  </a:cubicBezTo>
                  <a:cubicBezTo>
                    <a:pt x="2261" y="1057"/>
                    <a:pt x="2265" y="1059"/>
                    <a:pt x="2262" y="1062"/>
                  </a:cubicBezTo>
                  <a:cubicBezTo>
                    <a:pt x="2265" y="1061"/>
                    <a:pt x="2268" y="1062"/>
                    <a:pt x="2270" y="1059"/>
                  </a:cubicBezTo>
                  <a:close/>
                  <a:moveTo>
                    <a:pt x="739" y="816"/>
                  </a:moveTo>
                  <a:cubicBezTo>
                    <a:pt x="741" y="817"/>
                    <a:pt x="744" y="816"/>
                    <a:pt x="746" y="816"/>
                  </a:cubicBezTo>
                  <a:cubicBezTo>
                    <a:pt x="747" y="817"/>
                    <a:pt x="746" y="822"/>
                    <a:pt x="750" y="821"/>
                  </a:cubicBezTo>
                  <a:cubicBezTo>
                    <a:pt x="751" y="821"/>
                    <a:pt x="751" y="816"/>
                    <a:pt x="752" y="815"/>
                  </a:cubicBezTo>
                  <a:cubicBezTo>
                    <a:pt x="755" y="813"/>
                    <a:pt x="755" y="815"/>
                    <a:pt x="756" y="815"/>
                  </a:cubicBezTo>
                  <a:cubicBezTo>
                    <a:pt x="760" y="815"/>
                    <a:pt x="763" y="814"/>
                    <a:pt x="768" y="814"/>
                  </a:cubicBezTo>
                  <a:cubicBezTo>
                    <a:pt x="771" y="814"/>
                    <a:pt x="771" y="817"/>
                    <a:pt x="773" y="813"/>
                  </a:cubicBezTo>
                  <a:cubicBezTo>
                    <a:pt x="774" y="811"/>
                    <a:pt x="770" y="809"/>
                    <a:pt x="769" y="809"/>
                  </a:cubicBezTo>
                  <a:cubicBezTo>
                    <a:pt x="765" y="808"/>
                    <a:pt x="765" y="808"/>
                    <a:pt x="763" y="804"/>
                  </a:cubicBezTo>
                  <a:cubicBezTo>
                    <a:pt x="761" y="801"/>
                    <a:pt x="761" y="803"/>
                    <a:pt x="759" y="802"/>
                  </a:cubicBezTo>
                  <a:cubicBezTo>
                    <a:pt x="757" y="802"/>
                    <a:pt x="754" y="800"/>
                    <a:pt x="752" y="801"/>
                  </a:cubicBezTo>
                  <a:cubicBezTo>
                    <a:pt x="751" y="801"/>
                    <a:pt x="747" y="802"/>
                    <a:pt x="747" y="802"/>
                  </a:cubicBezTo>
                  <a:cubicBezTo>
                    <a:pt x="741" y="802"/>
                    <a:pt x="739" y="800"/>
                    <a:pt x="734" y="803"/>
                  </a:cubicBezTo>
                  <a:cubicBezTo>
                    <a:pt x="740" y="806"/>
                    <a:pt x="739" y="807"/>
                    <a:pt x="743" y="813"/>
                  </a:cubicBezTo>
                  <a:cubicBezTo>
                    <a:pt x="739" y="815"/>
                    <a:pt x="725" y="809"/>
                    <a:pt x="726" y="814"/>
                  </a:cubicBezTo>
                  <a:cubicBezTo>
                    <a:pt x="731" y="818"/>
                    <a:pt x="733" y="815"/>
                    <a:pt x="739" y="816"/>
                  </a:cubicBezTo>
                  <a:close/>
                  <a:moveTo>
                    <a:pt x="1185" y="330"/>
                  </a:moveTo>
                  <a:cubicBezTo>
                    <a:pt x="1189" y="331"/>
                    <a:pt x="1192" y="328"/>
                    <a:pt x="1192" y="323"/>
                  </a:cubicBezTo>
                  <a:cubicBezTo>
                    <a:pt x="1195" y="325"/>
                    <a:pt x="1197" y="322"/>
                    <a:pt x="1199" y="319"/>
                  </a:cubicBezTo>
                  <a:cubicBezTo>
                    <a:pt x="1196" y="317"/>
                    <a:pt x="1199" y="313"/>
                    <a:pt x="1197" y="312"/>
                  </a:cubicBezTo>
                  <a:cubicBezTo>
                    <a:pt x="1194" y="311"/>
                    <a:pt x="1192" y="309"/>
                    <a:pt x="1188" y="310"/>
                  </a:cubicBezTo>
                  <a:cubicBezTo>
                    <a:pt x="1193" y="303"/>
                    <a:pt x="1172" y="295"/>
                    <a:pt x="1176" y="304"/>
                  </a:cubicBezTo>
                  <a:cubicBezTo>
                    <a:pt x="1170" y="303"/>
                    <a:pt x="1168" y="306"/>
                    <a:pt x="1162" y="304"/>
                  </a:cubicBezTo>
                  <a:cubicBezTo>
                    <a:pt x="1163" y="306"/>
                    <a:pt x="1163" y="308"/>
                    <a:pt x="1163" y="310"/>
                  </a:cubicBezTo>
                  <a:cubicBezTo>
                    <a:pt x="1161" y="307"/>
                    <a:pt x="1160" y="304"/>
                    <a:pt x="1156" y="304"/>
                  </a:cubicBezTo>
                  <a:cubicBezTo>
                    <a:pt x="1153" y="304"/>
                    <a:pt x="1152" y="307"/>
                    <a:pt x="1153" y="310"/>
                  </a:cubicBezTo>
                  <a:cubicBezTo>
                    <a:pt x="1151" y="308"/>
                    <a:pt x="1149" y="304"/>
                    <a:pt x="1146" y="305"/>
                  </a:cubicBezTo>
                  <a:cubicBezTo>
                    <a:pt x="1148" y="311"/>
                    <a:pt x="1145" y="308"/>
                    <a:pt x="1143" y="311"/>
                  </a:cubicBezTo>
                  <a:cubicBezTo>
                    <a:pt x="1142" y="313"/>
                    <a:pt x="1141" y="315"/>
                    <a:pt x="1140" y="318"/>
                  </a:cubicBezTo>
                  <a:cubicBezTo>
                    <a:pt x="1138" y="315"/>
                    <a:pt x="1137" y="313"/>
                    <a:pt x="1135" y="310"/>
                  </a:cubicBezTo>
                  <a:cubicBezTo>
                    <a:pt x="1137" y="311"/>
                    <a:pt x="1139" y="310"/>
                    <a:pt x="1139" y="308"/>
                  </a:cubicBezTo>
                  <a:cubicBezTo>
                    <a:pt x="1139" y="306"/>
                    <a:pt x="1135" y="305"/>
                    <a:pt x="1134" y="304"/>
                  </a:cubicBezTo>
                  <a:cubicBezTo>
                    <a:pt x="1130" y="301"/>
                    <a:pt x="1130" y="300"/>
                    <a:pt x="1124" y="300"/>
                  </a:cubicBezTo>
                  <a:cubicBezTo>
                    <a:pt x="1125" y="303"/>
                    <a:pt x="1127" y="302"/>
                    <a:pt x="1130" y="303"/>
                  </a:cubicBezTo>
                  <a:cubicBezTo>
                    <a:pt x="1131" y="310"/>
                    <a:pt x="1123" y="302"/>
                    <a:pt x="1120" y="305"/>
                  </a:cubicBezTo>
                  <a:cubicBezTo>
                    <a:pt x="1117" y="308"/>
                    <a:pt x="1123" y="308"/>
                    <a:pt x="1122" y="310"/>
                  </a:cubicBezTo>
                  <a:cubicBezTo>
                    <a:pt x="1121" y="312"/>
                    <a:pt x="1118" y="310"/>
                    <a:pt x="1117" y="309"/>
                  </a:cubicBezTo>
                  <a:cubicBezTo>
                    <a:pt x="1117" y="310"/>
                    <a:pt x="1117" y="311"/>
                    <a:pt x="1117" y="312"/>
                  </a:cubicBezTo>
                  <a:cubicBezTo>
                    <a:pt x="1115" y="312"/>
                    <a:pt x="1115" y="312"/>
                    <a:pt x="1113" y="313"/>
                  </a:cubicBezTo>
                  <a:cubicBezTo>
                    <a:pt x="1118" y="315"/>
                    <a:pt x="1120" y="314"/>
                    <a:pt x="1125" y="312"/>
                  </a:cubicBezTo>
                  <a:cubicBezTo>
                    <a:pt x="1127" y="311"/>
                    <a:pt x="1132" y="314"/>
                    <a:pt x="1135" y="314"/>
                  </a:cubicBezTo>
                  <a:cubicBezTo>
                    <a:pt x="1133" y="315"/>
                    <a:pt x="1131" y="316"/>
                    <a:pt x="1129" y="317"/>
                  </a:cubicBezTo>
                  <a:cubicBezTo>
                    <a:pt x="1131" y="318"/>
                    <a:pt x="1133" y="319"/>
                    <a:pt x="1135" y="318"/>
                  </a:cubicBezTo>
                  <a:cubicBezTo>
                    <a:pt x="1135" y="318"/>
                    <a:pt x="1135" y="319"/>
                    <a:pt x="1135" y="320"/>
                  </a:cubicBezTo>
                  <a:cubicBezTo>
                    <a:pt x="1129" y="319"/>
                    <a:pt x="1123" y="322"/>
                    <a:pt x="1117" y="322"/>
                  </a:cubicBezTo>
                  <a:cubicBezTo>
                    <a:pt x="1118" y="326"/>
                    <a:pt x="1128" y="324"/>
                    <a:pt x="1131" y="324"/>
                  </a:cubicBezTo>
                  <a:cubicBezTo>
                    <a:pt x="1130" y="326"/>
                    <a:pt x="1131" y="328"/>
                    <a:pt x="1133" y="327"/>
                  </a:cubicBezTo>
                  <a:cubicBezTo>
                    <a:pt x="1133" y="328"/>
                    <a:pt x="1133" y="329"/>
                    <a:pt x="1133" y="329"/>
                  </a:cubicBezTo>
                  <a:cubicBezTo>
                    <a:pt x="1133" y="329"/>
                    <a:pt x="1134" y="329"/>
                    <a:pt x="1135" y="329"/>
                  </a:cubicBezTo>
                  <a:cubicBezTo>
                    <a:pt x="1133" y="334"/>
                    <a:pt x="1126" y="332"/>
                    <a:pt x="1128" y="337"/>
                  </a:cubicBezTo>
                  <a:cubicBezTo>
                    <a:pt x="1132" y="337"/>
                    <a:pt x="1137" y="336"/>
                    <a:pt x="1142" y="336"/>
                  </a:cubicBezTo>
                  <a:cubicBezTo>
                    <a:pt x="1143" y="335"/>
                    <a:pt x="1145" y="339"/>
                    <a:pt x="1146" y="340"/>
                  </a:cubicBezTo>
                  <a:cubicBezTo>
                    <a:pt x="1147" y="341"/>
                    <a:pt x="1150" y="341"/>
                    <a:pt x="1152" y="341"/>
                  </a:cubicBezTo>
                  <a:cubicBezTo>
                    <a:pt x="1156" y="342"/>
                    <a:pt x="1159" y="342"/>
                    <a:pt x="1163" y="340"/>
                  </a:cubicBezTo>
                  <a:cubicBezTo>
                    <a:pt x="1165" y="339"/>
                    <a:pt x="1165" y="338"/>
                    <a:pt x="1167" y="337"/>
                  </a:cubicBezTo>
                  <a:cubicBezTo>
                    <a:pt x="1169" y="337"/>
                    <a:pt x="1171" y="337"/>
                    <a:pt x="1174" y="337"/>
                  </a:cubicBezTo>
                  <a:cubicBezTo>
                    <a:pt x="1176" y="335"/>
                    <a:pt x="1182" y="329"/>
                    <a:pt x="1185" y="330"/>
                  </a:cubicBezTo>
                  <a:close/>
                  <a:moveTo>
                    <a:pt x="1134" y="234"/>
                  </a:moveTo>
                  <a:cubicBezTo>
                    <a:pt x="1133" y="230"/>
                    <a:pt x="1130" y="222"/>
                    <a:pt x="1131" y="218"/>
                  </a:cubicBezTo>
                  <a:cubicBezTo>
                    <a:pt x="1134" y="209"/>
                    <a:pt x="1136" y="198"/>
                    <a:pt x="1142" y="190"/>
                  </a:cubicBezTo>
                  <a:cubicBezTo>
                    <a:pt x="1147" y="186"/>
                    <a:pt x="1151" y="181"/>
                    <a:pt x="1155" y="176"/>
                  </a:cubicBezTo>
                  <a:cubicBezTo>
                    <a:pt x="1156" y="175"/>
                    <a:pt x="1153" y="164"/>
                    <a:pt x="1153" y="162"/>
                  </a:cubicBezTo>
                  <a:cubicBezTo>
                    <a:pt x="1152" y="158"/>
                    <a:pt x="1153" y="152"/>
                    <a:pt x="1149" y="149"/>
                  </a:cubicBezTo>
                  <a:cubicBezTo>
                    <a:pt x="1145" y="146"/>
                    <a:pt x="1141" y="143"/>
                    <a:pt x="1137" y="140"/>
                  </a:cubicBezTo>
                  <a:cubicBezTo>
                    <a:pt x="1143" y="134"/>
                    <a:pt x="1149" y="128"/>
                    <a:pt x="1155" y="122"/>
                  </a:cubicBezTo>
                  <a:cubicBezTo>
                    <a:pt x="1149" y="118"/>
                    <a:pt x="1145" y="116"/>
                    <a:pt x="1141" y="108"/>
                  </a:cubicBezTo>
                  <a:cubicBezTo>
                    <a:pt x="1139" y="102"/>
                    <a:pt x="1146" y="95"/>
                    <a:pt x="1149" y="90"/>
                  </a:cubicBezTo>
                  <a:cubicBezTo>
                    <a:pt x="1153" y="84"/>
                    <a:pt x="1159" y="82"/>
                    <a:pt x="1164" y="78"/>
                  </a:cubicBezTo>
                  <a:cubicBezTo>
                    <a:pt x="1170" y="74"/>
                    <a:pt x="1174" y="71"/>
                    <a:pt x="1179" y="65"/>
                  </a:cubicBezTo>
                  <a:cubicBezTo>
                    <a:pt x="1177" y="64"/>
                    <a:pt x="1175" y="62"/>
                    <a:pt x="1174" y="61"/>
                  </a:cubicBezTo>
                  <a:cubicBezTo>
                    <a:pt x="1180" y="60"/>
                    <a:pt x="1186" y="60"/>
                    <a:pt x="1191" y="57"/>
                  </a:cubicBezTo>
                  <a:cubicBezTo>
                    <a:pt x="1198" y="53"/>
                    <a:pt x="1205" y="49"/>
                    <a:pt x="1211" y="45"/>
                  </a:cubicBezTo>
                  <a:cubicBezTo>
                    <a:pt x="1204" y="42"/>
                    <a:pt x="1196" y="38"/>
                    <a:pt x="1188" y="36"/>
                  </a:cubicBezTo>
                  <a:cubicBezTo>
                    <a:pt x="1183" y="35"/>
                    <a:pt x="1172" y="34"/>
                    <a:pt x="1168" y="39"/>
                  </a:cubicBezTo>
                  <a:cubicBezTo>
                    <a:pt x="1166" y="42"/>
                    <a:pt x="1164" y="46"/>
                    <a:pt x="1160" y="46"/>
                  </a:cubicBezTo>
                  <a:cubicBezTo>
                    <a:pt x="1156" y="45"/>
                    <a:pt x="1151" y="44"/>
                    <a:pt x="1147" y="43"/>
                  </a:cubicBezTo>
                  <a:cubicBezTo>
                    <a:pt x="1141" y="42"/>
                    <a:pt x="1131" y="50"/>
                    <a:pt x="1126" y="52"/>
                  </a:cubicBezTo>
                  <a:cubicBezTo>
                    <a:pt x="1127" y="50"/>
                    <a:pt x="1137" y="35"/>
                    <a:pt x="1130" y="35"/>
                  </a:cubicBezTo>
                  <a:cubicBezTo>
                    <a:pt x="1124" y="35"/>
                    <a:pt x="1118" y="36"/>
                    <a:pt x="1113" y="32"/>
                  </a:cubicBezTo>
                  <a:cubicBezTo>
                    <a:pt x="1121" y="29"/>
                    <a:pt x="1129" y="26"/>
                    <a:pt x="1137" y="23"/>
                  </a:cubicBezTo>
                  <a:cubicBezTo>
                    <a:pt x="1121" y="16"/>
                    <a:pt x="1107" y="9"/>
                    <a:pt x="1091" y="6"/>
                  </a:cubicBezTo>
                  <a:cubicBezTo>
                    <a:pt x="1072" y="4"/>
                    <a:pt x="1054" y="0"/>
                    <a:pt x="1035" y="2"/>
                  </a:cubicBezTo>
                  <a:cubicBezTo>
                    <a:pt x="1028" y="3"/>
                    <a:pt x="1021" y="3"/>
                    <a:pt x="1015" y="4"/>
                  </a:cubicBezTo>
                  <a:cubicBezTo>
                    <a:pt x="1012" y="4"/>
                    <a:pt x="1008" y="3"/>
                    <a:pt x="1006" y="5"/>
                  </a:cubicBezTo>
                  <a:cubicBezTo>
                    <a:pt x="1002" y="6"/>
                    <a:pt x="1002" y="14"/>
                    <a:pt x="998" y="13"/>
                  </a:cubicBezTo>
                  <a:cubicBezTo>
                    <a:pt x="992" y="12"/>
                    <a:pt x="987" y="11"/>
                    <a:pt x="982" y="10"/>
                  </a:cubicBezTo>
                  <a:cubicBezTo>
                    <a:pt x="975" y="9"/>
                    <a:pt x="967" y="6"/>
                    <a:pt x="961" y="9"/>
                  </a:cubicBezTo>
                  <a:cubicBezTo>
                    <a:pt x="952" y="13"/>
                    <a:pt x="943" y="17"/>
                    <a:pt x="934" y="21"/>
                  </a:cubicBezTo>
                  <a:cubicBezTo>
                    <a:pt x="942" y="27"/>
                    <a:pt x="952" y="31"/>
                    <a:pt x="957" y="40"/>
                  </a:cubicBezTo>
                  <a:cubicBezTo>
                    <a:pt x="942" y="34"/>
                    <a:pt x="927" y="30"/>
                    <a:pt x="911" y="26"/>
                  </a:cubicBezTo>
                  <a:cubicBezTo>
                    <a:pt x="907" y="25"/>
                    <a:pt x="899" y="28"/>
                    <a:pt x="895" y="29"/>
                  </a:cubicBezTo>
                  <a:cubicBezTo>
                    <a:pt x="884" y="30"/>
                    <a:pt x="872" y="32"/>
                    <a:pt x="861" y="33"/>
                  </a:cubicBezTo>
                  <a:cubicBezTo>
                    <a:pt x="857" y="34"/>
                    <a:pt x="849" y="33"/>
                    <a:pt x="845" y="35"/>
                  </a:cubicBezTo>
                  <a:cubicBezTo>
                    <a:pt x="838" y="39"/>
                    <a:pt x="832" y="42"/>
                    <a:pt x="826" y="45"/>
                  </a:cubicBezTo>
                  <a:cubicBezTo>
                    <a:pt x="810" y="53"/>
                    <a:pt x="795" y="61"/>
                    <a:pt x="779" y="69"/>
                  </a:cubicBezTo>
                  <a:cubicBezTo>
                    <a:pt x="785" y="75"/>
                    <a:pt x="792" y="74"/>
                    <a:pt x="800" y="75"/>
                  </a:cubicBezTo>
                  <a:cubicBezTo>
                    <a:pt x="798" y="80"/>
                    <a:pt x="796" y="84"/>
                    <a:pt x="795" y="88"/>
                  </a:cubicBezTo>
                  <a:cubicBezTo>
                    <a:pt x="793" y="93"/>
                    <a:pt x="792" y="92"/>
                    <a:pt x="787" y="92"/>
                  </a:cubicBezTo>
                  <a:cubicBezTo>
                    <a:pt x="780" y="93"/>
                    <a:pt x="774" y="94"/>
                    <a:pt x="767" y="96"/>
                  </a:cubicBezTo>
                  <a:cubicBezTo>
                    <a:pt x="758" y="99"/>
                    <a:pt x="749" y="101"/>
                    <a:pt x="740" y="104"/>
                  </a:cubicBezTo>
                  <a:cubicBezTo>
                    <a:pt x="738" y="105"/>
                    <a:pt x="738" y="110"/>
                    <a:pt x="738" y="112"/>
                  </a:cubicBezTo>
                  <a:cubicBezTo>
                    <a:pt x="737" y="114"/>
                    <a:pt x="741" y="118"/>
                    <a:pt x="742" y="119"/>
                  </a:cubicBezTo>
                  <a:cubicBezTo>
                    <a:pt x="745" y="123"/>
                    <a:pt x="748" y="130"/>
                    <a:pt x="752" y="133"/>
                  </a:cubicBezTo>
                  <a:cubicBezTo>
                    <a:pt x="758" y="136"/>
                    <a:pt x="763" y="139"/>
                    <a:pt x="768" y="142"/>
                  </a:cubicBezTo>
                  <a:cubicBezTo>
                    <a:pt x="771" y="144"/>
                    <a:pt x="778" y="150"/>
                    <a:pt x="781" y="150"/>
                  </a:cubicBezTo>
                  <a:cubicBezTo>
                    <a:pt x="787" y="149"/>
                    <a:pt x="793" y="148"/>
                    <a:pt x="799" y="147"/>
                  </a:cubicBezTo>
                  <a:cubicBezTo>
                    <a:pt x="810" y="146"/>
                    <a:pt x="819" y="148"/>
                    <a:pt x="830" y="150"/>
                  </a:cubicBezTo>
                  <a:cubicBezTo>
                    <a:pt x="835" y="151"/>
                    <a:pt x="841" y="152"/>
                    <a:pt x="846" y="153"/>
                  </a:cubicBezTo>
                  <a:cubicBezTo>
                    <a:pt x="849" y="153"/>
                    <a:pt x="855" y="163"/>
                    <a:pt x="856" y="165"/>
                  </a:cubicBezTo>
                  <a:cubicBezTo>
                    <a:pt x="864" y="175"/>
                    <a:pt x="868" y="186"/>
                    <a:pt x="873" y="197"/>
                  </a:cubicBezTo>
                  <a:cubicBezTo>
                    <a:pt x="875" y="204"/>
                    <a:pt x="876" y="204"/>
                    <a:pt x="874" y="210"/>
                  </a:cubicBezTo>
                  <a:cubicBezTo>
                    <a:pt x="872" y="216"/>
                    <a:pt x="869" y="220"/>
                    <a:pt x="873" y="224"/>
                  </a:cubicBezTo>
                  <a:cubicBezTo>
                    <a:pt x="878" y="229"/>
                    <a:pt x="883" y="231"/>
                    <a:pt x="881" y="238"/>
                  </a:cubicBezTo>
                  <a:cubicBezTo>
                    <a:pt x="880" y="245"/>
                    <a:pt x="877" y="248"/>
                    <a:pt x="881" y="253"/>
                  </a:cubicBezTo>
                  <a:cubicBezTo>
                    <a:pt x="887" y="259"/>
                    <a:pt x="887" y="259"/>
                    <a:pt x="894" y="257"/>
                  </a:cubicBezTo>
                  <a:cubicBezTo>
                    <a:pt x="900" y="255"/>
                    <a:pt x="905" y="254"/>
                    <a:pt x="910" y="252"/>
                  </a:cubicBezTo>
                  <a:cubicBezTo>
                    <a:pt x="910" y="256"/>
                    <a:pt x="909" y="260"/>
                    <a:pt x="909" y="265"/>
                  </a:cubicBezTo>
                  <a:cubicBezTo>
                    <a:pt x="909" y="266"/>
                    <a:pt x="904" y="267"/>
                    <a:pt x="903" y="268"/>
                  </a:cubicBezTo>
                  <a:cubicBezTo>
                    <a:pt x="899" y="269"/>
                    <a:pt x="895" y="271"/>
                    <a:pt x="891" y="272"/>
                  </a:cubicBezTo>
                  <a:cubicBezTo>
                    <a:pt x="890" y="273"/>
                    <a:pt x="890" y="278"/>
                    <a:pt x="890" y="279"/>
                  </a:cubicBezTo>
                  <a:cubicBezTo>
                    <a:pt x="890" y="284"/>
                    <a:pt x="887" y="294"/>
                    <a:pt x="888" y="299"/>
                  </a:cubicBezTo>
                  <a:cubicBezTo>
                    <a:pt x="891" y="307"/>
                    <a:pt x="894" y="314"/>
                    <a:pt x="897" y="322"/>
                  </a:cubicBezTo>
                  <a:cubicBezTo>
                    <a:pt x="901" y="335"/>
                    <a:pt x="909" y="345"/>
                    <a:pt x="916" y="356"/>
                  </a:cubicBezTo>
                  <a:cubicBezTo>
                    <a:pt x="920" y="362"/>
                    <a:pt x="924" y="369"/>
                    <a:pt x="928" y="375"/>
                  </a:cubicBezTo>
                  <a:cubicBezTo>
                    <a:pt x="930" y="379"/>
                    <a:pt x="936" y="379"/>
                    <a:pt x="940" y="380"/>
                  </a:cubicBezTo>
                  <a:cubicBezTo>
                    <a:pt x="946" y="383"/>
                    <a:pt x="953" y="385"/>
                    <a:pt x="959" y="388"/>
                  </a:cubicBezTo>
                  <a:cubicBezTo>
                    <a:pt x="961" y="388"/>
                    <a:pt x="970" y="389"/>
                    <a:pt x="970" y="387"/>
                  </a:cubicBezTo>
                  <a:cubicBezTo>
                    <a:pt x="975" y="375"/>
                    <a:pt x="979" y="362"/>
                    <a:pt x="983" y="349"/>
                  </a:cubicBezTo>
                  <a:cubicBezTo>
                    <a:pt x="986" y="339"/>
                    <a:pt x="990" y="329"/>
                    <a:pt x="993" y="318"/>
                  </a:cubicBezTo>
                  <a:cubicBezTo>
                    <a:pt x="995" y="313"/>
                    <a:pt x="995" y="313"/>
                    <a:pt x="1000" y="311"/>
                  </a:cubicBezTo>
                  <a:cubicBezTo>
                    <a:pt x="1007" y="309"/>
                    <a:pt x="1014" y="307"/>
                    <a:pt x="1020" y="305"/>
                  </a:cubicBezTo>
                  <a:cubicBezTo>
                    <a:pt x="1024" y="303"/>
                    <a:pt x="1031" y="303"/>
                    <a:pt x="1034" y="300"/>
                  </a:cubicBezTo>
                  <a:cubicBezTo>
                    <a:pt x="1038" y="297"/>
                    <a:pt x="1042" y="290"/>
                    <a:pt x="1045" y="286"/>
                  </a:cubicBezTo>
                  <a:cubicBezTo>
                    <a:pt x="1048" y="282"/>
                    <a:pt x="1049" y="280"/>
                    <a:pt x="1054" y="279"/>
                  </a:cubicBezTo>
                  <a:cubicBezTo>
                    <a:pt x="1060" y="277"/>
                    <a:pt x="1066" y="276"/>
                    <a:pt x="1072" y="274"/>
                  </a:cubicBezTo>
                  <a:cubicBezTo>
                    <a:pt x="1081" y="272"/>
                    <a:pt x="1092" y="271"/>
                    <a:pt x="1100" y="266"/>
                  </a:cubicBezTo>
                  <a:cubicBezTo>
                    <a:pt x="1111" y="260"/>
                    <a:pt x="1121" y="253"/>
                    <a:pt x="1131" y="247"/>
                  </a:cubicBezTo>
                  <a:cubicBezTo>
                    <a:pt x="1136" y="241"/>
                    <a:pt x="1136" y="241"/>
                    <a:pt x="1134" y="234"/>
                  </a:cubicBezTo>
                  <a:close/>
                  <a:moveTo>
                    <a:pt x="2155" y="814"/>
                  </a:moveTo>
                  <a:cubicBezTo>
                    <a:pt x="2157" y="813"/>
                    <a:pt x="2161" y="813"/>
                    <a:pt x="2161" y="810"/>
                  </a:cubicBezTo>
                  <a:cubicBezTo>
                    <a:pt x="2161" y="807"/>
                    <a:pt x="2162" y="804"/>
                    <a:pt x="2165" y="804"/>
                  </a:cubicBezTo>
                  <a:cubicBezTo>
                    <a:pt x="2165" y="801"/>
                    <a:pt x="2165" y="799"/>
                    <a:pt x="2162" y="799"/>
                  </a:cubicBezTo>
                  <a:cubicBezTo>
                    <a:pt x="2162" y="799"/>
                    <a:pt x="2162" y="800"/>
                    <a:pt x="2162" y="801"/>
                  </a:cubicBezTo>
                  <a:cubicBezTo>
                    <a:pt x="2155" y="797"/>
                    <a:pt x="2151" y="803"/>
                    <a:pt x="2146" y="806"/>
                  </a:cubicBezTo>
                  <a:cubicBezTo>
                    <a:pt x="2146" y="811"/>
                    <a:pt x="2145" y="812"/>
                    <a:pt x="2149" y="815"/>
                  </a:cubicBezTo>
                  <a:cubicBezTo>
                    <a:pt x="2151" y="816"/>
                    <a:pt x="2152" y="816"/>
                    <a:pt x="2154" y="816"/>
                  </a:cubicBezTo>
                  <a:cubicBezTo>
                    <a:pt x="2156" y="816"/>
                    <a:pt x="2154" y="814"/>
                    <a:pt x="2155" y="814"/>
                  </a:cubicBezTo>
                  <a:close/>
                  <a:moveTo>
                    <a:pt x="2124" y="1024"/>
                  </a:moveTo>
                  <a:cubicBezTo>
                    <a:pt x="2125" y="1017"/>
                    <a:pt x="2124" y="1009"/>
                    <a:pt x="2126" y="1003"/>
                  </a:cubicBezTo>
                  <a:cubicBezTo>
                    <a:pt x="2128" y="996"/>
                    <a:pt x="2120" y="991"/>
                    <a:pt x="2115" y="997"/>
                  </a:cubicBezTo>
                  <a:cubicBezTo>
                    <a:pt x="2119" y="993"/>
                    <a:pt x="2115" y="993"/>
                    <a:pt x="2115" y="990"/>
                  </a:cubicBezTo>
                  <a:cubicBezTo>
                    <a:pt x="2114" y="988"/>
                    <a:pt x="2114" y="983"/>
                    <a:pt x="2113" y="982"/>
                  </a:cubicBezTo>
                  <a:cubicBezTo>
                    <a:pt x="2111" y="982"/>
                    <a:pt x="2107" y="981"/>
                    <a:pt x="2107" y="979"/>
                  </a:cubicBezTo>
                  <a:cubicBezTo>
                    <a:pt x="2106" y="976"/>
                    <a:pt x="2109" y="975"/>
                    <a:pt x="2109" y="972"/>
                  </a:cubicBezTo>
                  <a:cubicBezTo>
                    <a:pt x="2108" y="969"/>
                    <a:pt x="2103" y="969"/>
                    <a:pt x="2103" y="967"/>
                  </a:cubicBezTo>
                  <a:cubicBezTo>
                    <a:pt x="2103" y="963"/>
                    <a:pt x="2102" y="965"/>
                    <a:pt x="2099" y="963"/>
                  </a:cubicBezTo>
                  <a:cubicBezTo>
                    <a:pt x="2096" y="961"/>
                    <a:pt x="2100" y="960"/>
                    <a:pt x="2095" y="959"/>
                  </a:cubicBezTo>
                  <a:cubicBezTo>
                    <a:pt x="2092" y="959"/>
                    <a:pt x="2090" y="959"/>
                    <a:pt x="2089" y="957"/>
                  </a:cubicBezTo>
                  <a:cubicBezTo>
                    <a:pt x="2085" y="952"/>
                    <a:pt x="2081" y="951"/>
                    <a:pt x="2077" y="947"/>
                  </a:cubicBezTo>
                  <a:cubicBezTo>
                    <a:pt x="2073" y="944"/>
                    <a:pt x="2068" y="941"/>
                    <a:pt x="2065" y="937"/>
                  </a:cubicBezTo>
                  <a:cubicBezTo>
                    <a:pt x="2062" y="932"/>
                    <a:pt x="2063" y="929"/>
                    <a:pt x="2056" y="928"/>
                  </a:cubicBezTo>
                  <a:cubicBezTo>
                    <a:pt x="2054" y="928"/>
                    <a:pt x="2044" y="924"/>
                    <a:pt x="2043" y="926"/>
                  </a:cubicBezTo>
                  <a:cubicBezTo>
                    <a:pt x="2041" y="928"/>
                    <a:pt x="2049" y="938"/>
                    <a:pt x="2051" y="940"/>
                  </a:cubicBezTo>
                  <a:cubicBezTo>
                    <a:pt x="2054" y="942"/>
                    <a:pt x="2061" y="944"/>
                    <a:pt x="2061" y="949"/>
                  </a:cubicBezTo>
                  <a:cubicBezTo>
                    <a:pt x="2061" y="956"/>
                    <a:pt x="2069" y="955"/>
                    <a:pt x="2070" y="961"/>
                  </a:cubicBezTo>
                  <a:cubicBezTo>
                    <a:pt x="2071" y="964"/>
                    <a:pt x="2072" y="968"/>
                    <a:pt x="2073" y="971"/>
                  </a:cubicBezTo>
                  <a:cubicBezTo>
                    <a:pt x="2074" y="974"/>
                    <a:pt x="2076" y="973"/>
                    <a:pt x="2077" y="974"/>
                  </a:cubicBezTo>
                  <a:cubicBezTo>
                    <a:pt x="2081" y="978"/>
                    <a:pt x="2083" y="987"/>
                    <a:pt x="2086" y="992"/>
                  </a:cubicBezTo>
                  <a:cubicBezTo>
                    <a:pt x="2088" y="997"/>
                    <a:pt x="2091" y="1000"/>
                    <a:pt x="2094" y="1003"/>
                  </a:cubicBezTo>
                  <a:cubicBezTo>
                    <a:pt x="2101" y="1010"/>
                    <a:pt x="2107" y="1018"/>
                    <a:pt x="2115" y="1024"/>
                  </a:cubicBezTo>
                  <a:cubicBezTo>
                    <a:pt x="2115" y="1023"/>
                    <a:pt x="2115" y="1021"/>
                    <a:pt x="2115" y="1020"/>
                  </a:cubicBezTo>
                  <a:cubicBezTo>
                    <a:pt x="2119" y="1024"/>
                    <a:pt x="2121" y="1018"/>
                    <a:pt x="2124" y="1024"/>
                  </a:cubicBezTo>
                  <a:close/>
                  <a:moveTo>
                    <a:pt x="2141" y="995"/>
                  </a:moveTo>
                  <a:cubicBezTo>
                    <a:pt x="2137" y="991"/>
                    <a:pt x="2138" y="1000"/>
                    <a:pt x="2139" y="1001"/>
                  </a:cubicBezTo>
                  <a:cubicBezTo>
                    <a:pt x="2144" y="1003"/>
                    <a:pt x="2144" y="997"/>
                    <a:pt x="2141" y="995"/>
                  </a:cubicBezTo>
                  <a:close/>
                  <a:moveTo>
                    <a:pt x="2185" y="1039"/>
                  </a:moveTo>
                  <a:cubicBezTo>
                    <a:pt x="2181" y="1040"/>
                    <a:pt x="2176" y="1037"/>
                    <a:pt x="2177" y="1032"/>
                  </a:cubicBezTo>
                  <a:cubicBezTo>
                    <a:pt x="2174" y="1033"/>
                    <a:pt x="2167" y="1032"/>
                    <a:pt x="2166" y="1030"/>
                  </a:cubicBezTo>
                  <a:cubicBezTo>
                    <a:pt x="2163" y="1027"/>
                    <a:pt x="2162" y="1029"/>
                    <a:pt x="2161" y="1032"/>
                  </a:cubicBezTo>
                  <a:cubicBezTo>
                    <a:pt x="2161" y="1033"/>
                    <a:pt x="2159" y="1032"/>
                    <a:pt x="2157" y="1032"/>
                  </a:cubicBezTo>
                  <a:cubicBezTo>
                    <a:pt x="2151" y="1032"/>
                    <a:pt x="2147" y="1033"/>
                    <a:pt x="2144" y="1027"/>
                  </a:cubicBezTo>
                  <a:cubicBezTo>
                    <a:pt x="2143" y="1027"/>
                    <a:pt x="2136" y="1025"/>
                    <a:pt x="2134" y="1024"/>
                  </a:cubicBezTo>
                  <a:cubicBezTo>
                    <a:pt x="2133" y="1026"/>
                    <a:pt x="2131" y="1025"/>
                    <a:pt x="2128" y="1024"/>
                  </a:cubicBezTo>
                  <a:cubicBezTo>
                    <a:pt x="2126" y="1024"/>
                    <a:pt x="2126" y="1025"/>
                    <a:pt x="2124" y="1026"/>
                  </a:cubicBezTo>
                  <a:cubicBezTo>
                    <a:pt x="2119" y="1032"/>
                    <a:pt x="2126" y="1033"/>
                    <a:pt x="2130" y="1033"/>
                  </a:cubicBezTo>
                  <a:cubicBezTo>
                    <a:pt x="2130" y="1034"/>
                    <a:pt x="2130" y="1035"/>
                    <a:pt x="2129" y="1036"/>
                  </a:cubicBezTo>
                  <a:cubicBezTo>
                    <a:pt x="2134" y="1037"/>
                    <a:pt x="2139" y="1040"/>
                    <a:pt x="2143" y="1040"/>
                  </a:cubicBezTo>
                  <a:cubicBezTo>
                    <a:pt x="2146" y="1041"/>
                    <a:pt x="2148" y="1039"/>
                    <a:pt x="2151" y="1039"/>
                  </a:cubicBezTo>
                  <a:cubicBezTo>
                    <a:pt x="2153" y="1040"/>
                    <a:pt x="2156" y="1041"/>
                    <a:pt x="2158" y="1042"/>
                  </a:cubicBezTo>
                  <a:cubicBezTo>
                    <a:pt x="2160" y="1043"/>
                    <a:pt x="2162" y="1044"/>
                    <a:pt x="2164" y="1044"/>
                  </a:cubicBezTo>
                  <a:cubicBezTo>
                    <a:pt x="2166" y="1044"/>
                    <a:pt x="2168" y="1044"/>
                    <a:pt x="2169" y="1045"/>
                  </a:cubicBezTo>
                  <a:cubicBezTo>
                    <a:pt x="2170" y="1045"/>
                    <a:pt x="2171" y="1043"/>
                    <a:pt x="2172" y="1043"/>
                  </a:cubicBezTo>
                  <a:cubicBezTo>
                    <a:pt x="2176" y="1044"/>
                    <a:pt x="2178" y="1045"/>
                    <a:pt x="2183" y="1044"/>
                  </a:cubicBezTo>
                  <a:cubicBezTo>
                    <a:pt x="2186" y="1046"/>
                    <a:pt x="2190" y="1047"/>
                    <a:pt x="2193" y="1048"/>
                  </a:cubicBezTo>
                  <a:cubicBezTo>
                    <a:pt x="2189" y="1044"/>
                    <a:pt x="2194" y="1037"/>
                    <a:pt x="2185" y="1039"/>
                  </a:cubicBezTo>
                  <a:close/>
                  <a:moveTo>
                    <a:pt x="2119" y="990"/>
                  </a:moveTo>
                  <a:cubicBezTo>
                    <a:pt x="2121" y="992"/>
                    <a:pt x="2121" y="991"/>
                    <a:pt x="2123" y="991"/>
                  </a:cubicBezTo>
                  <a:cubicBezTo>
                    <a:pt x="2124" y="991"/>
                    <a:pt x="2124" y="993"/>
                    <a:pt x="2125" y="994"/>
                  </a:cubicBezTo>
                  <a:cubicBezTo>
                    <a:pt x="2126" y="996"/>
                    <a:pt x="2126" y="997"/>
                    <a:pt x="2127" y="998"/>
                  </a:cubicBezTo>
                  <a:cubicBezTo>
                    <a:pt x="2129" y="999"/>
                    <a:pt x="2130" y="1000"/>
                    <a:pt x="2132" y="1000"/>
                  </a:cubicBezTo>
                  <a:cubicBezTo>
                    <a:pt x="2130" y="998"/>
                    <a:pt x="2131" y="997"/>
                    <a:pt x="2132" y="995"/>
                  </a:cubicBezTo>
                  <a:cubicBezTo>
                    <a:pt x="2126" y="995"/>
                    <a:pt x="2129" y="986"/>
                    <a:pt x="2124" y="986"/>
                  </a:cubicBezTo>
                  <a:cubicBezTo>
                    <a:pt x="2124" y="987"/>
                    <a:pt x="2124" y="988"/>
                    <a:pt x="2124" y="988"/>
                  </a:cubicBezTo>
                  <a:cubicBezTo>
                    <a:pt x="2122" y="985"/>
                    <a:pt x="2121" y="988"/>
                    <a:pt x="2119" y="9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 name="Freeform 6">
              <a:extLst>
                <a:ext uri="{FF2B5EF4-FFF2-40B4-BE49-F238E27FC236}">
                  <a16:creationId xmlns:a16="http://schemas.microsoft.com/office/drawing/2014/main" id="{687689B8-E01A-4259-9EE1-69A5CF7CB66F}"/>
                </a:ext>
              </a:extLst>
            </p:cNvPr>
            <p:cNvSpPr>
              <a:spLocks noEditPoints="1"/>
            </p:cNvSpPr>
            <p:nvPr/>
          </p:nvSpPr>
          <p:spPr bwMode="auto">
            <a:xfrm>
              <a:off x="969" y="744"/>
              <a:ext cx="5584" cy="3024"/>
            </a:xfrm>
            <a:custGeom>
              <a:avLst/>
              <a:gdLst>
                <a:gd name="T0" fmla="*/ 609 w 2788"/>
                <a:gd name="T1" fmla="*/ 204 h 1509"/>
                <a:gd name="T2" fmla="*/ 798 w 2788"/>
                <a:gd name="T3" fmla="*/ 348 h 1509"/>
                <a:gd name="T4" fmla="*/ 534 w 2788"/>
                <a:gd name="T5" fmla="*/ 165 h 1509"/>
                <a:gd name="T6" fmla="*/ 430 w 2788"/>
                <a:gd name="T7" fmla="*/ 244 h 1509"/>
                <a:gd name="T8" fmla="*/ 659 w 2788"/>
                <a:gd name="T9" fmla="*/ 331 h 1509"/>
                <a:gd name="T10" fmla="*/ 648 w 2788"/>
                <a:gd name="T11" fmla="*/ 65 h 1509"/>
                <a:gd name="T12" fmla="*/ 724 w 2788"/>
                <a:gd name="T13" fmla="*/ 94 h 1509"/>
                <a:gd name="T14" fmla="*/ 1257 w 2788"/>
                <a:gd name="T15" fmla="*/ 472 h 1509"/>
                <a:gd name="T16" fmla="*/ 483 w 2788"/>
                <a:gd name="T17" fmla="*/ 125 h 1509"/>
                <a:gd name="T18" fmla="*/ 457 w 2788"/>
                <a:gd name="T19" fmla="*/ 167 h 1509"/>
                <a:gd name="T20" fmla="*/ 560 w 2788"/>
                <a:gd name="T21" fmla="*/ 67 h 1509"/>
                <a:gd name="T22" fmla="*/ 608 w 2788"/>
                <a:gd name="T23" fmla="*/ 141 h 1509"/>
                <a:gd name="T24" fmla="*/ 1754 w 2788"/>
                <a:gd name="T25" fmla="*/ 58 h 1509"/>
                <a:gd name="T26" fmla="*/ 1255 w 2788"/>
                <a:gd name="T27" fmla="*/ 442 h 1509"/>
                <a:gd name="T28" fmla="*/ 2014 w 2788"/>
                <a:gd name="T29" fmla="*/ 68 h 1509"/>
                <a:gd name="T30" fmla="*/ 1264 w 2788"/>
                <a:gd name="T31" fmla="*/ 428 h 1509"/>
                <a:gd name="T32" fmla="*/ 1280 w 2788"/>
                <a:gd name="T33" fmla="*/ 404 h 1509"/>
                <a:gd name="T34" fmla="*/ 1456 w 2788"/>
                <a:gd name="T35" fmla="*/ 252 h 1509"/>
                <a:gd name="T36" fmla="*/ 2294 w 2788"/>
                <a:gd name="T37" fmla="*/ 958 h 1509"/>
                <a:gd name="T38" fmla="*/ 2292 w 2788"/>
                <a:gd name="T39" fmla="*/ 1259 h 1509"/>
                <a:gd name="T40" fmla="*/ 2402 w 2788"/>
                <a:gd name="T41" fmla="*/ 997 h 1509"/>
                <a:gd name="T42" fmla="*/ 2409 w 2788"/>
                <a:gd name="T43" fmla="*/ 466 h 1509"/>
                <a:gd name="T44" fmla="*/ 2256 w 2788"/>
                <a:gd name="T45" fmla="*/ 1010 h 1509"/>
                <a:gd name="T46" fmla="*/ 1554 w 2788"/>
                <a:gd name="T47" fmla="*/ 659 h 1509"/>
                <a:gd name="T48" fmla="*/ 2505 w 2788"/>
                <a:gd name="T49" fmla="*/ 1025 h 1509"/>
                <a:gd name="T50" fmla="*/ 2663 w 2788"/>
                <a:gd name="T51" fmla="*/ 1335 h 1509"/>
                <a:gd name="T52" fmla="*/ 2534 w 2788"/>
                <a:gd name="T53" fmla="*/ 365 h 1509"/>
                <a:gd name="T54" fmla="*/ 2238 w 2788"/>
                <a:gd name="T55" fmla="*/ 707 h 1509"/>
                <a:gd name="T56" fmla="*/ 1926 w 2788"/>
                <a:gd name="T57" fmla="*/ 863 h 1509"/>
                <a:gd name="T58" fmla="*/ 1659 w 2788"/>
                <a:gd name="T59" fmla="*/ 858 h 1509"/>
                <a:gd name="T60" fmla="*/ 1440 w 2788"/>
                <a:gd name="T61" fmla="*/ 1246 h 1509"/>
                <a:gd name="T62" fmla="*/ 1381 w 2788"/>
                <a:gd name="T63" fmla="*/ 669 h 1509"/>
                <a:gd name="T64" fmla="*/ 1603 w 2788"/>
                <a:gd name="T65" fmla="*/ 537 h 1509"/>
                <a:gd name="T66" fmla="*/ 1427 w 2788"/>
                <a:gd name="T67" fmla="*/ 596 h 1509"/>
                <a:gd name="T68" fmla="*/ 1284 w 2788"/>
                <a:gd name="T69" fmla="*/ 534 h 1509"/>
                <a:gd name="T70" fmla="*/ 1469 w 2788"/>
                <a:gd name="T71" fmla="*/ 425 h 1509"/>
                <a:gd name="T72" fmla="*/ 1406 w 2788"/>
                <a:gd name="T73" fmla="*/ 301 h 1509"/>
                <a:gd name="T74" fmla="*/ 1719 w 2788"/>
                <a:gd name="T75" fmla="*/ 265 h 1509"/>
                <a:gd name="T76" fmla="*/ 1983 w 2788"/>
                <a:gd name="T77" fmla="*/ 166 h 1509"/>
                <a:gd name="T78" fmla="*/ 2600 w 2788"/>
                <a:gd name="T79" fmla="*/ 255 h 1509"/>
                <a:gd name="T80" fmla="*/ 1713 w 2788"/>
                <a:gd name="T81" fmla="*/ 611 h 1509"/>
                <a:gd name="T82" fmla="*/ 783 w 2788"/>
                <a:gd name="T83" fmla="*/ 817 h 1509"/>
                <a:gd name="T84" fmla="*/ 787 w 2788"/>
                <a:gd name="T85" fmla="*/ 1388 h 1509"/>
                <a:gd name="T86" fmla="*/ 487 w 2788"/>
                <a:gd name="T87" fmla="*/ 801 h 1509"/>
                <a:gd name="T88" fmla="*/ 126 w 2788"/>
                <a:gd name="T89" fmla="*/ 397 h 1509"/>
                <a:gd name="T90" fmla="*/ 32 w 2788"/>
                <a:gd name="T91" fmla="*/ 261 h 1509"/>
                <a:gd name="T92" fmla="*/ 579 w 2788"/>
                <a:gd name="T93" fmla="*/ 258 h 1509"/>
                <a:gd name="T94" fmla="*/ 613 w 2788"/>
                <a:gd name="T95" fmla="*/ 316 h 1509"/>
                <a:gd name="T96" fmla="*/ 824 w 2788"/>
                <a:gd name="T97" fmla="*/ 432 h 1509"/>
                <a:gd name="T98" fmla="*/ 802 w 2788"/>
                <a:gd name="T99" fmla="*/ 558 h 1509"/>
                <a:gd name="T100" fmla="*/ 675 w 2788"/>
                <a:gd name="T101" fmla="*/ 752 h 1509"/>
                <a:gd name="T102" fmla="*/ 676 w 2788"/>
                <a:gd name="T103" fmla="*/ 897 h 1509"/>
                <a:gd name="T104" fmla="*/ 629 w 2788"/>
                <a:gd name="T105" fmla="*/ 551 h 1509"/>
                <a:gd name="T106" fmla="*/ 337 w 2788"/>
                <a:gd name="T107" fmla="*/ 304 h 1509"/>
                <a:gd name="T108" fmla="*/ 549 w 2788"/>
                <a:gd name="T109" fmla="*/ 490 h 1509"/>
                <a:gd name="T110" fmla="*/ 381 w 2788"/>
                <a:gd name="T111" fmla="*/ 141 h 1509"/>
                <a:gd name="T112" fmla="*/ 1642 w 2788"/>
                <a:gd name="T113" fmla="*/ 1175 h 1509"/>
                <a:gd name="T114" fmla="*/ 2271 w 2788"/>
                <a:gd name="T115" fmla="*/ 900 h 1509"/>
                <a:gd name="T116" fmla="*/ 2155 w 2788"/>
                <a:gd name="T117" fmla="*/ 981 h 1509"/>
                <a:gd name="T118" fmla="*/ 747 w 2788"/>
                <a:gd name="T119" fmla="*/ 802 h 1509"/>
                <a:gd name="T120" fmla="*/ 1137 w 2788"/>
                <a:gd name="T121" fmla="*/ 140 h 1509"/>
                <a:gd name="T122" fmla="*/ 910 w 2788"/>
                <a:gd name="T123" fmla="*/ 252 h 1509"/>
                <a:gd name="T124" fmla="*/ 2086 w 2788"/>
                <a:gd name="T125" fmla="*/ 992 h 1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88" h="1509">
                  <a:moveTo>
                    <a:pt x="1256" y="418"/>
                  </a:moveTo>
                  <a:cubicBezTo>
                    <a:pt x="1256" y="420"/>
                    <a:pt x="1257" y="422"/>
                    <a:pt x="1260" y="421"/>
                  </a:cubicBezTo>
                  <a:cubicBezTo>
                    <a:pt x="1258" y="426"/>
                    <a:pt x="1253" y="421"/>
                    <a:pt x="1251" y="418"/>
                  </a:cubicBezTo>
                  <a:cubicBezTo>
                    <a:pt x="1251" y="418"/>
                    <a:pt x="1252" y="417"/>
                    <a:pt x="1252" y="417"/>
                  </a:cubicBezTo>
                  <a:cubicBezTo>
                    <a:pt x="1253" y="417"/>
                    <a:pt x="1253" y="418"/>
                    <a:pt x="1254" y="418"/>
                  </a:cubicBezTo>
                  <a:cubicBezTo>
                    <a:pt x="1254" y="417"/>
                    <a:pt x="1254" y="417"/>
                    <a:pt x="1254" y="416"/>
                  </a:cubicBezTo>
                  <a:cubicBezTo>
                    <a:pt x="1255" y="416"/>
                    <a:pt x="1256" y="417"/>
                    <a:pt x="1256" y="418"/>
                  </a:cubicBezTo>
                  <a:close/>
                  <a:moveTo>
                    <a:pt x="554" y="204"/>
                  </a:moveTo>
                  <a:cubicBezTo>
                    <a:pt x="554" y="205"/>
                    <a:pt x="552" y="205"/>
                    <a:pt x="551" y="206"/>
                  </a:cubicBezTo>
                  <a:cubicBezTo>
                    <a:pt x="548" y="199"/>
                    <a:pt x="546" y="201"/>
                    <a:pt x="540" y="201"/>
                  </a:cubicBezTo>
                  <a:cubicBezTo>
                    <a:pt x="543" y="198"/>
                    <a:pt x="547" y="196"/>
                    <a:pt x="550" y="194"/>
                  </a:cubicBezTo>
                  <a:cubicBezTo>
                    <a:pt x="549" y="193"/>
                    <a:pt x="548" y="192"/>
                    <a:pt x="547" y="191"/>
                  </a:cubicBezTo>
                  <a:cubicBezTo>
                    <a:pt x="548" y="190"/>
                    <a:pt x="550" y="189"/>
                    <a:pt x="552" y="188"/>
                  </a:cubicBezTo>
                  <a:cubicBezTo>
                    <a:pt x="548" y="186"/>
                    <a:pt x="546" y="184"/>
                    <a:pt x="542" y="186"/>
                  </a:cubicBezTo>
                  <a:cubicBezTo>
                    <a:pt x="538" y="187"/>
                    <a:pt x="536" y="188"/>
                    <a:pt x="532" y="186"/>
                  </a:cubicBezTo>
                  <a:cubicBezTo>
                    <a:pt x="528" y="184"/>
                    <a:pt x="526" y="186"/>
                    <a:pt x="522" y="186"/>
                  </a:cubicBezTo>
                  <a:cubicBezTo>
                    <a:pt x="520" y="186"/>
                    <a:pt x="517" y="191"/>
                    <a:pt x="516" y="192"/>
                  </a:cubicBezTo>
                  <a:cubicBezTo>
                    <a:pt x="517" y="193"/>
                    <a:pt x="525" y="195"/>
                    <a:pt x="525" y="197"/>
                  </a:cubicBezTo>
                  <a:cubicBezTo>
                    <a:pt x="525" y="201"/>
                    <a:pt x="526" y="206"/>
                    <a:pt x="520" y="205"/>
                  </a:cubicBezTo>
                  <a:cubicBezTo>
                    <a:pt x="517" y="204"/>
                    <a:pt x="514" y="198"/>
                    <a:pt x="512" y="199"/>
                  </a:cubicBezTo>
                  <a:cubicBezTo>
                    <a:pt x="509" y="200"/>
                    <a:pt x="505" y="203"/>
                    <a:pt x="508" y="205"/>
                  </a:cubicBezTo>
                  <a:cubicBezTo>
                    <a:pt x="515" y="211"/>
                    <a:pt x="522" y="212"/>
                    <a:pt x="528" y="219"/>
                  </a:cubicBezTo>
                  <a:cubicBezTo>
                    <a:pt x="530" y="222"/>
                    <a:pt x="532" y="226"/>
                    <a:pt x="536" y="227"/>
                  </a:cubicBezTo>
                  <a:cubicBezTo>
                    <a:pt x="539" y="228"/>
                    <a:pt x="544" y="225"/>
                    <a:pt x="542" y="221"/>
                  </a:cubicBezTo>
                  <a:cubicBezTo>
                    <a:pt x="548" y="224"/>
                    <a:pt x="562" y="214"/>
                    <a:pt x="552" y="211"/>
                  </a:cubicBezTo>
                  <a:cubicBezTo>
                    <a:pt x="554" y="211"/>
                    <a:pt x="555" y="210"/>
                    <a:pt x="557" y="209"/>
                  </a:cubicBezTo>
                  <a:cubicBezTo>
                    <a:pt x="556" y="208"/>
                    <a:pt x="555" y="206"/>
                    <a:pt x="554" y="204"/>
                  </a:cubicBezTo>
                  <a:close/>
                  <a:moveTo>
                    <a:pt x="1246" y="418"/>
                  </a:moveTo>
                  <a:cubicBezTo>
                    <a:pt x="1247" y="419"/>
                    <a:pt x="1245" y="421"/>
                    <a:pt x="1247" y="423"/>
                  </a:cubicBezTo>
                  <a:cubicBezTo>
                    <a:pt x="1247" y="421"/>
                    <a:pt x="1247" y="419"/>
                    <a:pt x="1249" y="417"/>
                  </a:cubicBezTo>
                  <a:cubicBezTo>
                    <a:pt x="1248" y="417"/>
                    <a:pt x="1246" y="416"/>
                    <a:pt x="1246" y="416"/>
                  </a:cubicBezTo>
                  <a:cubicBezTo>
                    <a:pt x="1245" y="417"/>
                    <a:pt x="1246" y="417"/>
                    <a:pt x="1246" y="418"/>
                  </a:cubicBezTo>
                  <a:close/>
                  <a:moveTo>
                    <a:pt x="706" y="285"/>
                  </a:moveTo>
                  <a:cubicBezTo>
                    <a:pt x="708" y="288"/>
                    <a:pt x="716" y="292"/>
                    <a:pt x="719" y="287"/>
                  </a:cubicBezTo>
                  <a:cubicBezTo>
                    <a:pt x="722" y="282"/>
                    <a:pt x="720" y="280"/>
                    <a:pt x="721" y="275"/>
                  </a:cubicBezTo>
                  <a:cubicBezTo>
                    <a:pt x="715" y="267"/>
                    <a:pt x="699" y="279"/>
                    <a:pt x="706" y="285"/>
                  </a:cubicBezTo>
                  <a:close/>
                  <a:moveTo>
                    <a:pt x="752" y="228"/>
                  </a:moveTo>
                  <a:cubicBezTo>
                    <a:pt x="749" y="221"/>
                    <a:pt x="740" y="222"/>
                    <a:pt x="735" y="224"/>
                  </a:cubicBezTo>
                  <a:cubicBezTo>
                    <a:pt x="733" y="225"/>
                    <a:pt x="725" y="214"/>
                    <a:pt x="722" y="211"/>
                  </a:cubicBezTo>
                  <a:cubicBezTo>
                    <a:pt x="719" y="207"/>
                    <a:pt x="711" y="204"/>
                    <a:pt x="706" y="204"/>
                  </a:cubicBezTo>
                  <a:cubicBezTo>
                    <a:pt x="704" y="205"/>
                    <a:pt x="699" y="204"/>
                    <a:pt x="697" y="206"/>
                  </a:cubicBezTo>
                  <a:cubicBezTo>
                    <a:pt x="696" y="207"/>
                    <a:pt x="692" y="212"/>
                    <a:pt x="690" y="212"/>
                  </a:cubicBezTo>
                  <a:cubicBezTo>
                    <a:pt x="685" y="208"/>
                    <a:pt x="686" y="208"/>
                    <a:pt x="681" y="212"/>
                  </a:cubicBezTo>
                  <a:cubicBezTo>
                    <a:pt x="679" y="215"/>
                    <a:pt x="676" y="215"/>
                    <a:pt x="678" y="211"/>
                  </a:cubicBezTo>
                  <a:cubicBezTo>
                    <a:pt x="680" y="206"/>
                    <a:pt x="681" y="206"/>
                    <a:pt x="679" y="201"/>
                  </a:cubicBezTo>
                  <a:cubicBezTo>
                    <a:pt x="677" y="198"/>
                    <a:pt x="676" y="198"/>
                    <a:pt x="674" y="195"/>
                  </a:cubicBezTo>
                  <a:cubicBezTo>
                    <a:pt x="672" y="193"/>
                    <a:pt x="673" y="188"/>
                    <a:pt x="669" y="188"/>
                  </a:cubicBezTo>
                  <a:cubicBezTo>
                    <a:pt x="667" y="188"/>
                    <a:pt x="663" y="187"/>
                    <a:pt x="661" y="188"/>
                  </a:cubicBezTo>
                  <a:cubicBezTo>
                    <a:pt x="655" y="190"/>
                    <a:pt x="649" y="193"/>
                    <a:pt x="643" y="194"/>
                  </a:cubicBezTo>
                  <a:cubicBezTo>
                    <a:pt x="643" y="192"/>
                    <a:pt x="644" y="190"/>
                    <a:pt x="644" y="187"/>
                  </a:cubicBezTo>
                  <a:cubicBezTo>
                    <a:pt x="635" y="186"/>
                    <a:pt x="631" y="186"/>
                    <a:pt x="623" y="190"/>
                  </a:cubicBezTo>
                  <a:cubicBezTo>
                    <a:pt x="616" y="193"/>
                    <a:pt x="612" y="197"/>
                    <a:pt x="609" y="204"/>
                  </a:cubicBezTo>
                  <a:cubicBezTo>
                    <a:pt x="608" y="207"/>
                    <a:pt x="605" y="213"/>
                    <a:pt x="605" y="216"/>
                  </a:cubicBezTo>
                  <a:cubicBezTo>
                    <a:pt x="605" y="217"/>
                    <a:pt x="606" y="226"/>
                    <a:pt x="607" y="226"/>
                  </a:cubicBezTo>
                  <a:cubicBezTo>
                    <a:pt x="615" y="227"/>
                    <a:pt x="621" y="226"/>
                    <a:pt x="627" y="233"/>
                  </a:cubicBezTo>
                  <a:cubicBezTo>
                    <a:pt x="621" y="232"/>
                    <a:pt x="615" y="232"/>
                    <a:pt x="609" y="231"/>
                  </a:cubicBezTo>
                  <a:cubicBezTo>
                    <a:pt x="611" y="236"/>
                    <a:pt x="616" y="240"/>
                    <a:pt x="620" y="242"/>
                  </a:cubicBezTo>
                  <a:cubicBezTo>
                    <a:pt x="624" y="244"/>
                    <a:pt x="625" y="241"/>
                    <a:pt x="628" y="241"/>
                  </a:cubicBezTo>
                  <a:cubicBezTo>
                    <a:pt x="634" y="240"/>
                    <a:pt x="630" y="242"/>
                    <a:pt x="633" y="245"/>
                  </a:cubicBezTo>
                  <a:cubicBezTo>
                    <a:pt x="635" y="247"/>
                    <a:pt x="640" y="248"/>
                    <a:pt x="642" y="248"/>
                  </a:cubicBezTo>
                  <a:cubicBezTo>
                    <a:pt x="648" y="248"/>
                    <a:pt x="656" y="247"/>
                    <a:pt x="661" y="249"/>
                  </a:cubicBezTo>
                  <a:cubicBezTo>
                    <a:pt x="663" y="250"/>
                    <a:pt x="665" y="250"/>
                    <a:pt x="667" y="251"/>
                  </a:cubicBezTo>
                  <a:cubicBezTo>
                    <a:pt x="668" y="251"/>
                    <a:pt x="669" y="248"/>
                    <a:pt x="670" y="249"/>
                  </a:cubicBezTo>
                  <a:cubicBezTo>
                    <a:pt x="673" y="249"/>
                    <a:pt x="673" y="253"/>
                    <a:pt x="677" y="252"/>
                  </a:cubicBezTo>
                  <a:cubicBezTo>
                    <a:pt x="674" y="250"/>
                    <a:pt x="672" y="247"/>
                    <a:pt x="670" y="245"/>
                  </a:cubicBezTo>
                  <a:cubicBezTo>
                    <a:pt x="679" y="248"/>
                    <a:pt x="685" y="250"/>
                    <a:pt x="694" y="248"/>
                  </a:cubicBezTo>
                  <a:cubicBezTo>
                    <a:pt x="692" y="244"/>
                    <a:pt x="692" y="242"/>
                    <a:pt x="688" y="241"/>
                  </a:cubicBezTo>
                  <a:cubicBezTo>
                    <a:pt x="693" y="236"/>
                    <a:pt x="692" y="243"/>
                    <a:pt x="696" y="245"/>
                  </a:cubicBezTo>
                  <a:cubicBezTo>
                    <a:pt x="697" y="246"/>
                    <a:pt x="700" y="244"/>
                    <a:pt x="701" y="245"/>
                  </a:cubicBezTo>
                  <a:cubicBezTo>
                    <a:pt x="701" y="247"/>
                    <a:pt x="702" y="249"/>
                    <a:pt x="702" y="251"/>
                  </a:cubicBezTo>
                  <a:cubicBezTo>
                    <a:pt x="706" y="247"/>
                    <a:pt x="714" y="257"/>
                    <a:pt x="717" y="260"/>
                  </a:cubicBezTo>
                  <a:cubicBezTo>
                    <a:pt x="711" y="262"/>
                    <a:pt x="710" y="261"/>
                    <a:pt x="710" y="268"/>
                  </a:cubicBezTo>
                  <a:cubicBezTo>
                    <a:pt x="713" y="267"/>
                    <a:pt x="715" y="266"/>
                    <a:pt x="718" y="265"/>
                  </a:cubicBezTo>
                  <a:cubicBezTo>
                    <a:pt x="722" y="263"/>
                    <a:pt x="722" y="263"/>
                    <a:pt x="724" y="267"/>
                  </a:cubicBezTo>
                  <a:cubicBezTo>
                    <a:pt x="727" y="272"/>
                    <a:pt x="734" y="270"/>
                    <a:pt x="737" y="276"/>
                  </a:cubicBezTo>
                  <a:cubicBezTo>
                    <a:pt x="739" y="280"/>
                    <a:pt x="741" y="284"/>
                    <a:pt x="743" y="287"/>
                  </a:cubicBezTo>
                  <a:cubicBezTo>
                    <a:pt x="744" y="289"/>
                    <a:pt x="742" y="290"/>
                    <a:pt x="740" y="291"/>
                  </a:cubicBezTo>
                  <a:cubicBezTo>
                    <a:pt x="736" y="296"/>
                    <a:pt x="731" y="301"/>
                    <a:pt x="726" y="306"/>
                  </a:cubicBezTo>
                  <a:cubicBezTo>
                    <a:pt x="727" y="307"/>
                    <a:pt x="734" y="310"/>
                    <a:pt x="733" y="313"/>
                  </a:cubicBezTo>
                  <a:cubicBezTo>
                    <a:pt x="732" y="314"/>
                    <a:pt x="723" y="316"/>
                    <a:pt x="722" y="316"/>
                  </a:cubicBezTo>
                  <a:cubicBezTo>
                    <a:pt x="716" y="318"/>
                    <a:pt x="710" y="316"/>
                    <a:pt x="704" y="315"/>
                  </a:cubicBezTo>
                  <a:cubicBezTo>
                    <a:pt x="704" y="319"/>
                    <a:pt x="699" y="320"/>
                    <a:pt x="697" y="323"/>
                  </a:cubicBezTo>
                  <a:cubicBezTo>
                    <a:pt x="696" y="325"/>
                    <a:pt x="700" y="330"/>
                    <a:pt x="703" y="330"/>
                  </a:cubicBezTo>
                  <a:cubicBezTo>
                    <a:pt x="707" y="330"/>
                    <a:pt x="712" y="331"/>
                    <a:pt x="715" y="328"/>
                  </a:cubicBezTo>
                  <a:cubicBezTo>
                    <a:pt x="718" y="325"/>
                    <a:pt x="721" y="328"/>
                    <a:pt x="725" y="329"/>
                  </a:cubicBezTo>
                  <a:cubicBezTo>
                    <a:pt x="725" y="327"/>
                    <a:pt x="726" y="326"/>
                    <a:pt x="725" y="325"/>
                  </a:cubicBezTo>
                  <a:cubicBezTo>
                    <a:pt x="728" y="325"/>
                    <a:pt x="729" y="326"/>
                    <a:pt x="729" y="329"/>
                  </a:cubicBezTo>
                  <a:cubicBezTo>
                    <a:pt x="736" y="325"/>
                    <a:pt x="736" y="328"/>
                    <a:pt x="740" y="335"/>
                  </a:cubicBezTo>
                  <a:cubicBezTo>
                    <a:pt x="742" y="338"/>
                    <a:pt x="746" y="338"/>
                    <a:pt x="750" y="340"/>
                  </a:cubicBezTo>
                  <a:cubicBezTo>
                    <a:pt x="747" y="341"/>
                    <a:pt x="745" y="342"/>
                    <a:pt x="743" y="343"/>
                  </a:cubicBezTo>
                  <a:cubicBezTo>
                    <a:pt x="747" y="345"/>
                    <a:pt x="749" y="347"/>
                    <a:pt x="753" y="346"/>
                  </a:cubicBezTo>
                  <a:cubicBezTo>
                    <a:pt x="753" y="347"/>
                    <a:pt x="752" y="348"/>
                    <a:pt x="752" y="348"/>
                  </a:cubicBezTo>
                  <a:cubicBezTo>
                    <a:pt x="756" y="349"/>
                    <a:pt x="760" y="350"/>
                    <a:pt x="764" y="352"/>
                  </a:cubicBezTo>
                  <a:cubicBezTo>
                    <a:pt x="765" y="352"/>
                    <a:pt x="765" y="356"/>
                    <a:pt x="768" y="356"/>
                  </a:cubicBezTo>
                  <a:cubicBezTo>
                    <a:pt x="776" y="358"/>
                    <a:pt x="784" y="360"/>
                    <a:pt x="792" y="362"/>
                  </a:cubicBezTo>
                  <a:cubicBezTo>
                    <a:pt x="792" y="359"/>
                    <a:pt x="793" y="357"/>
                    <a:pt x="790" y="355"/>
                  </a:cubicBezTo>
                  <a:cubicBezTo>
                    <a:pt x="787" y="353"/>
                    <a:pt x="785" y="351"/>
                    <a:pt x="782" y="349"/>
                  </a:cubicBezTo>
                  <a:cubicBezTo>
                    <a:pt x="780" y="348"/>
                    <a:pt x="775" y="348"/>
                    <a:pt x="774" y="346"/>
                  </a:cubicBezTo>
                  <a:cubicBezTo>
                    <a:pt x="773" y="343"/>
                    <a:pt x="771" y="341"/>
                    <a:pt x="770" y="338"/>
                  </a:cubicBezTo>
                  <a:cubicBezTo>
                    <a:pt x="772" y="339"/>
                    <a:pt x="775" y="340"/>
                    <a:pt x="778" y="342"/>
                  </a:cubicBezTo>
                  <a:cubicBezTo>
                    <a:pt x="777" y="340"/>
                    <a:pt x="777" y="339"/>
                    <a:pt x="777" y="337"/>
                  </a:cubicBezTo>
                  <a:cubicBezTo>
                    <a:pt x="781" y="340"/>
                    <a:pt x="786" y="343"/>
                    <a:pt x="791" y="346"/>
                  </a:cubicBezTo>
                  <a:cubicBezTo>
                    <a:pt x="794" y="348"/>
                    <a:pt x="798" y="354"/>
                    <a:pt x="800" y="353"/>
                  </a:cubicBezTo>
                  <a:cubicBezTo>
                    <a:pt x="799" y="352"/>
                    <a:pt x="798" y="350"/>
                    <a:pt x="798" y="348"/>
                  </a:cubicBezTo>
                  <a:cubicBezTo>
                    <a:pt x="799" y="349"/>
                    <a:pt x="800" y="349"/>
                    <a:pt x="801" y="349"/>
                  </a:cubicBezTo>
                  <a:cubicBezTo>
                    <a:pt x="803" y="345"/>
                    <a:pt x="796" y="344"/>
                    <a:pt x="799" y="340"/>
                  </a:cubicBezTo>
                  <a:cubicBezTo>
                    <a:pt x="800" y="342"/>
                    <a:pt x="801" y="343"/>
                    <a:pt x="803" y="345"/>
                  </a:cubicBezTo>
                  <a:cubicBezTo>
                    <a:pt x="802" y="342"/>
                    <a:pt x="803" y="337"/>
                    <a:pt x="801" y="335"/>
                  </a:cubicBezTo>
                  <a:cubicBezTo>
                    <a:pt x="800" y="332"/>
                    <a:pt x="797" y="333"/>
                    <a:pt x="796" y="329"/>
                  </a:cubicBezTo>
                  <a:cubicBezTo>
                    <a:pt x="795" y="325"/>
                    <a:pt x="795" y="324"/>
                    <a:pt x="792" y="322"/>
                  </a:cubicBezTo>
                  <a:cubicBezTo>
                    <a:pt x="789" y="321"/>
                    <a:pt x="786" y="319"/>
                    <a:pt x="785" y="324"/>
                  </a:cubicBezTo>
                  <a:cubicBezTo>
                    <a:pt x="784" y="321"/>
                    <a:pt x="783" y="317"/>
                    <a:pt x="782" y="314"/>
                  </a:cubicBezTo>
                  <a:cubicBezTo>
                    <a:pt x="781" y="310"/>
                    <a:pt x="780" y="312"/>
                    <a:pt x="777" y="313"/>
                  </a:cubicBezTo>
                  <a:cubicBezTo>
                    <a:pt x="776" y="311"/>
                    <a:pt x="776" y="309"/>
                    <a:pt x="775" y="307"/>
                  </a:cubicBezTo>
                  <a:cubicBezTo>
                    <a:pt x="777" y="307"/>
                    <a:pt x="779" y="307"/>
                    <a:pt x="781" y="308"/>
                  </a:cubicBezTo>
                  <a:cubicBezTo>
                    <a:pt x="781" y="303"/>
                    <a:pt x="777" y="304"/>
                    <a:pt x="779" y="300"/>
                  </a:cubicBezTo>
                  <a:cubicBezTo>
                    <a:pt x="781" y="297"/>
                    <a:pt x="783" y="297"/>
                    <a:pt x="786" y="299"/>
                  </a:cubicBezTo>
                  <a:cubicBezTo>
                    <a:pt x="788" y="300"/>
                    <a:pt x="791" y="305"/>
                    <a:pt x="793" y="306"/>
                  </a:cubicBezTo>
                  <a:cubicBezTo>
                    <a:pt x="795" y="306"/>
                    <a:pt x="800" y="304"/>
                    <a:pt x="801" y="303"/>
                  </a:cubicBezTo>
                  <a:cubicBezTo>
                    <a:pt x="803" y="308"/>
                    <a:pt x="798" y="308"/>
                    <a:pt x="795" y="310"/>
                  </a:cubicBezTo>
                  <a:cubicBezTo>
                    <a:pt x="800" y="316"/>
                    <a:pt x="803" y="318"/>
                    <a:pt x="810" y="322"/>
                  </a:cubicBezTo>
                  <a:cubicBezTo>
                    <a:pt x="812" y="317"/>
                    <a:pt x="811" y="313"/>
                    <a:pt x="810" y="308"/>
                  </a:cubicBezTo>
                  <a:cubicBezTo>
                    <a:pt x="816" y="312"/>
                    <a:pt x="818" y="309"/>
                    <a:pt x="824" y="306"/>
                  </a:cubicBezTo>
                  <a:cubicBezTo>
                    <a:pt x="822" y="305"/>
                    <a:pt x="820" y="304"/>
                    <a:pt x="818" y="303"/>
                  </a:cubicBezTo>
                  <a:cubicBezTo>
                    <a:pt x="820" y="301"/>
                    <a:pt x="824" y="303"/>
                    <a:pt x="827" y="303"/>
                  </a:cubicBezTo>
                  <a:cubicBezTo>
                    <a:pt x="827" y="297"/>
                    <a:pt x="829" y="294"/>
                    <a:pt x="824" y="292"/>
                  </a:cubicBezTo>
                  <a:cubicBezTo>
                    <a:pt x="821" y="290"/>
                    <a:pt x="815" y="292"/>
                    <a:pt x="811" y="292"/>
                  </a:cubicBezTo>
                  <a:cubicBezTo>
                    <a:pt x="812" y="290"/>
                    <a:pt x="813" y="289"/>
                    <a:pt x="815" y="287"/>
                  </a:cubicBezTo>
                  <a:cubicBezTo>
                    <a:pt x="809" y="286"/>
                    <a:pt x="807" y="286"/>
                    <a:pt x="803" y="282"/>
                  </a:cubicBezTo>
                  <a:cubicBezTo>
                    <a:pt x="800" y="279"/>
                    <a:pt x="799" y="278"/>
                    <a:pt x="795" y="276"/>
                  </a:cubicBezTo>
                  <a:cubicBezTo>
                    <a:pt x="786" y="273"/>
                    <a:pt x="778" y="270"/>
                    <a:pt x="770" y="266"/>
                  </a:cubicBezTo>
                  <a:cubicBezTo>
                    <a:pt x="772" y="266"/>
                    <a:pt x="774" y="265"/>
                    <a:pt x="777" y="265"/>
                  </a:cubicBezTo>
                  <a:cubicBezTo>
                    <a:pt x="776" y="263"/>
                    <a:pt x="776" y="261"/>
                    <a:pt x="776" y="258"/>
                  </a:cubicBezTo>
                  <a:cubicBezTo>
                    <a:pt x="779" y="259"/>
                    <a:pt x="782" y="260"/>
                    <a:pt x="786" y="260"/>
                  </a:cubicBezTo>
                  <a:cubicBezTo>
                    <a:pt x="784" y="255"/>
                    <a:pt x="784" y="255"/>
                    <a:pt x="779" y="256"/>
                  </a:cubicBezTo>
                  <a:cubicBezTo>
                    <a:pt x="776" y="257"/>
                    <a:pt x="774" y="255"/>
                    <a:pt x="771" y="254"/>
                  </a:cubicBezTo>
                  <a:cubicBezTo>
                    <a:pt x="776" y="251"/>
                    <a:pt x="777" y="251"/>
                    <a:pt x="782" y="251"/>
                  </a:cubicBezTo>
                  <a:cubicBezTo>
                    <a:pt x="782" y="247"/>
                    <a:pt x="778" y="245"/>
                    <a:pt x="775" y="243"/>
                  </a:cubicBezTo>
                  <a:cubicBezTo>
                    <a:pt x="775" y="247"/>
                    <a:pt x="770" y="248"/>
                    <a:pt x="767" y="250"/>
                  </a:cubicBezTo>
                  <a:cubicBezTo>
                    <a:pt x="768" y="245"/>
                    <a:pt x="765" y="246"/>
                    <a:pt x="762" y="245"/>
                  </a:cubicBezTo>
                  <a:cubicBezTo>
                    <a:pt x="766" y="244"/>
                    <a:pt x="772" y="244"/>
                    <a:pt x="773" y="240"/>
                  </a:cubicBezTo>
                  <a:cubicBezTo>
                    <a:pt x="770" y="238"/>
                    <a:pt x="754" y="227"/>
                    <a:pt x="752" y="232"/>
                  </a:cubicBezTo>
                  <a:cubicBezTo>
                    <a:pt x="750" y="235"/>
                    <a:pt x="745" y="239"/>
                    <a:pt x="743" y="235"/>
                  </a:cubicBezTo>
                  <a:cubicBezTo>
                    <a:pt x="742" y="232"/>
                    <a:pt x="750" y="229"/>
                    <a:pt x="752" y="228"/>
                  </a:cubicBezTo>
                  <a:close/>
                  <a:moveTo>
                    <a:pt x="507" y="151"/>
                  </a:moveTo>
                  <a:cubicBezTo>
                    <a:pt x="505" y="151"/>
                    <a:pt x="503" y="151"/>
                    <a:pt x="502" y="153"/>
                  </a:cubicBezTo>
                  <a:cubicBezTo>
                    <a:pt x="504" y="153"/>
                    <a:pt x="506" y="153"/>
                    <a:pt x="508" y="153"/>
                  </a:cubicBezTo>
                  <a:cubicBezTo>
                    <a:pt x="501" y="158"/>
                    <a:pt x="511" y="158"/>
                    <a:pt x="515" y="157"/>
                  </a:cubicBezTo>
                  <a:cubicBezTo>
                    <a:pt x="520" y="156"/>
                    <a:pt x="525" y="156"/>
                    <a:pt x="530" y="155"/>
                  </a:cubicBezTo>
                  <a:cubicBezTo>
                    <a:pt x="529" y="157"/>
                    <a:pt x="528" y="158"/>
                    <a:pt x="526" y="158"/>
                  </a:cubicBezTo>
                  <a:cubicBezTo>
                    <a:pt x="526" y="158"/>
                    <a:pt x="527" y="158"/>
                    <a:pt x="527" y="159"/>
                  </a:cubicBezTo>
                  <a:cubicBezTo>
                    <a:pt x="525" y="159"/>
                    <a:pt x="523" y="159"/>
                    <a:pt x="522" y="161"/>
                  </a:cubicBezTo>
                  <a:cubicBezTo>
                    <a:pt x="524" y="161"/>
                    <a:pt x="526" y="162"/>
                    <a:pt x="528" y="163"/>
                  </a:cubicBezTo>
                  <a:cubicBezTo>
                    <a:pt x="527" y="163"/>
                    <a:pt x="525" y="163"/>
                    <a:pt x="524" y="163"/>
                  </a:cubicBezTo>
                  <a:cubicBezTo>
                    <a:pt x="525" y="167"/>
                    <a:pt x="527" y="166"/>
                    <a:pt x="530" y="167"/>
                  </a:cubicBezTo>
                  <a:cubicBezTo>
                    <a:pt x="532" y="168"/>
                    <a:pt x="532" y="165"/>
                    <a:pt x="534" y="165"/>
                  </a:cubicBezTo>
                  <a:cubicBezTo>
                    <a:pt x="538" y="166"/>
                    <a:pt x="544" y="168"/>
                    <a:pt x="547" y="164"/>
                  </a:cubicBezTo>
                  <a:cubicBezTo>
                    <a:pt x="546" y="163"/>
                    <a:pt x="545" y="162"/>
                    <a:pt x="543" y="161"/>
                  </a:cubicBezTo>
                  <a:cubicBezTo>
                    <a:pt x="545" y="160"/>
                    <a:pt x="546" y="159"/>
                    <a:pt x="545" y="157"/>
                  </a:cubicBezTo>
                  <a:cubicBezTo>
                    <a:pt x="546" y="158"/>
                    <a:pt x="547" y="158"/>
                    <a:pt x="548" y="159"/>
                  </a:cubicBezTo>
                  <a:cubicBezTo>
                    <a:pt x="549" y="156"/>
                    <a:pt x="547" y="155"/>
                    <a:pt x="547" y="152"/>
                  </a:cubicBezTo>
                  <a:cubicBezTo>
                    <a:pt x="546" y="150"/>
                    <a:pt x="548" y="148"/>
                    <a:pt x="548" y="146"/>
                  </a:cubicBezTo>
                  <a:cubicBezTo>
                    <a:pt x="547" y="145"/>
                    <a:pt x="545" y="140"/>
                    <a:pt x="544" y="140"/>
                  </a:cubicBezTo>
                  <a:cubicBezTo>
                    <a:pt x="542" y="139"/>
                    <a:pt x="539" y="137"/>
                    <a:pt x="537" y="138"/>
                  </a:cubicBezTo>
                  <a:cubicBezTo>
                    <a:pt x="533" y="141"/>
                    <a:pt x="529" y="137"/>
                    <a:pt x="523" y="139"/>
                  </a:cubicBezTo>
                  <a:cubicBezTo>
                    <a:pt x="517" y="141"/>
                    <a:pt x="527" y="142"/>
                    <a:pt x="528" y="145"/>
                  </a:cubicBezTo>
                  <a:cubicBezTo>
                    <a:pt x="527" y="145"/>
                    <a:pt x="526" y="145"/>
                    <a:pt x="524" y="145"/>
                  </a:cubicBezTo>
                  <a:cubicBezTo>
                    <a:pt x="526" y="147"/>
                    <a:pt x="528" y="149"/>
                    <a:pt x="529" y="152"/>
                  </a:cubicBezTo>
                  <a:cubicBezTo>
                    <a:pt x="527" y="150"/>
                    <a:pt x="511" y="135"/>
                    <a:pt x="512" y="145"/>
                  </a:cubicBezTo>
                  <a:cubicBezTo>
                    <a:pt x="513" y="145"/>
                    <a:pt x="515" y="146"/>
                    <a:pt x="516" y="146"/>
                  </a:cubicBezTo>
                  <a:cubicBezTo>
                    <a:pt x="513" y="147"/>
                    <a:pt x="513" y="151"/>
                    <a:pt x="517" y="150"/>
                  </a:cubicBezTo>
                  <a:cubicBezTo>
                    <a:pt x="516" y="153"/>
                    <a:pt x="510" y="150"/>
                    <a:pt x="507" y="151"/>
                  </a:cubicBezTo>
                  <a:close/>
                  <a:moveTo>
                    <a:pt x="507" y="255"/>
                  </a:moveTo>
                  <a:cubicBezTo>
                    <a:pt x="508" y="248"/>
                    <a:pt x="512" y="250"/>
                    <a:pt x="515" y="253"/>
                  </a:cubicBezTo>
                  <a:cubicBezTo>
                    <a:pt x="515" y="252"/>
                    <a:pt x="516" y="251"/>
                    <a:pt x="517" y="250"/>
                  </a:cubicBezTo>
                  <a:cubicBezTo>
                    <a:pt x="521" y="257"/>
                    <a:pt x="521" y="248"/>
                    <a:pt x="520" y="244"/>
                  </a:cubicBezTo>
                  <a:cubicBezTo>
                    <a:pt x="515" y="245"/>
                    <a:pt x="509" y="242"/>
                    <a:pt x="503" y="238"/>
                  </a:cubicBezTo>
                  <a:cubicBezTo>
                    <a:pt x="501" y="237"/>
                    <a:pt x="493" y="234"/>
                    <a:pt x="492" y="232"/>
                  </a:cubicBezTo>
                  <a:cubicBezTo>
                    <a:pt x="491" y="229"/>
                    <a:pt x="494" y="226"/>
                    <a:pt x="493" y="222"/>
                  </a:cubicBezTo>
                  <a:cubicBezTo>
                    <a:pt x="490" y="215"/>
                    <a:pt x="488" y="203"/>
                    <a:pt x="481" y="199"/>
                  </a:cubicBezTo>
                  <a:cubicBezTo>
                    <a:pt x="478" y="198"/>
                    <a:pt x="475" y="193"/>
                    <a:pt x="473" y="197"/>
                  </a:cubicBezTo>
                  <a:cubicBezTo>
                    <a:pt x="472" y="198"/>
                    <a:pt x="467" y="195"/>
                    <a:pt x="465" y="194"/>
                  </a:cubicBezTo>
                  <a:cubicBezTo>
                    <a:pt x="467" y="197"/>
                    <a:pt x="463" y="198"/>
                    <a:pt x="464" y="200"/>
                  </a:cubicBezTo>
                  <a:cubicBezTo>
                    <a:pt x="465" y="202"/>
                    <a:pt x="466" y="204"/>
                    <a:pt x="466" y="206"/>
                  </a:cubicBezTo>
                  <a:cubicBezTo>
                    <a:pt x="468" y="210"/>
                    <a:pt x="470" y="215"/>
                    <a:pt x="471" y="219"/>
                  </a:cubicBezTo>
                  <a:cubicBezTo>
                    <a:pt x="468" y="221"/>
                    <a:pt x="466" y="223"/>
                    <a:pt x="465" y="219"/>
                  </a:cubicBezTo>
                  <a:cubicBezTo>
                    <a:pt x="464" y="215"/>
                    <a:pt x="462" y="211"/>
                    <a:pt x="461" y="207"/>
                  </a:cubicBezTo>
                  <a:cubicBezTo>
                    <a:pt x="459" y="201"/>
                    <a:pt x="449" y="200"/>
                    <a:pt x="445" y="201"/>
                  </a:cubicBezTo>
                  <a:cubicBezTo>
                    <a:pt x="447" y="204"/>
                    <a:pt x="449" y="206"/>
                    <a:pt x="452" y="209"/>
                  </a:cubicBezTo>
                  <a:cubicBezTo>
                    <a:pt x="450" y="208"/>
                    <a:pt x="445" y="206"/>
                    <a:pt x="444" y="207"/>
                  </a:cubicBezTo>
                  <a:cubicBezTo>
                    <a:pt x="442" y="211"/>
                    <a:pt x="441" y="211"/>
                    <a:pt x="437" y="211"/>
                  </a:cubicBezTo>
                  <a:cubicBezTo>
                    <a:pt x="438" y="210"/>
                    <a:pt x="439" y="208"/>
                    <a:pt x="440" y="207"/>
                  </a:cubicBezTo>
                  <a:cubicBezTo>
                    <a:pt x="438" y="205"/>
                    <a:pt x="429" y="199"/>
                    <a:pt x="427" y="200"/>
                  </a:cubicBezTo>
                  <a:cubicBezTo>
                    <a:pt x="425" y="201"/>
                    <a:pt x="424" y="205"/>
                    <a:pt x="422" y="205"/>
                  </a:cubicBezTo>
                  <a:cubicBezTo>
                    <a:pt x="419" y="206"/>
                    <a:pt x="417" y="206"/>
                    <a:pt x="415" y="206"/>
                  </a:cubicBezTo>
                  <a:cubicBezTo>
                    <a:pt x="419" y="203"/>
                    <a:pt x="422" y="199"/>
                    <a:pt x="417" y="196"/>
                  </a:cubicBezTo>
                  <a:cubicBezTo>
                    <a:pt x="413" y="193"/>
                    <a:pt x="411" y="195"/>
                    <a:pt x="407" y="197"/>
                  </a:cubicBezTo>
                  <a:cubicBezTo>
                    <a:pt x="398" y="200"/>
                    <a:pt x="391" y="203"/>
                    <a:pt x="383" y="209"/>
                  </a:cubicBezTo>
                  <a:cubicBezTo>
                    <a:pt x="385" y="210"/>
                    <a:pt x="386" y="211"/>
                    <a:pt x="387" y="211"/>
                  </a:cubicBezTo>
                  <a:cubicBezTo>
                    <a:pt x="384" y="214"/>
                    <a:pt x="379" y="217"/>
                    <a:pt x="380" y="222"/>
                  </a:cubicBezTo>
                  <a:cubicBezTo>
                    <a:pt x="382" y="222"/>
                    <a:pt x="385" y="222"/>
                    <a:pt x="387" y="222"/>
                  </a:cubicBezTo>
                  <a:cubicBezTo>
                    <a:pt x="387" y="223"/>
                    <a:pt x="387" y="224"/>
                    <a:pt x="386" y="225"/>
                  </a:cubicBezTo>
                  <a:cubicBezTo>
                    <a:pt x="392" y="225"/>
                    <a:pt x="397" y="224"/>
                    <a:pt x="403" y="224"/>
                  </a:cubicBezTo>
                  <a:cubicBezTo>
                    <a:pt x="397" y="227"/>
                    <a:pt x="391" y="229"/>
                    <a:pt x="386" y="232"/>
                  </a:cubicBezTo>
                  <a:cubicBezTo>
                    <a:pt x="389" y="235"/>
                    <a:pt x="390" y="237"/>
                    <a:pt x="394" y="237"/>
                  </a:cubicBezTo>
                  <a:cubicBezTo>
                    <a:pt x="400" y="237"/>
                    <a:pt x="406" y="237"/>
                    <a:pt x="412" y="237"/>
                  </a:cubicBezTo>
                  <a:cubicBezTo>
                    <a:pt x="420" y="237"/>
                    <a:pt x="428" y="239"/>
                    <a:pt x="436" y="241"/>
                  </a:cubicBezTo>
                  <a:cubicBezTo>
                    <a:pt x="442" y="243"/>
                    <a:pt x="432" y="244"/>
                    <a:pt x="430" y="244"/>
                  </a:cubicBezTo>
                  <a:cubicBezTo>
                    <a:pt x="426" y="244"/>
                    <a:pt x="421" y="243"/>
                    <a:pt x="417" y="242"/>
                  </a:cubicBezTo>
                  <a:cubicBezTo>
                    <a:pt x="410" y="242"/>
                    <a:pt x="401" y="245"/>
                    <a:pt x="394" y="247"/>
                  </a:cubicBezTo>
                  <a:cubicBezTo>
                    <a:pt x="398" y="261"/>
                    <a:pt x="411" y="259"/>
                    <a:pt x="422" y="259"/>
                  </a:cubicBezTo>
                  <a:cubicBezTo>
                    <a:pt x="422" y="266"/>
                    <a:pt x="423" y="270"/>
                    <a:pt x="430" y="269"/>
                  </a:cubicBezTo>
                  <a:cubicBezTo>
                    <a:pt x="438" y="269"/>
                    <a:pt x="446" y="268"/>
                    <a:pt x="453" y="268"/>
                  </a:cubicBezTo>
                  <a:cubicBezTo>
                    <a:pt x="459" y="267"/>
                    <a:pt x="461" y="263"/>
                    <a:pt x="466" y="262"/>
                  </a:cubicBezTo>
                  <a:cubicBezTo>
                    <a:pt x="470" y="262"/>
                    <a:pt x="471" y="262"/>
                    <a:pt x="473" y="259"/>
                  </a:cubicBezTo>
                  <a:cubicBezTo>
                    <a:pt x="476" y="258"/>
                    <a:pt x="476" y="255"/>
                    <a:pt x="479" y="256"/>
                  </a:cubicBezTo>
                  <a:cubicBezTo>
                    <a:pt x="479" y="257"/>
                    <a:pt x="479" y="258"/>
                    <a:pt x="478" y="259"/>
                  </a:cubicBezTo>
                  <a:cubicBezTo>
                    <a:pt x="482" y="260"/>
                    <a:pt x="486" y="261"/>
                    <a:pt x="490" y="261"/>
                  </a:cubicBezTo>
                  <a:cubicBezTo>
                    <a:pt x="489" y="262"/>
                    <a:pt x="488" y="263"/>
                    <a:pt x="487" y="263"/>
                  </a:cubicBezTo>
                  <a:cubicBezTo>
                    <a:pt x="494" y="263"/>
                    <a:pt x="500" y="267"/>
                    <a:pt x="506" y="266"/>
                  </a:cubicBezTo>
                  <a:cubicBezTo>
                    <a:pt x="508" y="266"/>
                    <a:pt x="514" y="264"/>
                    <a:pt x="514" y="262"/>
                  </a:cubicBezTo>
                  <a:cubicBezTo>
                    <a:pt x="514" y="259"/>
                    <a:pt x="510" y="260"/>
                    <a:pt x="513" y="256"/>
                  </a:cubicBezTo>
                  <a:cubicBezTo>
                    <a:pt x="508" y="255"/>
                    <a:pt x="506" y="257"/>
                    <a:pt x="503" y="260"/>
                  </a:cubicBezTo>
                  <a:cubicBezTo>
                    <a:pt x="503" y="257"/>
                    <a:pt x="503" y="255"/>
                    <a:pt x="501" y="252"/>
                  </a:cubicBezTo>
                  <a:cubicBezTo>
                    <a:pt x="502" y="253"/>
                    <a:pt x="503" y="253"/>
                    <a:pt x="504" y="253"/>
                  </a:cubicBezTo>
                  <a:cubicBezTo>
                    <a:pt x="505" y="254"/>
                    <a:pt x="506" y="254"/>
                    <a:pt x="507" y="255"/>
                  </a:cubicBezTo>
                  <a:close/>
                  <a:moveTo>
                    <a:pt x="531" y="262"/>
                  </a:moveTo>
                  <a:cubicBezTo>
                    <a:pt x="532" y="263"/>
                    <a:pt x="534" y="265"/>
                    <a:pt x="535" y="265"/>
                  </a:cubicBezTo>
                  <a:cubicBezTo>
                    <a:pt x="535" y="264"/>
                    <a:pt x="536" y="264"/>
                    <a:pt x="536" y="263"/>
                  </a:cubicBezTo>
                  <a:cubicBezTo>
                    <a:pt x="537" y="265"/>
                    <a:pt x="538" y="266"/>
                    <a:pt x="540" y="267"/>
                  </a:cubicBezTo>
                  <a:cubicBezTo>
                    <a:pt x="540" y="266"/>
                    <a:pt x="540" y="265"/>
                    <a:pt x="540" y="265"/>
                  </a:cubicBezTo>
                  <a:cubicBezTo>
                    <a:pt x="542" y="269"/>
                    <a:pt x="549" y="270"/>
                    <a:pt x="553" y="271"/>
                  </a:cubicBezTo>
                  <a:cubicBezTo>
                    <a:pt x="557" y="271"/>
                    <a:pt x="561" y="267"/>
                    <a:pt x="565" y="265"/>
                  </a:cubicBezTo>
                  <a:cubicBezTo>
                    <a:pt x="560" y="261"/>
                    <a:pt x="556" y="257"/>
                    <a:pt x="550" y="253"/>
                  </a:cubicBezTo>
                  <a:cubicBezTo>
                    <a:pt x="547" y="251"/>
                    <a:pt x="545" y="248"/>
                    <a:pt x="542" y="251"/>
                  </a:cubicBezTo>
                  <a:cubicBezTo>
                    <a:pt x="540" y="253"/>
                    <a:pt x="537" y="255"/>
                    <a:pt x="540" y="258"/>
                  </a:cubicBezTo>
                  <a:cubicBezTo>
                    <a:pt x="540" y="258"/>
                    <a:pt x="539" y="258"/>
                    <a:pt x="538" y="258"/>
                  </a:cubicBezTo>
                  <a:cubicBezTo>
                    <a:pt x="537" y="262"/>
                    <a:pt x="533" y="259"/>
                    <a:pt x="531" y="262"/>
                  </a:cubicBezTo>
                  <a:close/>
                  <a:moveTo>
                    <a:pt x="1250" y="413"/>
                  </a:moveTo>
                  <a:cubicBezTo>
                    <a:pt x="1250" y="413"/>
                    <a:pt x="1249" y="413"/>
                    <a:pt x="1249" y="414"/>
                  </a:cubicBezTo>
                  <a:cubicBezTo>
                    <a:pt x="1249" y="414"/>
                    <a:pt x="1249" y="415"/>
                    <a:pt x="1249" y="415"/>
                  </a:cubicBezTo>
                  <a:cubicBezTo>
                    <a:pt x="1251" y="413"/>
                    <a:pt x="1252" y="412"/>
                    <a:pt x="1254" y="412"/>
                  </a:cubicBezTo>
                  <a:cubicBezTo>
                    <a:pt x="1254" y="411"/>
                    <a:pt x="1254" y="411"/>
                    <a:pt x="1253" y="410"/>
                  </a:cubicBezTo>
                  <a:cubicBezTo>
                    <a:pt x="1256" y="410"/>
                    <a:pt x="1256" y="405"/>
                    <a:pt x="1255" y="406"/>
                  </a:cubicBezTo>
                  <a:cubicBezTo>
                    <a:pt x="1252" y="407"/>
                    <a:pt x="1245" y="409"/>
                    <a:pt x="1250" y="413"/>
                  </a:cubicBezTo>
                  <a:close/>
                  <a:moveTo>
                    <a:pt x="681" y="337"/>
                  </a:moveTo>
                  <a:cubicBezTo>
                    <a:pt x="676" y="333"/>
                    <a:pt x="675" y="333"/>
                    <a:pt x="669" y="334"/>
                  </a:cubicBezTo>
                  <a:cubicBezTo>
                    <a:pt x="675" y="328"/>
                    <a:pt x="660" y="321"/>
                    <a:pt x="658" y="319"/>
                  </a:cubicBezTo>
                  <a:cubicBezTo>
                    <a:pt x="655" y="318"/>
                    <a:pt x="652" y="319"/>
                    <a:pt x="650" y="317"/>
                  </a:cubicBezTo>
                  <a:cubicBezTo>
                    <a:pt x="648" y="314"/>
                    <a:pt x="647" y="313"/>
                    <a:pt x="644" y="317"/>
                  </a:cubicBezTo>
                  <a:cubicBezTo>
                    <a:pt x="643" y="316"/>
                    <a:pt x="643" y="314"/>
                    <a:pt x="642" y="313"/>
                  </a:cubicBezTo>
                  <a:cubicBezTo>
                    <a:pt x="648" y="312"/>
                    <a:pt x="646" y="305"/>
                    <a:pt x="641" y="307"/>
                  </a:cubicBezTo>
                  <a:cubicBezTo>
                    <a:pt x="636" y="309"/>
                    <a:pt x="637" y="313"/>
                    <a:pt x="635" y="319"/>
                  </a:cubicBezTo>
                  <a:cubicBezTo>
                    <a:pt x="635" y="321"/>
                    <a:pt x="634" y="323"/>
                    <a:pt x="634" y="326"/>
                  </a:cubicBezTo>
                  <a:cubicBezTo>
                    <a:pt x="633" y="327"/>
                    <a:pt x="635" y="330"/>
                    <a:pt x="635" y="331"/>
                  </a:cubicBezTo>
                  <a:cubicBezTo>
                    <a:pt x="634" y="333"/>
                    <a:pt x="628" y="337"/>
                    <a:pt x="627" y="339"/>
                  </a:cubicBezTo>
                  <a:cubicBezTo>
                    <a:pt x="628" y="339"/>
                    <a:pt x="637" y="337"/>
                    <a:pt x="638" y="337"/>
                  </a:cubicBezTo>
                  <a:cubicBezTo>
                    <a:pt x="639" y="338"/>
                    <a:pt x="640" y="348"/>
                    <a:pt x="642" y="346"/>
                  </a:cubicBezTo>
                  <a:cubicBezTo>
                    <a:pt x="645" y="344"/>
                    <a:pt x="648" y="339"/>
                    <a:pt x="650" y="339"/>
                  </a:cubicBezTo>
                  <a:cubicBezTo>
                    <a:pt x="655" y="337"/>
                    <a:pt x="654" y="333"/>
                    <a:pt x="659" y="331"/>
                  </a:cubicBezTo>
                  <a:cubicBezTo>
                    <a:pt x="658" y="339"/>
                    <a:pt x="670" y="340"/>
                    <a:pt x="675" y="342"/>
                  </a:cubicBezTo>
                  <a:cubicBezTo>
                    <a:pt x="677" y="340"/>
                    <a:pt x="679" y="339"/>
                    <a:pt x="681" y="337"/>
                  </a:cubicBezTo>
                  <a:close/>
                  <a:moveTo>
                    <a:pt x="590" y="170"/>
                  </a:moveTo>
                  <a:cubicBezTo>
                    <a:pt x="592" y="174"/>
                    <a:pt x="597" y="170"/>
                    <a:pt x="599" y="169"/>
                  </a:cubicBezTo>
                  <a:cubicBezTo>
                    <a:pt x="601" y="173"/>
                    <a:pt x="601" y="173"/>
                    <a:pt x="605" y="174"/>
                  </a:cubicBezTo>
                  <a:cubicBezTo>
                    <a:pt x="608" y="174"/>
                    <a:pt x="611" y="175"/>
                    <a:pt x="612" y="170"/>
                  </a:cubicBezTo>
                  <a:cubicBezTo>
                    <a:pt x="612" y="171"/>
                    <a:pt x="613" y="172"/>
                    <a:pt x="614" y="173"/>
                  </a:cubicBezTo>
                  <a:cubicBezTo>
                    <a:pt x="614" y="172"/>
                    <a:pt x="615" y="170"/>
                    <a:pt x="615" y="168"/>
                  </a:cubicBezTo>
                  <a:cubicBezTo>
                    <a:pt x="619" y="170"/>
                    <a:pt x="615" y="175"/>
                    <a:pt x="619" y="175"/>
                  </a:cubicBezTo>
                  <a:cubicBezTo>
                    <a:pt x="624" y="176"/>
                    <a:pt x="629" y="176"/>
                    <a:pt x="634" y="176"/>
                  </a:cubicBezTo>
                  <a:cubicBezTo>
                    <a:pt x="633" y="175"/>
                    <a:pt x="634" y="174"/>
                    <a:pt x="634" y="173"/>
                  </a:cubicBezTo>
                  <a:cubicBezTo>
                    <a:pt x="636" y="176"/>
                    <a:pt x="643" y="177"/>
                    <a:pt x="644" y="172"/>
                  </a:cubicBezTo>
                  <a:cubicBezTo>
                    <a:pt x="645" y="177"/>
                    <a:pt x="653" y="174"/>
                    <a:pt x="656" y="174"/>
                  </a:cubicBezTo>
                  <a:cubicBezTo>
                    <a:pt x="656" y="172"/>
                    <a:pt x="655" y="170"/>
                    <a:pt x="655" y="168"/>
                  </a:cubicBezTo>
                  <a:cubicBezTo>
                    <a:pt x="660" y="168"/>
                    <a:pt x="657" y="173"/>
                    <a:pt x="661" y="174"/>
                  </a:cubicBezTo>
                  <a:cubicBezTo>
                    <a:pt x="664" y="175"/>
                    <a:pt x="666" y="177"/>
                    <a:pt x="670" y="176"/>
                  </a:cubicBezTo>
                  <a:cubicBezTo>
                    <a:pt x="672" y="176"/>
                    <a:pt x="681" y="176"/>
                    <a:pt x="681" y="174"/>
                  </a:cubicBezTo>
                  <a:cubicBezTo>
                    <a:pt x="682" y="169"/>
                    <a:pt x="684" y="169"/>
                    <a:pt x="688" y="168"/>
                  </a:cubicBezTo>
                  <a:cubicBezTo>
                    <a:pt x="686" y="166"/>
                    <a:pt x="684" y="166"/>
                    <a:pt x="681" y="165"/>
                  </a:cubicBezTo>
                  <a:cubicBezTo>
                    <a:pt x="683" y="164"/>
                    <a:pt x="685" y="163"/>
                    <a:pt x="687" y="161"/>
                  </a:cubicBezTo>
                  <a:cubicBezTo>
                    <a:pt x="679" y="155"/>
                    <a:pt x="670" y="150"/>
                    <a:pt x="661" y="153"/>
                  </a:cubicBezTo>
                  <a:cubicBezTo>
                    <a:pt x="657" y="154"/>
                    <a:pt x="653" y="152"/>
                    <a:pt x="649" y="154"/>
                  </a:cubicBezTo>
                  <a:cubicBezTo>
                    <a:pt x="644" y="155"/>
                    <a:pt x="641" y="156"/>
                    <a:pt x="636" y="157"/>
                  </a:cubicBezTo>
                  <a:cubicBezTo>
                    <a:pt x="637" y="158"/>
                    <a:pt x="638" y="159"/>
                    <a:pt x="639" y="159"/>
                  </a:cubicBezTo>
                  <a:cubicBezTo>
                    <a:pt x="634" y="158"/>
                    <a:pt x="628" y="156"/>
                    <a:pt x="624" y="156"/>
                  </a:cubicBezTo>
                  <a:cubicBezTo>
                    <a:pt x="622" y="156"/>
                    <a:pt x="620" y="159"/>
                    <a:pt x="619" y="158"/>
                  </a:cubicBezTo>
                  <a:cubicBezTo>
                    <a:pt x="616" y="157"/>
                    <a:pt x="614" y="155"/>
                    <a:pt x="612" y="154"/>
                  </a:cubicBezTo>
                  <a:cubicBezTo>
                    <a:pt x="611" y="153"/>
                    <a:pt x="602" y="148"/>
                    <a:pt x="602" y="148"/>
                  </a:cubicBezTo>
                  <a:cubicBezTo>
                    <a:pt x="601" y="145"/>
                    <a:pt x="610" y="149"/>
                    <a:pt x="611" y="145"/>
                  </a:cubicBezTo>
                  <a:cubicBezTo>
                    <a:pt x="609" y="144"/>
                    <a:pt x="606" y="143"/>
                    <a:pt x="604" y="142"/>
                  </a:cubicBezTo>
                  <a:cubicBezTo>
                    <a:pt x="600" y="142"/>
                    <a:pt x="602" y="140"/>
                    <a:pt x="599" y="138"/>
                  </a:cubicBezTo>
                  <a:cubicBezTo>
                    <a:pt x="595" y="135"/>
                    <a:pt x="590" y="139"/>
                    <a:pt x="585" y="138"/>
                  </a:cubicBezTo>
                  <a:cubicBezTo>
                    <a:pt x="581" y="137"/>
                    <a:pt x="578" y="133"/>
                    <a:pt x="574" y="133"/>
                  </a:cubicBezTo>
                  <a:cubicBezTo>
                    <a:pt x="569" y="132"/>
                    <a:pt x="563" y="130"/>
                    <a:pt x="559" y="131"/>
                  </a:cubicBezTo>
                  <a:cubicBezTo>
                    <a:pt x="551" y="133"/>
                    <a:pt x="553" y="136"/>
                    <a:pt x="558" y="141"/>
                  </a:cubicBezTo>
                  <a:cubicBezTo>
                    <a:pt x="563" y="146"/>
                    <a:pt x="566" y="145"/>
                    <a:pt x="572" y="144"/>
                  </a:cubicBezTo>
                  <a:cubicBezTo>
                    <a:pt x="577" y="144"/>
                    <a:pt x="580" y="142"/>
                    <a:pt x="584" y="146"/>
                  </a:cubicBezTo>
                  <a:cubicBezTo>
                    <a:pt x="586" y="149"/>
                    <a:pt x="592" y="154"/>
                    <a:pt x="588" y="157"/>
                  </a:cubicBezTo>
                  <a:cubicBezTo>
                    <a:pt x="586" y="163"/>
                    <a:pt x="587" y="164"/>
                    <a:pt x="590" y="170"/>
                  </a:cubicBezTo>
                  <a:close/>
                  <a:moveTo>
                    <a:pt x="725" y="278"/>
                  </a:moveTo>
                  <a:cubicBezTo>
                    <a:pt x="722" y="281"/>
                    <a:pt x="734" y="281"/>
                    <a:pt x="735" y="281"/>
                  </a:cubicBezTo>
                  <a:cubicBezTo>
                    <a:pt x="733" y="275"/>
                    <a:pt x="728" y="274"/>
                    <a:pt x="725" y="278"/>
                  </a:cubicBezTo>
                  <a:close/>
                  <a:moveTo>
                    <a:pt x="615" y="44"/>
                  </a:moveTo>
                  <a:cubicBezTo>
                    <a:pt x="611" y="47"/>
                    <a:pt x="607" y="50"/>
                    <a:pt x="603" y="53"/>
                  </a:cubicBezTo>
                  <a:cubicBezTo>
                    <a:pt x="610" y="58"/>
                    <a:pt x="616" y="54"/>
                    <a:pt x="624" y="54"/>
                  </a:cubicBezTo>
                  <a:cubicBezTo>
                    <a:pt x="631" y="54"/>
                    <a:pt x="638" y="51"/>
                    <a:pt x="644" y="49"/>
                  </a:cubicBezTo>
                  <a:cubicBezTo>
                    <a:pt x="638" y="53"/>
                    <a:pt x="634" y="55"/>
                    <a:pt x="627" y="55"/>
                  </a:cubicBezTo>
                  <a:cubicBezTo>
                    <a:pt x="620" y="56"/>
                    <a:pt x="617" y="56"/>
                    <a:pt x="611" y="59"/>
                  </a:cubicBezTo>
                  <a:cubicBezTo>
                    <a:pt x="617" y="60"/>
                    <a:pt x="624" y="64"/>
                    <a:pt x="629" y="61"/>
                  </a:cubicBezTo>
                  <a:cubicBezTo>
                    <a:pt x="637" y="56"/>
                    <a:pt x="640" y="55"/>
                    <a:pt x="649" y="54"/>
                  </a:cubicBezTo>
                  <a:cubicBezTo>
                    <a:pt x="641" y="57"/>
                    <a:pt x="638" y="58"/>
                    <a:pt x="631" y="64"/>
                  </a:cubicBezTo>
                  <a:cubicBezTo>
                    <a:pt x="637" y="64"/>
                    <a:pt x="642" y="65"/>
                    <a:pt x="648" y="65"/>
                  </a:cubicBezTo>
                  <a:cubicBezTo>
                    <a:pt x="652" y="65"/>
                    <a:pt x="653" y="66"/>
                    <a:pt x="653" y="62"/>
                  </a:cubicBezTo>
                  <a:cubicBezTo>
                    <a:pt x="654" y="60"/>
                    <a:pt x="658" y="59"/>
                    <a:pt x="660" y="59"/>
                  </a:cubicBezTo>
                  <a:cubicBezTo>
                    <a:pt x="659" y="60"/>
                    <a:pt x="658" y="61"/>
                    <a:pt x="658" y="62"/>
                  </a:cubicBezTo>
                  <a:cubicBezTo>
                    <a:pt x="661" y="61"/>
                    <a:pt x="665" y="60"/>
                    <a:pt x="668" y="59"/>
                  </a:cubicBezTo>
                  <a:cubicBezTo>
                    <a:pt x="665" y="61"/>
                    <a:pt x="663" y="63"/>
                    <a:pt x="660" y="65"/>
                  </a:cubicBezTo>
                  <a:cubicBezTo>
                    <a:pt x="664" y="64"/>
                    <a:pt x="669" y="64"/>
                    <a:pt x="673" y="63"/>
                  </a:cubicBezTo>
                  <a:cubicBezTo>
                    <a:pt x="676" y="62"/>
                    <a:pt x="682" y="62"/>
                    <a:pt x="684" y="60"/>
                  </a:cubicBezTo>
                  <a:cubicBezTo>
                    <a:pt x="691" y="54"/>
                    <a:pt x="697" y="51"/>
                    <a:pt x="705" y="48"/>
                  </a:cubicBezTo>
                  <a:cubicBezTo>
                    <a:pt x="702" y="51"/>
                    <a:pt x="698" y="54"/>
                    <a:pt x="695" y="57"/>
                  </a:cubicBezTo>
                  <a:cubicBezTo>
                    <a:pt x="697" y="58"/>
                    <a:pt x="699" y="59"/>
                    <a:pt x="701" y="60"/>
                  </a:cubicBezTo>
                  <a:cubicBezTo>
                    <a:pt x="687" y="64"/>
                    <a:pt x="673" y="67"/>
                    <a:pt x="659" y="69"/>
                  </a:cubicBezTo>
                  <a:cubicBezTo>
                    <a:pt x="664" y="74"/>
                    <a:pt x="669" y="78"/>
                    <a:pt x="673" y="82"/>
                  </a:cubicBezTo>
                  <a:cubicBezTo>
                    <a:pt x="668" y="79"/>
                    <a:pt x="660" y="72"/>
                    <a:pt x="654" y="70"/>
                  </a:cubicBezTo>
                  <a:cubicBezTo>
                    <a:pt x="653" y="70"/>
                    <a:pt x="633" y="70"/>
                    <a:pt x="634" y="69"/>
                  </a:cubicBezTo>
                  <a:cubicBezTo>
                    <a:pt x="628" y="80"/>
                    <a:pt x="639" y="80"/>
                    <a:pt x="645" y="84"/>
                  </a:cubicBezTo>
                  <a:cubicBezTo>
                    <a:pt x="651" y="88"/>
                    <a:pt x="656" y="94"/>
                    <a:pt x="659" y="101"/>
                  </a:cubicBezTo>
                  <a:cubicBezTo>
                    <a:pt x="650" y="96"/>
                    <a:pt x="636" y="94"/>
                    <a:pt x="628" y="102"/>
                  </a:cubicBezTo>
                  <a:cubicBezTo>
                    <a:pt x="621" y="110"/>
                    <a:pt x="627" y="110"/>
                    <a:pt x="634" y="112"/>
                  </a:cubicBezTo>
                  <a:cubicBezTo>
                    <a:pt x="639" y="113"/>
                    <a:pt x="643" y="107"/>
                    <a:pt x="646" y="103"/>
                  </a:cubicBezTo>
                  <a:cubicBezTo>
                    <a:pt x="644" y="111"/>
                    <a:pt x="637" y="116"/>
                    <a:pt x="645" y="122"/>
                  </a:cubicBezTo>
                  <a:cubicBezTo>
                    <a:pt x="652" y="126"/>
                    <a:pt x="660" y="117"/>
                    <a:pt x="663" y="113"/>
                  </a:cubicBezTo>
                  <a:cubicBezTo>
                    <a:pt x="657" y="122"/>
                    <a:pt x="653" y="128"/>
                    <a:pt x="642" y="125"/>
                  </a:cubicBezTo>
                  <a:cubicBezTo>
                    <a:pt x="637" y="124"/>
                    <a:pt x="637" y="118"/>
                    <a:pt x="633" y="117"/>
                  </a:cubicBezTo>
                  <a:cubicBezTo>
                    <a:pt x="628" y="116"/>
                    <a:pt x="625" y="116"/>
                    <a:pt x="620" y="118"/>
                  </a:cubicBezTo>
                  <a:cubicBezTo>
                    <a:pt x="623" y="124"/>
                    <a:pt x="623" y="124"/>
                    <a:pt x="629" y="125"/>
                  </a:cubicBezTo>
                  <a:cubicBezTo>
                    <a:pt x="625" y="130"/>
                    <a:pt x="622" y="128"/>
                    <a:pt x="617" y="131"/>
                  </a:cubicBezTo>
                  <a:cubicBezTo>
                    <a:pt x="615" y="131"/>
                    <a:pt x="611" y="132"/>
                    <a:pt x="609" y="134"/>
                  </a:cubicBezTo>
                  <a:cubicBezTo>
                    <a:pt x="608" y="135"/>
                    <a:pt x="611" y="137"/>
                    <a:pt x="609" y="139"/>
                  </a:cubicBezTo>
                  <a:cubicBezTo>
                    <a:pt x="612" y="143"/>
                    <a:pt x="613" y="140"/>
                    <a:pt x="616" y="137"/>
                  </a:cubicBezTo>
                  <a:cubicBezTo>
                    <a:pt x="617" y="142"/>
                    <a:pt x="624" y="146"/>
                    <a:pt x="626" y="140"/>
                  </a:cubicBezTo>
                  <a:cubicBezTo>
                    <a:pt x="627" y="145"/>
                    <a:pt x="630" y="142"/>
                    <a:pt x="633" y="142"/>
                  </a:cubicBezTo>
                  <a:cubicBezTo>
                    <a:pt x="637" y="143"/>
                    <a:pt x="640" y="143"/>
                    <a:pt x="644" y="143"/>
                  </a:cubicBezTo>
                  <a:cubicBezTo>
                    <a:pt x="648" y="143"/>
                    <a:pt x="649" y="139"/>
                    <a:pt x="652" y="141"/>
                  </a:cubicBezTo>
                  <a:cubicBezTo>
                    <a:pt x="654" y="141"/>
                    <a:pt x="659" y="143"/>
                    <a:pt x="658" y="138"/>
                  </a:cubicBezTo>
                  <a:cubicBezTo>
                    <a:pt x="659" y="142"/>
                    <a:pt x="667" y="146"/>
                    <a:pt x="667" y="139"/>
                  </a:cubicBezTo>
                  <a:cubicBezTo>
                    <a:pt x="670" y="143"/>
                    <a:pt x="672" y="138"/>
                    <a:pt x="674" y="140"/>
                  </a:cubicBezTo>
                  <a:cubicBezTo>
                    <a:pt x="677" y="143"/>
                    <a:pt x="676" y="144"/>
                    <a:pt x="675" y="148"/>
                  </a:cubicBezTo>
                  <a:cubicBezTo>
                    <a:pt x="680" y="147"/>
                    <a:pt x="684" y="145"/>
                    <a:pt x="689" y="144"/>
                  </a:cubicBezTo>
                  <a:cubicBezTo>
                    <a:pt x="690" y="143"/>
                    <a:pt x="691" y="141"/>
                    <a:pt x="692" y="140"/>
                  </a:cubicBezTo>
                  <a:cubicBezTo>
                    <a:pt x="693" y="140"/>
                    <a:pt x="694" y="142"/>
                    <a:pt x="696" y="142"/>
                  </a:cubicBezTo>
                  <a:cubicBezTo>
                    <a:pt x="697" y="141"/>
                    <a:pt x="701" y="141"/>
                    <a:pt x="701" y="139"/>
                  </a:cubicBezTo>
                  <a:cubicBezTo>
                    <a:pt x="700" y="138"/>
                    <a:pt x="701" y="134"/>
                    <a:pt x="699" y="133"/>
                  </a:cubicBezTo>
                  <a:cubicBezTo>
                    <a:pt x="697" y="132"/>
                    <a:pt x="696" y="130"/>
                    <a:pt x="694" y="132"/>
                  </a:cubicBezTo>
                  <a:cubicBezTo>
                    <a:pt x="691" y="134"/>
                    <a:pt x="691" y="135"/>
                    <a:pt x="689" y="132"/>
                  </a:cubicBezTo>
                  <a:cubicBezTo>
                    <a:pt x="687" y="129"/>
                    <a:pt x="695" y="123"/>
                    <a:pt x="697" y="122"/>
                  </a:cubicBezTo>
                  <a:cubicBezTo>
                    <a:pt x="702" y="118"/>
                    <a:pt x="694" y="115"/>
                    <a:pt x="696" y="114"/>
                  </a:cubicBezTo>
                  <a:cubicBezTo>
                    <a:pt x="698" y="112"/>
                    <a:pt x="704" y="116"/>
                    <a:pt x="707" y="115"/>
                  </a:cubicBezTo>
                  <a:cubicBezTo>
                    <a:pt x="713" y="113"/>
                    <a:pt x="714" y="112"/>
                    <a:pt x="718" y="107"/>
                  </a:cubicBezTo>
                  <a:cubicBezTo>
                    <a:pt x="715" y="106"/>
                    <a:pt x="712" y="105"/>
                    <a:pt x="710" y="103"/>
                  </a:cubicBezTo>
                  <a:cubicBezTo>
                    <a:pt x="714" y="103"/>
                    <a:pt x="719" y="102"/>
                    <a:pt x="724" y="101"/>
                  </a:cubicBezTo>
                  <a:cubicBezTo>
                    <a:pt x="724" y="96"/>
                    <a:pt x="712" y="95"/>
                    <a:pt x="708" y="94"/>
                  </a:cubicBezTo>
                  <a:cubicBezTo>
                    <a:pt x="714" y="94"/>
                    <a:pt x="719" y="94"/>
                    <a:pt x="724" y="94"/>
                  </a:cubicBezTo>
                  <a:cubicBezTo>
                    <a:pt x="725" y="88"/>
                    <a:pt x="710" y="90"/>
                    <a:pt x="706" y="89"/>
                  </a:cubicBezTo>
                  <a:cubicBezTo>
                    <a:pt x="716" y="88"/>
                    <a:pt x="726" y="87"/>
                    <a:pt x="735" y="85"/>
                  </a:cubicBezTo>
                  <a:cubicBezTo>
                    <a:pt x="735" y="84"/>
                    <a:pt x="734" y="82"/>
                    <a:pt x="734" y="80"/>
                  </a:cubicBezTo>
                  <a:cubicBezTo>
                    <a:pt x="737" y="81"/>
                    <a:pt x="742" y="84"/>
                    <a:pt x="745" y="82"/>
                  </a:cubicBezTo>
                  <a:cubicBezTo>
                    <a:pt x="750" y="79"/>
                    <a:pt x="752" y="78"/>
                    <a:pt x="756" y="74"/>
                  </a:cubicBezTo>
                  <a:cubicBezTo>
                    <a:pt x="752" y="73"/>
                    <a:pt x="749" y="73"/>
                    <a:pt x="745" y="73"/>
                  </a:cubicBezTo>
                  <a:cubicBezTo>
                    <a:pt x="751" y="72"/>
                    <a:pt x="756" y="71"/>
                    <a:pt x="762" y="70"/>
                  </a:cubicBezTo>
                  <a:cubicBezTo>
                    <a:pt x="767" y="69"/>
                    <a:pt x="772" y="63"/>
                    <a:pt x="777" y="60"/>
                  </a:cubicBezTo>
                  <a:cubicBezTo>
                    <a:pt x="782" y="57"/>
                    <a:pt x="801" y="52"/>
                    <a:pt x="802" y="45"/>
                  </a:cubicBezTo>
                  <a:cubicBezTo>
                    <a:pt x="787" y="48"/>
                    <a:pt x="773" y="51"/>
                    <a:pt x="759" y="54"/>
                  </a:cubicBezTo>
                  <a:cubicBezTo>
                    <a:pt x="768" y="51"/>
                    <a:pt x="776" y="48"/>
                    <a:pt x="785" y="46"/>
                  </a:cubicBezTo>
                  <a:cubicBezTo>
                    <a:pt x="780" y="45"/>
                    <a:pt x="775" y="44"/>
                    <a:pt x="770" y="43"/>
                  </a:cubicBezTo>
                  <a:cubicBezTo>
                    <a:pt x="781" y="42"/>
                    <a:pt x="792" y="42"/>
                    <a:pt x="803" y="41"/>
                  </a:cubicBezTo>
                  <a:cubicBezTo>
                    <a:pt x="811" y="40"/>
                    <a:pt x="821" y="32"/>
                    <a:pt x="829" y="28"/>
                  </a:cubicBezTo>
                  <a:cubicBezTo>
                    <a:pt x="819" y="24"/>
                    <a:pt x="810" y="22"/>
                    <a:pt x="800" y="20"/>
                  </a:cubicBezTo>
                  <a:cubicBezTo>
                    <a:pt x="791" y="19"/>
                    <a:pt x="783" y="21"/>
                    <a:pt x="774" y="23"/>
                  </a:cubicBezTo>
                  <a:cubicBezTo>
                    <a:pt x="779" y="21"/>
                    <a:pt x="784" y="18"/>
                    <a:pt x="788" y="15"/>
                  </a:cubicBezTo>
                  <a:cubicBezTo>
                    <a:pt x="779" y="14"/>
                    <a:pt x="770" y="11"/>
                    <a:pt x="761" y="11"/>
                  </a:cubicBezTo>
                  <a:cubicBezTo>
                    <a:pt x="753" y="11"/>
                    <a:pt x="743" y="14"/>
                    <a:pt x="735" y="15"/>
                  </a:cubicBezTo>
                  <a:cubicBezTo>
                    <a:pt x="736" y="18"/>
                    <a:pt x="737" y="20"/>
                    <a:pt x="739" y="22"/>
                  </a:cubicBezTo>
                  <a:cubicBezTo>
                    <a:pt x="734" y="19"/>
                    <a:pt x="729" y="14"/>
                    <a:pt x="724" y="14"/>
                  </a:cubicBezTo>
                  <a:cubicBezTo>
                    <a:pt x="717" y="14"/>
                    <a:pt x="710" y="13"/>
                    <a:pt x="703" y="13"/>
                  </a:cubicBezTo>
                  <a:cubicBezTo>
                    <a:pt x="708" y="17"/>
                    <a:pt x="712" y="20"/>
                    <a:pt x="716" y="24"/>
                  </a:cubicBezTo>
                  <a:cubicBezTo>
                    <a:pt x="711" y="22"/>
                    <a:pt x="706" y="20"/>
                    <a:pt x="701" y="18"/>
                  </a:cubicBezTo>
                  <a:cubicBezTo>
                    <a:pt x="698" y="17"/>
                    <a:pt x="690" y="14"/>
                    <a:pt x="688" y="15"/>
                  </a:cubicBezTo>
                  <a:cubicBezTo>
                    <a:pt x="686" y="16"/>
                    <a:pt x="685" y="19"/>
                    <a:pt x="683" y="19"/>
                  </a:cubicBezTo>
                  <a:cubicBezTo>
                    <a:pt x="680" y="19"/>
                    <a:pt x="677" y="19"/>
                    <a:pt x="673" y="19"/>
                  </a:cubicBezTo>
                  <a:cubicBezTo>
                    <a:pt x="670" y="20"/>
                    <a:pt x="666" y="25"/>
                    <a:pt x="663" y="27"/>
                  </a:cubicBezTo>
                  <a:cubicBezTo>
                    <a:pt x="671" y="32"/>
                    <a:pt x="679" y="36"/>
                    <a:pt x="688" y="41"/>
                  </a:cubicBezTo>
                  <a:cubicBezTo>
                    <a:pt x="679" y="38"/>
                    <a:pt x="669" y="36"/>
                    <a:pt x="660" y="34"/>
                  </a:cubicBezTo>
                  <a:cubicBezTo>
                    <a:pt x="656" y="33"/>
                    <a:pt x="652" y="28"/>
                    <a:pt x="648" y="26"/>
                  </a:cubicBezTo>
                  <a:cubicBezTo>
                    <a:pt x="646" y="24"/>
                    <a:pt x="641" y="25"/>
                    <a:pt x="638" y="25"/>
                  </a:cubicBezTo>
                  <a:cubicBezTo>
                    <a:pt x="639" y="27"/>
                    <a:pt x="639" y="29"/>
                    <a:pt x="640" y="30"/>
                  </a:cubicBezTo>
                  <a:cubicBezTo>
                    <a:pt x="637" y="30"/>
                    <a:pt x="633" y="31"/>
                    <a:pt x="630" y="31"/>
                  </a:cubicBezTo>
                  <a:cubicBezTo>
                    <a:pt x="632" y="32"/>
                    <a:pt x="634" y="33"/>
                    <a:pt x="637" y="34"/>
                  </a:cubicBezTo>
                  <a:cubicBezTo>
                    <a:pt x="628" y="35"/>
                    <a:pt x="615" y="29"/>
                    <a:pt x="611" y="40"/>
                  </a:cubicBezTo>
                  <a:cubicBezTo>
                    <a:pt x="604" y="35"/>
                    <a:pt x="596" y="39"/>
                    <a:pt x="590" y="43"/>
                  </a:cubicBezTo>
                  <a:cubicBezTo>
                    <a:pt x="594" y="45"/>
                    <a:pt x="598" y="47"/>
                    <a:pt x="602" y="49"/>
                  </a:cubicBezTo>
                  <a:cubicBezTo>
                    <a:pt x="607" y="47"/>
                    <a:pt x="611" y="46"/>
                    <a:pt x="615" y="44"/>
                  </a:cubicBezTo>
                  <a:close/>
                  <a:moveTo>
                    <a:pt x="521" y="118"/>
                  </a:moveTo>
                  <a:cubicBezTo>
                    <a:pt x="518" y="115"/>
                    <a:pt x="515" y="115"/>
                    <a:pt x="511" y="116"/>
                  </a:cubicBezTo>
                  <a:cubicBezTo>
                    <a:pt x="507" y="117"/>
                    <a:pt x="509" y="120"/>
                    <a:pt x="512" y="120"/>
                  </a:cubicBezTo>
                  <a:cubicBezTo>
                    <a:pt x="515" y="119"/>
                    <a:pt x="518" y="117"/>
                    <a:pt x="521" y="118"/>
                  </a:cubicBezTo>
                  <a:close/>
                  <a:moveTo>
                    <a:pt x="684" y="367"/>
                  </a:moveTo>
                  <a:cubicBezTo>
                    <a:pt x="687" y="365"/>
                    <a:pt x="694" y="358"/>
                    <a:pt x="687" y="356"/>
                  </a:cubicBezTo>
                  <a:cubicBezTo>
                    <a:pt x="684" y="355"/>
                    <a:pt x="681" y="358"/>
                    <a:pt x="681" y="360"/>
                  </a:cubicBezTo>
                  <a:cubicBezTo>
                    <a:pt x="681" y="364"/>
                    <a:pt x="682" y="364"/>
                    <a:pt x="684" y="367"/>
                  </a:cubicBezTo>
                  <a:close/>
                  <a:moveTo>
                    <a:pt x="1228" y="486"/>
                  </a:moveTo>
                  <a:cubicBezTo>
                    <a:pt x="1227" y="486"/>
                    <a:pt x="1227" y="487"/>
                    <a:pt x="1226" y="488"/>
                  </a:cubicBezTo>
                  <a:cubicBezTo>
                    <a:pt x="1233" y="494"/>
                    <a:pt x="1243" y="483"/>
                    <a:pt x="1249" y="481"/>
                  </a:cubicBezTo>
                  <a:cubicBezTo>
                    <a:pt x="1252" y="480"/>
                    <a:pt x="1253" y="482"/>
                    <a:pt x="1254" y="479"/>
                  </a:cubicBezTo>
                  <a:cubicBezTo>
                    <a:pt x="1255" y="477"/>
                    <a:pt x="1256" y="474"/>
                    <a:pt x="1257" y="472"/>
                  </a:cubicBezTo>
                  <a:cubicBezTo>
                    <a:pt x="1258" y="468"/>
                    <a:pt x="1256" y="464"/>
                    <a:pt x="1254" y="461"/>
                  </a:cubicBezTo>
                  <a:cubicBezTo>
                    <a:pt x="1259" y="458"/>
                    <a:pt x="1260" y="458"/>
                    <a:pt x="1261" y="452"/>
                  </a:cubicBezTo>
                  <a:cubicBezTo>
                    <a:pt x="1258" y="453"/>
                    <a:pt x="1257" y="448"/>
                    <a:pt x="1256" y="446"/>
                  </a:cubicBezTo>
                  <a:cubicBezTo>
                    <a:pt x="1254" y="444"/>
                    <a:pt x="1250" y="447"/>
                    <a:pt x="1248" y="447"/>
                  </a:cubicBezTo>
                  <a:cubicBezTo>
                    <a:pt x="1249" y="446"/>
                    <a:pt x="1249" y="446"/>
                    <a:pt x="1249" y="445"/>
                  </a:cubicBezTo>
                  <a:cubicBezTo>
                    <a:pt x="1244" y="442"/>
                    <a:pt x="1239" y="448"/>
                    <a:pt x="1236" y="452"/>
                  </a:cubicBezTo>
                  <a:cubicBezTo>
                    <a:pt x="1238" y="453"/>
                    <a:pt x="1240" y="453"/>
                    <a:pt x="1241" y="454"/>
                  </a:cubicBezTo>
                  <a:cubicBezTo>
                    <a:pt x="1239" y="456"/>
                    <a:pt x="1238" y="458"/>
                    <a:pt x="1235" y="457"/>
                  </a:cubicBezTo>
                  <a:cubicBezTo>
                    <a:pt x="1233" y="456"/>
                    <a:pt x="1231" y="455"/>
                    <a:pt x="1229" y="456"/>
                  </a:cubicBezTo>
                  <a:cubicBezTo>
                    <a:pt x="1226" y="458"/>
                    <a:pt x="1227" y="458"/>
                    <a:pt x="1228" y="462"/>
                  </a:cubicBezTo>
                  <a:cubicBezTo>
                    <a:pt x="1229" y="463"/>
                    <a:pt x="1226" y="465"/>
                    <a:pt x="1225" y="466"/>
                  </a:cubicBezTo>
                  <a:cubicBezTo>
                    <a:pt x="1228" y="467"/>
                    <a:pt x="1230" y="469"/>
                    <a:pt x="1234" y="469"/>
                  </a:cubicBezTo>
                  <a:cubicBezTo>
                    <a:pt x="1232" y="471"/>
                    <a:pt x="1229" y="473"/>
                    <a:pt x="1227" y="477"/>
                  </a:cubicBezTo>
                  <a:cubicBezTo>
                    <a:pt x="1230" y="476"/>
                    <a:pt x="1233" y="474"/>
                    <a:pt x="1236" y="476"/>
                  </a:cubicBezTo>
                  <a:cubicBezTo>
                    <a:pt x="1234" y="476"/>
                    <a:pt x="1230" y="476"/>
                    <a:pt x="1228" y="478"/>
                  </a:cubicBezTo>
                  <a:cubicBezTo>
                    <a:pt x="1227" y="480"/>
                    <a:pt x="1225" y="481"/>
                    <a:pt x="1223" y="481"/>
                  </a:cubicBezTo>
                  <a:cubicBezTo>
                    <a:pt x="1224" y="481"/>
                    <a:pt x="1226" y="482"/>
                    <a:pt x="1227" y="482"/>
                  </a:cubicBezTo>
                  <a:cubicBezTo>
                    <a:pt x="1226" y="483"/>
                    <a:pt x="1224" y="484"/>
                    <a:pt x="1223" y="484"/>
                  </a:cubicBezTo>
                  <a:cubicBezTo>
                    <a:pt x="1225" y="485"/>
                    <a:pt x="1226" y="485"/>
                    <a:pt x="1228" y="486"/>
                  </a:cubicBezTo>
                  <a:close/>
                  <a:moveTo>
                    <a:pt x="652" y="356"/>
                  </a:moveTo>
                  <a:cubicBezTo>
                    <a:pt x="653" y="356"/>
                    <a:pt x="653" y="359"/>
                    <a:pt x="654" y="359"/>
                  </a:cubicBezTo>
                  <a:cubicBezTo>
                    <a:pt x="661" y="359"/>
                    <a:pt x="668" y="356"/>
                    <a:pt x="669" y="348"/>
                  </a:cubicBezTo>
                  <a:cubicBezTo>
                    <a:pt x="667" y="348"/>
                    <a:pt x="666" y="348"/>
                    <a:pt x="664" y="348"/>
                  </a:cubicBezTo>
                  <a:cubicBezTo>
                    <a:pt x="660" y="348"/>
                    <a:pt x="658" y="348"/>
                    <a:pt x="654" y="351"/>
                  </a:cubicBezTo>
                  <a:cubicBezTo>
                    <a:pt x="652" y="353"/>
                    <a:pt x="651" y="353"/>
                    <a:pt x="652" y="356"/>
                  </a:cubicBezTo>
                  <a:close/>
                  <a:moveTo>
                    <a:pt x="578" y="165"/>
                  </a:moveTo>
                  <a:cubicBezTo>
                    <a:pt x="577" y="161"/>
                    <a:pt x="573" y="154"/>
                    <a:pt x="568" y="156"/>
                  </a:cubicBezTo>
                  <a:cubicBezTo>
                    <a:pt x="565" y="157"/>
                    <a:pt x="552" y="159"/>
                    <a:pt x="554" y="166"/>
                  </a:cubicBezTo>
                  <a:cubicBezTo>
                    <a:pt x="555" y="168"/>
                    <a:pt x="566" y="172"/>
                    <a:pt x="568" y="174"/>
                  </a:cubicBezTo>
                  <a:cubicBezTo>
                    <a:pt x="574" y="173"/>
                    <a:pt x="580" y="174"/>
                    <a:pt x="578" y="165"/>
                  </a:cubicBezTo>
                  <a:close/>
                  <a:moveTo>
                    <a:pt x="489" y="98"/>
                  </a:moveTo>
                  <a:cubicBezTo>
                    <a:pt x="493" y="99"/>
                    <a:pt x="494" y="93"/>
                    <a:pt x="498" y="96"/>
                  </a:cubicBezTo>
                  <a:cubicBezTo>
                    <a:pt x="497" y="97"/>
                    <a:pt x="496" y="98"/>
                    <a:pt x="496" y="98"/>
                  </a:cubicBezTo>
                  <a:cubicBezTo>
                    <a:pt x="498" y="99"/>
                    <a:pt x="500" y="99"/>
                    <a:pt x="502" y="100"/>
                  </a:cubicBezTo>
                  <a:cubicBezTo>
                    <a:pt x="502" y="106"/>
                    <a:pt x="493" y="101"/>
                    <a:pt x="489" y="104"/>
                  </a:cubicBezTo>
                  <a:cubicBezTo>
                    <a:pt x="490" y="116"/>
                    <a:pt x="503" y="104"/>
                    <a:pt x="506" y="107"/>
                  </a:cubicBezTo>
                  <a:cubicBezTo>
                    <a:pt x="508" y="110"/>
                    <a:pt x="513" y="109"/>
                    <a:pt x="517" y="110"/>
                  </a:cubicBezTo>
                  <a:cubicBezTo>
                    <a:pt x="521" y="110"/>
                    <a:pt x="521" y="112"/>
                    <a:pt x="523" y="116"/>
                  </a:cubicBezTo>
                  <a:cubicBezTo>
                    <a:pt x="525" y="119"/>
                    <a:pt x="541" y="119"/>
                    <a:pt x="533" y="109"/>
                  </a:cubicBezTo>
                  <a:cubicBezTo>
                    <a:pt x="532" y="108"/>
                    <a:pt x="529" y="106"/>
                    <a:pt x="529" y="104"/>
                  </a:cubicBezTo>
                  <a:cubicBezTo>
                    <a:pt x="530" y="102"/>
                    <a:pt x="530" y="102"/>
                    <a:pt x="528" y="100"/>
                  </a:cubicBezTo>
                  <a:cubicBezTo>
                    <a:pt x="525" y="97"/>
                    <a:pt x="524" y="98"/>
                    <a:pt x="520" y="99"/>
                  </a:cubicBezTo>
                  <a:cubicBezTo>
                    <a:pt x="521" y="90"/>
                    <a:pt x="510" y="95"/>
                    <a:pt x="507" y="96"/>
                  </a:cubicBezTo>
                  <a:cubicBezTo>
                    <a:pt x="505" y="91"/>
                    <a:pt x="503" y="87"/>
                    <a:pt x="497" y="88"/>
                  </a:cubicBezTo>
                  <a:cubicBezTo>
                    <a:pt x="490" y="89"/>
                    <a:pt x="486" y="87"/>
                    <a:pt x="484" y="94"/>
                  </a:cubicBezTo>
                  <a:cubicBezTo>
                    <a:pt x="486" y="94"/>
                    <a:pt x="488" y="94"/>
                    <a:pt x="491" y="94"/>
                  </a:cubicBezTo>
                  <a:cubicBezTo>
                    <a:pt x="490" y="95"/>
                    <a:pt x="489" y="97"/>
                    <a:pt x="489" y="98"/>
                  </a:cubicBezTo>
                  <a:close/>
                  <a:moveTo>
                    <a:pt x="491" y="129"/>
                  </a:moveTo>
                  <a:cubicBezTo>
                    <a:pt x="493" y="132"/>
                    <a:pt x="495" y="128"/>
                    <a:pt x="493" y="126"/>
                  </a:cubicBezTo>
                  <a:cubicBezTo>
                    <a:pt x="491" y="124"/>
                    <a:pt x="490" y="123"/>
                    <a:pt x="488" y="121"/>
                  </a:cubicBezTo>
                  <a:cubicBezTo>
                    <a:pt x="486" y="120"/>
                    <a:pt x="484" y="117"/>
                    <a:pt x="481" y="118"/>
                  </a:cubicBezTo>
                  <a:cubicBezTo>
                    <a:pt x="481" y="121"/>
                    <a:pt x="482" y="123"/>
                    <a:pt x="483" y="125"/>
                  </a:cubicBezTo>
                  <a:cubicBezTo>
                    <a:pt x="485" y="127"/>
                    <a:pt x="489" y="128"/>
                    <a:pt x="491" y="129"/>
                  </a:cubicBezTo>
                  <a:close/>
                  <a:moveTo>
                    <a:pt x="537" y="75"/>
                  </a:moveTo>
                  <a:cubicBezTo>
                    <a:pt x="535" y="71"/>
                    <a:pt x="524" y="72"/>
                    <a:pt x="527" y="78"/>
                  </a:cubicBezTo>
                  <a:cubicBezTo>
                    <a:pt x="533" y="80"/>
                    <a:pt x="541" y="85"/>
                    <a:pt x="537" y="75"/>
                  </a:cubicBezTo>
                  <a:close/>
                  <a:moveTo>
                    <a:pt x="552" y="111"/>
                  </a:moveTo>
                  <a:cubicBezTo>
                    <a:pt x="550" y="112"/>
                    <a:pt x="548" y="112"/>
                    <a:pt x="545" y="113"/>
                  </a:cubicBezTo>
                  <a:cubicBezTo>
                    <a:pt x="547" y="114"/>
                    <a:pt x="551" y="118"/>
                    <a:pt x="551" y="118"/>
                  </a:cubicBezTo>
                  <a:cubicBezTo>
                    <a:pt x="554" y="118"/>
                    <a:pt x="556" y="117"/>
                    <a:pt x="558" y="116"/>
                  </a:cubicBezTo>
                  <a:cubicBezTo>
                    <a:pt x="561" y="115"/>
                    <a:pt x="566" y="115"/>
                    <a:pt x="567" y="113"/>
                  </a:cubicBezTo>
                  <a:cubicBezTo>
                    <a:pt x="568" y="111"/>
                    <a:pt x="565" y="109"/>
                    <a:pt x="568" y="106"/>
                  </a:cubicBezTo>
                  <a:cubicBezTo>
                    <a:pt x="565" y="105"/>
                    <a:pt x="561" y="105"/>
                    <a:pt x="559" y="104"/>
                  </a:cubicBezTo>
                  <a:cubicBezTo>
                    <a:pt x="557" y="104"/>
                    <a:pt x="555" y="101"/>
                    <a:pt x="552" y="100"/>
                  </a:cubicBezTo>
                  <a:cubicBezTo>
                    <a:pt x="549" y="98"/>
                    <a:pt x="536" y="96"/>
                    <a:pt x="543" y="104"/>
                  </a:cubicBezTo>
                  <a:cubicBezTo>
                    <a:pt x="542" y="104"/>
                    <a:pt x="541" y="104"/>
                    <a:pt x="541" y="104"/>
                  </a:cubicBezTo>
                  <a:cubicBezTo>
                    <a:pt x="542" y="111"/>
                    <a:pt x="548" y="108"/>
                    <a:pt x="552" y="111"/>
                  </a:cubicBezTo>
                  <a:close/>
                  <a:moveTo>
                    <a:pt x="434" y="114"/>
                  </a:moveTo>
                  <a:cubicBezTo>
                    <a:pt x="427" y="115"/>
                    <a:pt x="424" y="114"/>
                    <a:pt x="426" y="122"/>
                  </a:cubicBezTo>
                  <a:cubicBezTo>
                    <a:pt x="429" y="122"/>
                    <a:pt x="432" y="127"/>
                    <a:pt x="434" y="126"/>
                  </a:cubicBezTo>
                  <a:cubicBezTo>
                    <a:pt x="439" y="125"/>
                    <a:pt x="443" y="124"/>
                    <a:pt x="447" y="123"/>
                  </a:cubicBezTo>
                  <a:cubicBezTo>
                    <a:pt x="450" y="122"/>
                    <a:pt x="449" y="121"/>
                    <a:pt x="450" y="119"/>
                  </a:cubicBezTo>
                  <a:cubicBezTo>
                    <a:pt x="450" y="117"/>
                    <a:pt x="445" y="118"/>
                    <a:pt x="444" y="116"/>
                  </a:cubicBezTo>
                  <a:cubicBezTo>
                    <a:pt x="447" y="116"/>
                    <a:pt x="451" y="115"/>
                    <a:pt x="453" y="112"/>
                  </a:cubicBezTo>
                  <a:cubicBezTo>
                    <a:pt x="448" y="110"/>
                    <a:pt x="440" y="113"/>
                    <a:pt x="434" y="114"/>
                  </a:cubicBezTo>
                  <a:close/>
                  <a:moveTo>
                    <a:pt x="448" y="144"/>
                  </a:moveTo>
                  <a:cubicBezTo>
                    <a:pt x="450" y="146"/>
                    <a:pt x="453" y="147"/>
                    <a:pt x="456" y="149"/>
                  </a:cubicBezTo>
                  <a:cubicBezTo>
                    <a:pt x="454" y="150"/>
                    <a:pt x="452" y="151"/>
                    <a:pt x="450" y="151"/>
                  </a:cubicBezTo>
                  <a:cubicBezTo>
                    <a:pt x="452" y="152"/>
                    <a:pt x="459" y="154"/>
                    <a:pt x="459" y="156"/>
                  </a:cubicBezTo>
                  <a:cubicBezTo>
                    <a:pt x="459" y="161"/>
                    <a:pt x="454" y="158"/>
                    <a:pt x="450" y="158"/>
                  </a:cubicBezTo>
                  <a:cubicBezTo>
                    <a:pt x="449" y="158"/>
                    <a:pt x="441" y="159"/>
                    <a:pt x="440" y="157"/>
                  </a:cubicBezTo>
                  <a:cubicBezTo>
                    <a:pt x="439" y="152"/>
                    <a:pt x="438" y="152"/>
                    <a:pt x="434" y="153"/>
                  </a:cubicBezTo>
                  <a:cubicBezTo>
                    <a:pt x="434" y="152"/>
                    <a:pt x="435" y="152"/>
                    <a:pt x="436" y="151"/>
                  </a:cubicBezTo>
                  <a:cubicBezTo>
                    <a:pt x="433" y="149"/>
                    <a:pt x="429" y="144"/>
                    <a:pt x="425" y="145"/>
                  </a:cubicBezTo>
                  <a:cubicBezTo>
                    <a:pt x="418" y="146"/>
                    <a:pt x="421" y="143"/>
                    <a:pt x="415" y="141"/>
                  </a:cubicBezTo>
                  <a:cubicBezTo>
                    <a:pt x="414" y="140"/>
                    <a:pt x="405" y="141"/>
                    <a:pt x="405" y="143"/>
                  </a:cubicBezTo>
                  <a:cubicBezTo>
                    <a:pt x="405" y="145"/>
                    <a:pt x="412" y="146"/>
                    <a:pt x="414" y="147"/>
                  </a:cubicBezTo>
                  <a:cubicBezTo>
                    <a:pt x="408" y="146"/>
                    <a:pt x="404" y="146"/>
                    <a:pt x="398" y="148"/>
                  </a:cubicBezTo>
                  <a:cubicBezTo>
                    <a:pt x="398" y="151"/>
                    <a:pt x="398" y="151"/>
                    <a:pt x="398" y="151"/>
                  </a:cubicBezTo>
                  <a:cubicBezTo>
                    <a:pt x="402" y="153"/>
                    <a:pt x="409" y="151"/>
                    <a:pt x="413" y="151"/>
                  </a:cubicBezTo>
                  <a:cubicBezTo>
                    <a:pt x="411" y="152"/>
                    <a:pt x="394" y="151"/>
                    <a:pt x="394" y="156"/>
                  </a:cubicBezTo>
                  <a:cubicBezTo>
                    <a:pt x="395" y="160"/>
                    <a:pt x="409" y="155"/>
                    <a:pt x="411" y="155"/>
                  </a:cubicBezTo>
                  <a:cubicBezTo>
                    <a:pt x="405" y="159"/>
                    <a:pt x="394" y="156"/>
                    <a:pt x="391" y="162"/>
                  </a:cubicBezTo>
                  <a:cubicBezTo>
                    <a:pt x="395" y="164"/>
                    <a:pt x="397" y="165"/>
                    <a:pt x="402" y="163"/>
                  </a:cubicBezTo>
                  <a:cubicBezTo>
                    <a:pt x="402" y="164"/>
                    <a:pt x="402" y="165"/>
                    <a:pt x="402" y="166"/>
                  </a:cubicBezTo>
                  <a:cubicBezTo>
                    <a:pt x="403" y="166"/>
                    <a:pt x="405" y="167"/>
                    <a:pt x="407" y="167"/>
                  </a:cubicBezTo>
                  <a:cubicBezTo>
                    <a:pt x="406" y="163"/>
                    <a:pt x="410" y="164"/>
                    <a:pt x="411" y="168"/>
                  </a:cubicBezTo>
                  <a:cubicBezTo>
                    <a:pt x="416" y="165"/>
                    <a:pt x="417" y="164"/>
                    <a:pt x="419" y="158"/>
                  </a:cubicBezTo>
                  <a:cubicBezTo>
                    <a:pt x="422" y="160"/>
                    <a:pt x="421" y="162"/>
                    <a:pt x="420" y="165"/>
                  </a:cubicBezTo>
                  <a:cubicBezTo>
                    <a:pt x="423" y="165"/>
                    <a:pt x="429" y="167"/>
                    <a:pt x="430" y="163"/>
                  </a:cubicBezTo>
                  <a:cubicBezTo>
                    <a:pt x="432" y="167"/>
                    <a:pt x="438" y="165"/>
                    <a:pt x="441" y="162"/>
                  </a:cubicBezTo>
                  <a:cubicBezTo>
                    <a:pt x="436" y="169"/>
                    <a:pt x="424" y="170"/>
                    <a:pt x="416" y="172"/>
                  </a:cubicBezTo>
                  <a:cubicBezTo>
                    <a:pt x="426" y="179"/>
                    <a:pt x="430" y="177"/>
                    <a:pt x="440" y="173"/>
                  </a:cubicBezTo>
                  <a:cubicBezTo>
                    <a:pt x="446" y="171"/>
                    <a:pt x="452" y="169"/>
                    <a:pt x="457" y="167"/>
                  </a:cubicBezTo>
                  <a:cubicBezTo>
                    <a:pt x="461" y="165"/>
                    <a:pt x="463" y="168"/>
                    <a:pt x="466" y="168"/>
                  </a:cubicBezTo>
                  <a:cubicBezTo>
                    <a:pt x="467" y="168"/>
                    <a:pt x="468" y="165"/>
                    <a:pt x="470" y="165"/>
                  </a:cubicBezTo>
                  <a:cubicBezTo>
                    <a:pt x="473" y="165"/>
                    <a:pt x="476" y="165"/>
                    <a:pt x="479" y="165"/>
                  </a:cubicBezTo>
                  <a:cubicBezTo>
                    <a:pt x="482" y="165"/>
                    <a:pt x="484" y="161"/>
                    <a:pt x="485" y="157"/>
                  </a:cubicBezTo>
                  <a:cubicBezTo>
                    <a:pt x="486" y="152"/>
                    <a:pt x="485" y="148"/>
                    <a:pt x="479" y="149"/>
                  </a:cubicBezTo>
                  <a:cubicBezTo>
                    <a:pt x="471" y="150"/>
                    <a:pt x="478" y="152"/>
                    <a:pt x="475" y="156"/>
                  </a:cubicBezTo>
                  <a:cubicBezTo>
                    <a:pt x="473" y="152"/>
                    <a:pt x="472" y="151"/>
                    <a:pt x="469" y="150"/>
                  </a:cubicBezTo>
                  <a:cubicBezTo>
                    <a:pt x="467" y="149"/>
                    <a:pt x="466" y="145"/>
                    <a:pt x="464" y="144"/>
                  </a:cubicBezTo>
                  <a:cubicBezTo>
                    <a:pt x="461" y="141"/>
                    <a:pt x="463" y="132"/>
                    <a:pt x="456" y="135"/>
                  </a:cubicBezTo>
                  <a:cubicBezTo>
                    <a:pt x="453" y="139"/>
                    <a:pt x="451" y="141"/>
                    <a:pt x="448" y="144"/>
                  </a:cubicBezTo>
                  <a:close/>
                  <a:moveTo>
                    <a:pt x="553" y="74"/>
                  </a:moveTo>
                  <a:cubicBezTo>
                    <a:pt x="554" y="83"/>
                    <a:pt x="564" y="83"/>
                    <a:pt x="570" y="81"/>
                  </a:cubicBezTo>
                  <a:cubicBezTo>
                    <a:pt x="568" y="84"/>
                    <a:pt x="565" y="84"/>
                    <a:pt x="562" y="84"/>
                  </a:cubicBezTo>
                  <a:cubicBezTo>
                    <a:pt x="560" y="84"/>
                    <a:pt x="560" y="88"/>
                    <a:pt x="563" y="87"/>
                  </a:cubicBezTo>
                  <a:cubicBezTo>
                    <a:pt x="565" y="87"/>
                    <a:pt x="565" y="91"/>
                    <a:pt x="568" y="89"/>
                  </a:cubicBezTo>
                  <a:cubicBezTo>
                    <a:pt x="570" y="88"/>
                    <a:pt x="571" y="86"/>
                    <a:pt x="573" y="87"/>
                  </a:cubicBezTo>
                  <a:cubicBezTo>
                    <a:pt x="573" y="88"/>
                    <a:pt x="573" y="89"/>
                    <a:pt x="573" y="89"/>
                  </a:cubicBezTo>
                  <a:cubicBezTo>
                    <a:pt x="576" y="91"/>
                    <a:pt x="577" y="88"/>
                    <a:pt x="579" y="87"/>
                  </a:cubicBezTo>
                  <a:cubicBezTo>
                    <a:pt x="580" y="87"/>
                    <a:pt x="582" y="90"/>
                    <a:pt x="582" y="86"/>
                  </a:cubicBezTo>
                  <a:cubicBezTo>
                    <a:pt x="586" y="88"/>
                    <a:pt x="593" y="85"/>
                    <a:pt x="596" y="88"/>
                  </a:cubicBezTo>
                  <a:cubicBezTo>
                    <a:pt x="593" y="89"/>
                    <a:pt x="589" y="89"/>
                    <a:pt x="585" y="89"/>
                  </a:cubicBezTo>
                  <a:cubicBezTo>
                    <a:pt x="591" y="92"/>
                    <a:pt x="596" y="91"/>
                    <a:pt x="602" y="90"/>
                  </a:cubicBezTo>
                  <a:cubicBezTo>
                    <a:pt x="592" y="92"/>
                    <a:pt x="582" y="91"/>
                    <a:pt x="572" y="95"/>
                  </a:cubicBezTo>
                  <a:cubicBezTo>
                    <a:pt x="575" y="98"/>
                    <a:pt x="578" y="98"/>
                    <a:pt x="582" y="99"/>
                  </a:cubicBezTo>
                  <a:cubicBezTo>
                    <a:pt x="580" y="99"/>
                    <a:pt x="578" y="99"/>
                    <a:pt x="576" y="99"/>
                  </a:cubicBezTo>
                  <a:cubicBezTo>
                    <a:pt x="579" y="104"/>
                    <a:pt x="587" y="102"/>
                    <a:pt x="592" y="103"/>
                  </a:cubicBezTo>
                  <a:cubicBezTo>
                    <a:pt x="589" y="104"/>
                    <a:pt x="586" y="104"/>
                    <a:pt x="582" y="104"/>
                  </a:cubicBezTo>
                  <a:cubicBezTo>
                    <a:pt x="587" y="111"/>
                    <a:pt x="596" y="110"/>
                    <a:pt x="603" y="111"/>
                  </a:cubicBezTo>
                  <a:cubicBezTo>
                    <a:pt x="603" y="109"/>
                    <a:pt x="601" y="107"/>
                    <a:pt x="600" y="107"/>
                  </a:cubicBezTo>
                  <a:cubicBezTo>
                    <a:pt x="604" y="107"/>
                    <a:pt x="606" y="109"/>
                    <a:pt x="609" y="111"/>
                  </a:cubicBezTo>
                  <a:cubicBezTo>
                    <a:pt x="608" y="108"/>
                    <a:pt x="606" y="105"/>
                    <a:pt x="605" y="102"/>
                  </a:cubicBezTo>
                  <a:cubicBezTo>
                    <a:pt x="608" y="105"/>
                    <a:pt x="611" y="108"/>
                    <a:pt x="614" y="111"/>
                  </a:cubicBezTo>
                  <a:cubicBezTo>
                    <a:pt x="616" y="107"/>
                    <a:pt x="617" y="105"/>
                    <a:pt x="615" y="102"/>
                  </a:cubicBezTo>
                  <a:cubicBezTo>
                    <a:pt x="628" y="109"/>
                    <a:pt x="613" y="96"/>
                    <a:pt x="623" y="93"/>
                  </a:cubicBezTo>
                  <a:cubicBezTo>
                    <a:pt x="622" y="96"/>
                    <a:pt x="623" y="99"/>
                    <a:pt x="624" y="101"/>
                  </a:cubicBezTo>
                  <a:cubicBezTo>
                    <a:pt x="627" y="99"/>
                    <a:pt x="630" y="98"/>
                    <a:pt x="629" y="94"/>
                  </a:cubicBezTo>
                  <a:cubicBezTo>
                    <a:pt x="631" y="96"/>
                    <a:pt x="641" y="91"/>
                    <a:pt x="645" y="90"/>
                  </a:cubicBezTo>
                  <a:cubicBezTo>
                    <a:pt x="643" y="87"/>
                    <a:pt x="641" y="85"/>
                    <a:pt x="638" y="83"/>
                  </a:cubicBezTo>
                  <a:cubicBezTo>
                    <a:pt x="638" y="84"/>
                    <a:pt x="637" y="85"/>
                    <a:pt x="636" y="86"/>
                  </a:cubicBezTo>
                  <a:cubicBezTo>
                    <a:pt x="636" y="79"/>
                    <a:pt x="628" y="83"/>
                    <a:pt x="625" y="85"/>
                  </a:cubicBezTo>
                  <a:cubicBezTo>
                    <a:pt x="629" y="78"/>
                    <a:pt x="631" y="75"/>
                    <a:pt x="622" y="74"/>
                  </a:cubicBezTo>
                  <a:cubicBezTo>
                    <a:pt x="627" y="69"/>
                    <a:pt x="620" y="64"/>
                    <a:pt x="615" y="68"/>
                  </a:cubicBezTo>
                  <a:cubicBezTo>
                    <a:pt x="616" y="69"/>
                    <a:pt x="617" y="71"/>
                    <a:pt x="618" y="73"/>
                  </a:cubicBezTo>
                  <a:cubicBezTo>
                    <a:pt x="616" y="73"/>
                    <a:pt x="613" y="72"/>
                    <a:pt x="611" y="70"/>
                  </a:cubicBezTo>
                  <a:cubicBezTo>
                    <a:pt x="611" y="68"/>
                    <a:pt x="613" y="64"/>
                    <a:pt x="609" y="65"/>
                  </a:cubicBezTo>
                  <a:cubicBezTo>
                    <a:pt x="605" y="66"/>
                    <a:pt x="601" y="64"/>
                    <a:pt x="598" y="61"/>
                  </a:cubicBezTo>
                  <a:cubicBezTo>
                    <a:pt x="593" y="55"/>
                    <a:pt x="591" y="51"/>
                    <a:pt x="584" y="49"/>
                  </a:cubicBezTo>
                  <a:cubicBezTo>
                    <a:pt x="580" y="48"/>
                    <a:pt x="574" y="46"/>
                    <a:pt x="571" y="50"/>
                  </a:cubicBezTo>
                  <a:cubicBezTo>
                    <a:pt x="574" y="52"/>
                    <a:pt x="578" y="50"/>
                    <a:pt x="582" y="52"/>
                  </a:cubicBezTo>
                  <a:cubicBezTo>
                    <a:pt x="578" y="58"/>
                    <a:pt x="566" y="50"/>
                    <a:pt x="563" y="59"/>
                  </a:cubicBezTo>
                  <a:cubicBezTo>
                    <a:pt x="566" y="60"/>
                    <a:pt x="570" y="59"/>
                    <a:pt x="572" y="61"/>
                  </a:cubicBezTo>
                  <a:cubicBezTo>
                    <a:pt x="570" y="62"/>
                    <a:pt x="556" y="63"/>
                    <a:pt x="560" y="67"/>
                  </a:cubicBezTo>
                  <a:cubicBezTo>
                    <a:pt x="558" y="68"/>
                    <a:pt x="556" y="68"/>
                    <a:pt x="554" y="69"/>
                  </a:cubicBezTo>
                  <a:cubicBezTo>
                    <a:pt x="558" y="71"/>
                    <a:pt x="560" y="70"/>
                    <a:pt x="563" y="71"/>
                  </a:cubicBezTo>
                  <a:cubicBezTo>
                    <a:pt x="563" y="71"/>
                    <a:pt x="562" y="72"/>
                    <a:pt x="562" y="72"/>
                  </a:cubicBezTo>
                  <a:cubicBezTo>
                    <a:pt x="565" y="74"/>
                    <a:pt x="569" y="70"/>
                    <a:pt x="572" y="72"/>
                  </a:cubicBezTo>
                  <a:cubicBezTo>
                    <a:pt x="570" y="72"/>
                    <a:pt x="569" y="73"/>
                    <a:pt x="568" y="74"/>
                  </a:cubicBezTo>
                  <a:cubicBezTo>
                    <a:pt x="569" y="74"/>
                    <a:pt x="570" y="75"/>
                    <a:pt x="571" y="76"/>
                  </a:cubicBezTo>
                  <a:cubicBezTo>
                    <a:pt x="569" y="76"/>
                    <a:pt x="568" y="75"/>
                    <a:pt x="567" y="75"/>
                  </a:cubicBezTo>
                  <a:cubicBezTo>
                    <a:pt x="562" y="75"/>
                    <a:pt x="558" y="74"/>
                    <a:pt x="553" y="74"/>
                  </a:cubicBezTo>
                  <a:close/>
                  <a:moveTo>
                    <a:pt x="493" y="147"/>
                  </a:moveTo>
                  <a:cubicBezTo>
                    <a:pt x="496" y="150"/>
                    <a:pt x="509" y="151"/>
                    <a:pt x="507" y="144"/>
                  </a:cubicBezTo>
                  <a:cubicBezTo>
                    <a:pt x="504" y="144"/>
                    <a:pt x="496" y="144"/>
                    <a:pt x="493" y="147"/>
                  </a:cubicBezTo>
                  <a:close/>
                  <a:moveTo>
                    <a:pt x="391" y="147"/>
                  </a:moveTo>
                  <a:cubicBezTo>
                    <a:pt x="389" y="148"/>
                    <a:pt x="377" y="153"/>
                    <a:pt x="378" y="156"/>
                  </a:cubicBezTo>
                  <a:cubicBezTo>
                    <a:pt x="379" y="159"/>
                    <a:pt x="385" y="158"/>
                    <a:pt x="386" y="156"/>
                  </a:cubicBezTo>
                  <a:cubicBezTo>
                    <a:pt x="388" y="154"/>
                    <a:pt x="392" y="151"/>
                    <a:pt x="391" y="147"/>
                  </a:cubicBezTo>
                  <a:close/>
                  <a:moveTo>
                    <a:pt x="1255" y="424"/>
                  </a:moveTo>
                  <a:cubicBezTo>
                    <a:pt x="1254" y="424"/>
                    <a:pt x="1254" y="424"/>
                    <a:pt x="1254" y="424"/>
                  </a:cubicBezTo>
                  <a:cubicBezTo>
                    <a:pt x="1255" y="425"/>
                    <a:pt x="1255" y="425"/>
                    <a:pt x="1255" y="425"/>
                  </a:cubicBezTo>
                  <a:cubicBezTo>
                    <a:pt x="1255" y="425"/>
                    <a:pt x="1255" y="424"/>
                    <a:pt x="1255" y="424"/>
                  </a:cubicBezTo>
                  <a:close/>
                  <a:moveTo>
                    <a:pt x="474" y="193"/>
                  </a:moveTo>
                  <a:cubicBezTo>
                    <a:pt x="478" y="194"/>
                    <a:pt x="478" y="195"/>
                    <a:pt x="481" y="197"/>
                  </a:cubicBezTo>
                  <a:cubicBezTo>
                    <a:pt x="484" y="200"/>
                    <a:pt x="485" y="202"/>
                    <a:pt x="488" y="201"/>
                  </a:cubicBezTo>
                  <a:cubicBezTo>
                    <a:pt x="491" y="200"/>
                    <a:pt x="493" y="196"/>
                    <a:pt x="493" y="193"/>
                  </a:cubicBezTo>
                  <a:cubicBezTo>
                    <a:pt x="493" y="190"/>
                    <a:pt x="490" y="189"/>
                    <a:pt x="487" y="187"/>
                  </a:cubicBezTo>
                  <a:cubicBezTo>
                    <a:pt x="482" y="188"/>
                    <a:pt x="476" y="186"/>
                    <a:pt x="474" y="193"/>
                  </a:cubicBezTo>
                  <a:close/>
                  <a:moveTo>
                    <a:pt x="500" y="164"/>
                  </a:moveTo>
                  <a:cubicBezTo>
                    <a:pt x="498" y="159"/>
                    <a:pt x="496" y="159"/>
                    <a:pt x="491" y="161"/>
                  </a:cubicBezTo>
                  <a:cubicBezTo>
                    <a:pt x="486" y="168"/>
                    <a:pt x="498" y="165"/>
                    <a:pt x="500" y="164"/>
                  </a:cubicBezTo>
                  <a:close/>
                  <a:moveTo>
                    <a:pt x="492" y="139"/>
                  </a:moveTo>
                  <a:cubicBezTo>
                    <a:pt x="493" y="141"/>
                    <a:pt x="493" y="141"/>
                    <a:pt x="494" y="144"/>
                  </a:cubicBezTo>
                  <a:cubicBezTo>
                    <a:pt x="497" y="144"/>
                    <a:pt x="502" y="145"/>
                    <a:pt x="505" y="142"/>
                  </a:cubicBezTo>
                  <a:cubicBezTo>
                    <a:pt x="503" y="141"/>
                    <a:pt x="501" y="140"/>
                    <a:pt x="500" y="139"/>
                  </a:cubicBezTo>
                  <a:cubicBezTo>
                    <a:pt x="497" y="137"/>
                    <a:pt x="494" y="138"/>
                    <a:pt x="492" y="139"/>
                  </a:cubicBezTo>
                  <a:close/>
                  <a:moveTo>
                    <a:pt x="577" y="124"/>
                  </a:moveTo>
                  <a:cubicBezTo>
                    <a:pt x="579" y="122"/>
                    <a:pt x="580" y="120"/>
                    <a:pt x="581" y="119"/>
                  </a:cubicBezTo>
                  <a:cubicBezTo>
                    <a:pt x="573" y="116"/>
                    <a:pt x="564" y="116"/>
                    <a:pt x="557" y="120"/>
                  </a:cubicBezTo>
                  <a:cubicBezTo>
                    <a:pt x="558" y="126"/>
                    <a:pt x="573" y="124"/>
                    <a:pt x="577" y="124"/>
                  </a:cubicBezTo>
                  <a:close/>
                  <a:moveTo>
                    <a:pt x="682" y="201"/>
                  </a:moveTo>
                  <a:cubicBezTo>
                    <a:pt x="683" y="203"/>
                    <a:pt x="685" y="204"/>
                    <a:pt x="687" y="204"/>
                  </a:cubicBezTo>
                  <a:cubicBezTo>
                    <a:pt x="690" y="206"/>
                    <a:pt x="698" y="202"/>
                    <a:pt x="701" y="202"/>
                  </a:cubicBezTo>
                  <a:cubicBezTo>
                    <a:pt x="705" y="201"/>
                    <a:pt x="710" y="202"/>
                    <a:pt x="713" y="202"/>
                  </a:cubicBezTo>
                  <a:cubicBezTo>
                    <a:pt x="708" y="195"/>
                    <a:pt x="705" y="193"/>
                    <a:pt x="697" y="189"/>
                  </a:cubicBezTo>
                  <a:cubicBezTo>
                    <a:pt x="695" y="188"/>
                    <a:pt x="692" y="190"/>
                    <a:pt x="689" y="189"/>
                  </a:cubicBezTo>
                  <a:cubicBezTo>
                    <a:pt x="686" y="188"/>
                    <a:pt x="683" y="187"/>
                    <a:pt x="680" y="186"/>
                  </a:cubicBezTo>
                  <a:cubicBezTo>
                    <a:pt x="675" y="187"/>
                    <a:pt x="674" y="193"/>
                    <a:pt x="679" y="196"/>
                  </a:cubicBezTo>
                  <a:cubicBezTo>
                    <a:pt x="683" y="197"/>
                    <a:pt x="680" y="198"/>
                    <a:pt x="682" y="201"/>
                  </a:cubicBezTo>
                  <a:close/>
                  <a:moveTo>
                    <a:pt x="597" y="122"/>
                  </a:moveTo>
                  <a:cubicBezTo>
                    <a:pt x="594" y="124"/>
                    <a:pt x="600" y="127"/>
                    <a:pt x="601" y="127"/>
                  </a:cubicBezTo>
                  <a:cubicBezTo>
                    <a:pt x="604" y="129"/>
                    <a:pt x="606" y="127"/>
                    <a:pt x="609" y="126"/>
                  </a:cubicBezTo>
                  <a:cubicBezTo>
                    <a:pt x="608" y="120"/>
                    <a:pt x="600" y="119"/>
                    <a:pt x="597" y="122"/>
                  </a:cubicBezTo>
                  <a:close/>
                  <a:moveTo>
                    <a:pt x="602" y="135"/>
                  </a:moveTo>
                  <a:cubicBezTo>
                    <a:pt x="599" y="137"/>
                    <a:pt x="606" y="142"/>
                    <a:pt x="608" y="141"/>
                  </a:cubicBezTo>
                  <a:cubicBezTo>
                    <a:pt x="607" y="140"/>
                    <a:pt x="607" y="138"/>
                    <a:pt x="607" y="138"/>
                  </a:cubicBezTo>
                  <a:cubicBezTo>
                    <a:pt x="610" y="135"/>
                    <a:pt x="604" y="134"/>
                    <a:pt x="602" y="135"/>
                  </a:cubicBezTo>
                  <a:close/>
                  <a:moveTo>
                    <a:pt x="2449" y="172"/>
                  </a:moveTo>
                  <a:cubicBezTo>
                    <a:pt x="2458" y="173"/>
                    <a:pt x="2464" y="172"/>
                    <a:pt x="2473" y="169"/>
                  </a:cubicBezTo>
                  <a:cubicBezTo>
                    <a:pt x="2474" y="169"/>
                    <a:pt x="2474" y="164"/>
                    <a:pt x="2474" y="164"/>
                  </a:cubicBezTo>
                  <a:cubicBezTo>
                    <a:pt x="2473" y="163"/>
                    <a:pt x="2469" y="162"/>
                    <a:pt x="2468" y="162"/>
                  </a:cubicBezTo>
                  <a:cubicBezTo>
                    <a:pt x="2463" y="161"/>
                    <a:pt x="2461" y="161"/>
                    <a:pt x="2457" y="163"/>
                  </a:cubicBezTo>
                  <a:cubicBezTo>
                    <a:pt x="2457" y="162"/>
                    <a:pt x="2456" y="160"/>
                    <a:pt x="2457" y="159"/>
                  </a:cubicBezTo>
                  <a:cubicBezTo>
                    <a:pt x="2453" y="159"/>
                    <a:pt x="2449" y="158"/>
                    <a:pt x="2445" y="161"/>
                  </a:cubicBezTo>
                  <a:cubicBezTo>
                    <a:pt x="2445" y="153"/>
                    <a:pt x="2435" y="158"/>
                    <a:pt x="2436" y="163"/>
                  </a:cubicBezTo>
                  <a:cubicBezTo>
                    <a:pt x="2437" y="166"/>
                    <a:pt x="2447" y="171"/>
                    <a:pt x="2449" y="172"/>
                  </a:cubicBezTo>
                  <a:close/>
                  <a:moveTo>
                    <a:pt x="1709" y="227"/>
                  </a:moveTo>
                  <a:cubicBezTo>
                    <a:pt x="1713" y="233"/>
                    <a:pt x="1719" y="236"/>
                    <a:pt x="1726" y="237"/>
                  </a:cubicBezTo>
                  <a:cubicBezTo>
                    <a:pt x="1732" y="237"/>
                    <a:pt x="1744" y="241"/>
                    <a:pt x="1750" y="236"/>
                  </a:cubicBezTo>
                  <a:cubicBezTo>
                    <a:pt x="1741" y="231"/>
                    <a:pt x="1735" y="226"/>
                    <a:pt x="1734" y="214"/>
                  </a:cubicBezTo>
                  <a:cubicBezTo>
                    <a:pt x="1734" y="205"/>
                    <a:pt x="1743" y="197"/>
                    <a:pt x="1748" y="191"/>
                  </a:cubicBezTo>
                  <a:cubicBezTo>
                    <a:pt x="1751" y="187"/>
                    <a:pt x="1754" y="183"/>
                    <a:pt x="1757" y="179"/>
                  </a:cubicBezTo>
                  <a:cubicBezTo>
                    <a:pt x="1759" y="176"/>
                    <a:pt x="1766" y="174"/>
                    <a:pt x="1769" y="172"/>
                  </a:cubicBezTo>
                  <a:cubicBezTo>
                    <a:pt x="1776" y="167"/>
                    <a:pt x="1781" y="162"/>
                    <a:pt x="1788" y="159"/>
                  </a:cubicBezTo>
                  <a:cubicBezTo>
                    <a:pt x="1797" y="157"/>
                    <a:pt x="1807" y="154"/>
                    <a:pt x="1816" y="151"/>
                  </a:cubicBezTo>
                  <a:cubicBezTo>
                    <a:pt x="1820" y="149"/>
                    <a:pt x="1839" y="146"/>
                    <a:pt x="1839" y="138"/>
                  </a:cubicBezTo>
                  <a:cubicBezTo>
                    <a:pt x="1840" y="128"/>
                    <a:pt x="1821" y="132"/>
                    <a:pt x="1818" y="135"/>
                  </a:cubicBezTo>
                  <a:cubicBezTo>
                    <a:pt x="1811" y="141"/>
                    <a:pt x="1802" y="142"/>
                    <a:pt x="1793" y="145"/>
                  </a:cubicBezTo>
                  <a:cubicBezTo>
                    <a:pt x="1785" y="145"/>
                    <a:pt x="1779" y="146"/>
                    <a:pt x="1771" y="149"/>
                  </a:cubicBezTo>
                  <a:cubicBezTo>
                    <a:pt x="1765" y="151"/>
                    <a:pt x="1755" y="153"/>
                    <a:pt x="1750" y="157"/>
                  </a:cubicBezTo>
                  <a:cubicBezTo>
                    <a:pt x="1745" y="162"/>
                    <a:pt x="1739" y="167"/>
                    <a:pt x="1734" y="173"/>
                  </a:cubicBezTo>
                  <a:cubicBezTo>
                    <a:pt x="1730" y="177"/>
                    <a:pt x="1727" y="181"/>
                    <a:pt x="1723" y="185"/>
                  </a:cubicBezTo>
                  <a:cubicBezTo>
                    <a:pt x="1720" y="188"/>
                    <a:pt x="1722" y="190"/>
                    <a:pt x="1723" y="194"/>
                  </a:cubicBezTo>
                  <a:cubicBezTo>
                    <a:pt x="1723" y="196"/>
                    <a:pt x="1716" y="200"/>
                    <a:pt x="1714" y="201"/>
                  </a:cubicBezTo>
                  <a:cubicBezTo>
                    <a:pt x="1709" y="205"/>
                    <a:pt x="1714" y="205"/>
                    <a:pt x="1711" y="210"/>
                  </a:cubicBezTo>
                  <a:cubicBezTo>
                    <a:pt x="1710" y="213"/>
                    <a:pt x="1704" y="212"/>
                    <a:pt x="1704" y="216"/>
                  </a:cubicBezTo>
                  <a:cubicBezTo>
                    <a:pt x="1704" y="223"/>
                    <a:pt x="1704" y="223"/>
                    <a:pt x="1709" y="227"/>
                  </a:cubicBezTo>
                  <a:close/>
                  <a:moveTo>
                    <a:pt x="1725" y="69"/>
                  </a:moveTo>
                  <a:cubicBezTo>
                    <a:pt x="1717" y="66"/>
                    <a:pt x="1716" y="66"/>
                    <a:pt x="1709" y="72"/>
                  </a:cubicBezTo>
                  <a:cubicBezTo>
                    <a:pt x="1712" y="73"/>
                    <a:pt x="1716" y="73"/>
                    <a:pt x="1719" y="74"/>
                  </a:cubicBezTo>
                  <a:cubicBezTo>
                    <a:pt x="1721" y="72"/>
                    <a:pt x="1723" y="71"/>
                    <a:pt x="1725" y="69"/>
                  </a:cubicBezTo>
                  <a:close/>
                  <a:moveTo>
                    <a:pt x="1758" y="49"/>
                  </a:moveTo>
                  <a:cubicBezTo>
                    <a:pt x="1756" y="47"/>
                    <a:pt x="1754" y="45"/>
                    <a:pt x="1752" y="43"/>
                  </a:cubicBezTo>
                  <a:cubicBezTo>
                    <a:pt x="1756" y="42"/>
                    <a:pt x="1760" y="41"/>
                    <a:pt x="1764" y="40"/>
                  </a:cubicBezTo>
                  <a:cubicBezTo>
                    <a:pt x="1757" y="39"/>
                    <a:pt x="1754" y="38"/>
                    <a:pt x="1749" y="42"/>
                  </a:cubicBezTo>
                  <a:cubicBezTo>
                    <a:pt x="1744" y="45"/>
                    <a:pt x="1740" y="48"/>
                    <a:pt x="1735" y="51"/>
                  </a:cubicBezTo>
                  <a:cubicBezTo>
                    <a:pt x="1739" y="52"/>
                    <a:pt x="1743" y="52"/>
                    <a:pt x="1748" y="53"/>
                  </a:cubicBezTo>
                  <a:cubicBezTo>
                    <a:pt x="1751" y="51"/>
                    <a:pt x="1754" y="50"/>
                    <a:pt x="1758" y="49"/>
                  </a:cubicBezTo>
                  <a:close/>
                  <a:moveTo>
                    <a:pt x="1758" y="243"/>
                  </a:moveTo>
                  <a:cubicBezTo>
                    <a:pt x="1759" y="246"/>
                    <a:pt x="1769" y="255"/>
                    <a:pt x="1772" y="252"/>
                  </a:cubicBezTo>
                  <a:cubicBezTo>
                    <a:pt x="1776" y="248"/>
                    <a:pt x="1764" y="242"/>
                    <a:pt x="1762" y="241"/>
                  </a:cubicBezTo>
                  <a:cubicBezTo>
                    <a:pt x="1760" y="242"/>
                    <a:pt x="1759" y="242"/>
                    <a:pt x="1758" y="243"/>
                  </a:cubicBezTo>
                  <a:close/>
                  <a:moveTo>
                    <a:pt x="1769" y="75"/>
                  </a:moveTo>
                  <a:cubicBezTo>
                    <a:pt x="1767" y="72"/>
                    <a:pt x="1763" y="74"/>
                    <a:pt x="1761" y="75"/>
                  </a:cubicBezTo>
                  <a:cubicBezTo>
                    <a:pt x="1762" y="76"/>
                    <a:pt x="1763" y="77"/>
                    <a:pt x="1764" y="78"/>
                  </a:cubicBezTo>
                  <a:cubicBezTo>
                    <a:pt x="1766" y="77"/>
                    <a:pt x="1767" y="76"/>
                    <a:pt x="1769" y="75"/>
                  </a:cubicBezTo>
                  <a:close/>
                  <a:moveTo>
                    <a:pt x="1754" y="58"/>
                  </a:moveTo>
                  <a:cubicBezTo>
                    <a:pt x="1748" y="56"/>
                    <a:pt x="1743" y="54"/>
                    <a:pt x="1738" y="55"/>
                  </a:cubicBezTo>
                  <a:cubicBezTo>
                    <a:pt x="1730" y="55"/>
                    <a:pt x="1728" y="54"/>
                    <a:pt x="1722" y="60"/>
                  </a:cubicBezTo>
                  <a:cubicBezTo>
                    <a:pt x="1727" y="61"/>
                    <a:pt x="1732" y="63"/>
                    <a:pt x="1738" y="64"/>
                  </a:cubicBezTo>
                  <a:cubicBezTo>
                    <a:pt x="1744" y="63"/>
                    <a:pt x="1748" y="62"/>
                    <a:pt x="1754" y="58"/>
                  </a:cubicBezTo>
                  <a:close/>
                  <a:moveTo>
                    <a:pt x="1677" y="63"/>
                  </a:moveTo>
                  <a:cubicBezTo>
                    <a:pt x="1674" y="65"/>
                    <a:pt x="1670" y="68"/>
                    <a:pt x="1666" y="70"/>
                  </a:cubicBezTo>
                  <a:cubicBezTo>
                    <a:pt x="1673" y="72"/>
                    <a:pt x="1677" y="73"/>
                    <a:pt x="1684" y="73"/>
                  </a:cubicBezTo>
                  <a:cubicBezTo>
                    <a:pt x="1684" y="71"/>
                    <a:pt x="1683" y="69"/>
                    <a:pt x="1683" y="67"/>
                  </a:cubicBezTo>
                  <a:cubicBezTo>
                    <a:pt x="1690" y="65"/>
                    <a:pt x="1697" y="63"/>
                    <a:pt x="1705" y="62"/>
                  </a:cubicBezTo>
                  <a:cubicBezTo>
                    <a:pt x="1701" y="59"/>
                    <a:pt x="1698" y="57"/>
                    <a:pt x="1693" y="58"/>
                  </a:cubicBezTo>
                  <a:cubicBezTo>
                    <a:pt x="1689" y="59"/>
                    <a:pt x="1684" y="61"/>
                    <a:pt x="1679" y="60"/>
                  </a:cubicBezTo>
                  <a:cubicBezTo>
                    <a:pt x="1670" y="58"/>
                    <a:pt x="1663" y="61"/>
                    <a:pt x="1653" y="64"/>
                  </a:cubicBezTo>
                  <a:cubicBezTo>
                    <a:pt x="1657" y="65"/>
                    <a:pt x="1660" y="65"/>
                    <a:pt x="1663" y="66"/>
                  </a:cubicBezTo>
                  <a:cubicBezTo>
                    <a:pt x="1668" y="65"/>
                    <a:pt x="1673" y="64"/>
                    <a:pt x="1677" y="63"/>
                  </a:cubicBezTo>
                  <a:close/>
                  <a:moveTo>
                    <a:pt x="1681" y="266"/>
                  </a:moveTo>
                  <a:cubicBezTo>
                    <a:pt x="1684" y="268"/>
                    <a:pt x="1691" y="262"/>
                    <a:pt x="1693" y="260"/>
                  </a:cubicBezTo>
                  <a:cubicBezTo>
                    <a:pt x="1690" y="257"/>
                    <a:pt x="1688" y="256"/>
                    <a:pt x="1684" y="255"/>
                  </a:cubicBezTo>
                  <a:cubicBezTo>
                    <a:pt x="1678" y="258"/>
                    <a:pt x="1676" y="261"/>
                    <a:pt x="1681" y="266"/>
                  </a:cubicBezTo>
                  <a:close/>
                  <a:moveTo>
                    <a:pt x="1471" y="245"/>
                  </a:moveTo>
                  <a:cubicBezTo>
                    <a:pt x="1479" y="244"/>
                    <a:pt x="1483" y="242"/>
                    <a:pt x="1489" y="236"/>
                  </a:cubicBezTo>
                  <a:cubicBezTo>
                    <a:pt x="1485" y="236"/>
                    <a:pt x="1485" y="239"/>
                    <a:pt x="1482" y="241"/>
                  </a:cubicBezTo>
                  <a:cubicBezTo>
                    <a:pt x="1480" y="242"/>
                    <a:pt x="1476" y="241"/>
                    <a:pt x="1473" y="241"/>
                  </a:cubicBezTo>
                  <a:cubicBezTo>
                    <a:pt x="1475" y="244"/>
                    <a:pt x="1473" y="245"/>
                    <a:pt x="1471" y="245"/>
                  </a:cubicBezTo>
                  <a:close/>
                  <a:moveTo>
                    <a:pt x="435" y="107"/>
                  </a:moveTo>
                  <a:cubicBezTo>
                    <a:pt x="439" y="109"/>
                    <a:pt x="438" y="106"/>
                    <a:pt x="441" y="106"/>
                  </a:cubicBezTo>
                  <a:cubicBezTo>
                    <a:pt x="444" y="106"/>
                    <a:pt x="458" y="111"/>
                    <a:pt x="456" y="104"/>
                  </a:cubicBezTo>
                  <a:cubicBezTo>
                    <a:pt x="455" y="99"/>
                    <a:pt x="444" y="100"/>
                    <a:pt x="441" y="101"/>
                  </a:cubicBezTo>
                  <a:cubicBezTo>
                    <a:pt x="436" y="102"/>
                    <a:pt x="428" y="103"/>
                    <a:pt x="425" y="107"/>
                  </a:cubicBezTo>
                  <a:cubicBezTo>
                    <a:pt x="425" y="108"/>
                    <a:pt x="426" y="108"/>
                    <a:pt x="427" y="109"/>
                  </a:cubicBezTo>
                  <a:cubicBezTo>
                    <a:pt x="429" y="108"/>
                    <a:pt x="433" y="106"/>
                    <a:pt x="435" y="107"/>
                  </a:cubicBezTo>
                  <a:close/>
                  <a:moveTo>
                    <a:pt x="1758" y="66"/>
                  </a:moveTo>
                  <a:cubicBezTo>
                    <a:pt x="1756" y="66"/>
                    <a:pt x="1736" y="67"/>
                    <a:pt x="1738" y="72"/>
                  </a:cubicBezTo>
                  <a:cubicBezTo>
                    <a:pt x="1739" y="78"/>
                    <a:pt x="1753" y="74"/>
                    <a:pt x="1758" y="73"/>
                  </a:cubicBezTo>
                  <a:cubicBezTo>
                    <a:pt x="1757" y="72"/>
                    <a:pt x="1757" y="71"/>
                    <a:pt x="1756" y="70"/>
                  </a:cubicBezTo>
                  <a:cubicBezTo>
                    <a:pt x="1758" y="70"/>
                    <a:pt x="1761" y="69"/>
                    <a:pt x="1763" y="69"/>
                  </a:cubicBezTo>
                  <a:cubicBezTo>
                    <a:pt x="1761" y="68"/>
                    <a:pt x="1759" y="67"/>
                    <a:pt x="1758" y="66"/>
                  </a:cubicBezTo>
                  <a:close/>
                  <a:moveTo>
                    <a:pt x="2372" y="168"/>
                  </a:moveTo>
                  <a:cubicBezTo>
                    <a:pt x="2374" y="170"/>
                    <a:pt x="2377" y="173"/>
                    <a:pt x="2380" y="173"/>
                  </a:cubicBezTo>
                  <a:cubicBezTo>
                    <a:pt x="2386" y="172"/>
                    <a:pt x="2386" y="172"/>
                    <a:pt x="2388" y="167"/>
                  </a:cubicBezTo>
                  <a:cubicBezTo>
                    <a:pt x="2392" y="173"/>
                    <a:pt x="2398" y="168"/>
                    <a:pt x="2404" y="165"/>
                  </a:cubicBezTo>
                  <a:cubicBezTo>
                    <a:pt x="2406" y="165"/>
                    <a:pt x="2408" y="171"/>
                    <a:pt x="2410" y="170"/>
                  </a:cubicBezTo>
                  <a:cubicBezTo>
                    <a:pt x="2413" y="170"/>
                    <a:pt x="2415" y="169"/>
                    <a:pt x="2418" y="168"/>
                  </a:cubicBezTo>
                  <a:cubicBezTo>
                    <a:pt x="2417" y="167"/>
                    <a:pt x="2416" y="165"/>
                    <a:pt x="2415" y="163"/>
                  </a:cubicBezTo>
                  <a:cubicBezTo>
                    <a:pt x="2419" y="165"/>
                    <a:pt x="2420" y="166"/>
                    <a:pt x="2424" y="164"/>
                  </a:cubicBezTo>
                  <a:cubicBezTo>
                    <a:pt x="2427" y="162"/>
                    <a:pt x="2429" y="161"/>
                    <a:pt x="2431" y="158"/>
                  </a:cubicBezTo>
                  <a:cubicBezTo>
                    <a:pt x="2423" y="155"/>
                    <a:pt x="2415" y="152"/>
                    <a:pt x="2407" y="149"/>
                  </a:cubicBezTo>
                  <a:cubicBezTo>
                    <a:pt x="2405" y="148"/>
                    <a:pt x="2402" y="146"/>
                    <a:pt x="2399" y="147"/>
                  </a:cubicBezTo>
                  <a:cubicBezTo>
                    <a:pt x="2395" y="149"/>
                    <a:pt x="2397" y="151"/>
                    <a:pt x="2398" y="156"/>
                  </a:cubicBezTo>
                  <a:cubicBezTo>
                    <a:pt x="2392" y="153"/>
                    <a:pt x="2381" y="143"/>
                    <a:pt x="2376" y="147"/>
                  </a:cubicBezTo>
                  <a:cubicBezTo>
                    <a:pt x="2371" y="151"/>
                    <a:pt x="2368" y="152"/>
                    <a:pt x="2366" y="159"/>
                  </a:cubicBezTo>
                  <a:cubicBezTo>
                    <a:pt x="2365" y="163"/>
                    <a:pt x="2370" y="166"/>
                    <a:pt x="2372" y="168"/>
                  </a:cubicBezTo>
                  <a:close/>
                  <a:moveTo>
                    <a:pt x="1255" y="442"/>
                  </a:moveTo>
                  <a:cubicBezTo>
                    <a:pt x="1257" y="441"/>
                    <a:pt x="1257" y="439"/>
                    <a:pt x="1256" y="437"/>
                  </a:cubicBezTo>
                  <a:cubicBezTo>
                    <a:pt x="1255" y="438"/>
                    <a:pt x="1254" y="438"/>
                    <a:pt x="1253" y="439"/>
                  </a:cubicBezTo>
                  <a:cubicBezTo>
                    <a:pt x="1256" y="440"/>
                    <a:pt x="1254" y="440"/>
                    <a:pt x="1255" y="442"/>
                  </a:cubicBezTo>
                  <a:close/>
                  <a:moveTo>
                    <a:pt x="2402" y="194"/>
                  </a:moveTo>
                  <a:cubicBezTo>
                    <a:pt x="2408" y="198"/>
                    <a:pt x="2411" y="197"/>
                    <a:pt x="2418" y="197"/>
                  </a:cubicBezTo>
                  <a:cubicBezTo>
                    <a:pt x="2416" y="191"/>
                    <a:pt x="2416" y="191"/>
                    <a:pt x="2411" y="188"/>
                  </a:cubicBezTo>
                  <a:cubicBezTo>
                    <a:pt x="2410" y="187"/>
                    <a:pt x="2401" y="183"/>
                    <a:pt x="2401" y="183"/>
                  </a:cubicBezTo>
                  <a:cubicBezTo>
                    <a:pt x="2401" y="179"/>
                    <a:pt x="2398" y="175"/>
                    <a:pt x="2393" y="178"/>
                  </a:cubicBezTo>
                  <a:cubicBezTo>
                    <a:pt x="2387" y="182"/>
                    <a:pt x="2394" y="186"/>
                    <a:pt x="2396" y="187"/>
                  </a:cubicBezTo>
                  <a:cubicBezTo>
                    <a:pt x="2393" y="190"/>
                    <a:pt x="2390" y="192"/>
                    <a:pt x="2387" y="194"/>
                  </a:cubicBezTo>
                  <a:cubicBezTo>
                    <a:pt x="2391" y="194"/>
                    <a:pt x="2399" y="191"/>
                    <a:pt x="2402" y="194"/>
                  </a:cubicBezTo>
                  <a:close/>
                  <a:moveTo>
                    <a:pt x="1808" y="59"/>
                  </a:moveTo>
                  <a:cubicBezTo>
                    <a:pt x="1813" y="58"/>
                    <a:pt x="1811" y="56"/>
                    <a:pt x="1811" y="51"/>
                  </a:cubicBezTo>
                  <a:cubicBezTo>
                    <a:pt x="1809" y="51"/>
                    <a:pt x="1805" y="50"/>
                    <a:pt x="1804" y="51"/>
                  </a:cubicBezTo>
                  <a:cubicBezTo>
                    <a:pt x="1802" y="52"/>
                    <a:pt x="1802" y="56"/>
                    <a:pt x="1801" y="57"/>
                  </a:cubicBezTo>
                  <a:cubicBezTo>
                    <a:pt x="1797" y="59"/>
                    <a:pt x="1793" y="53"/>
                    <a:pt x="1790" y="59"/>
                  </a:cubicBezTo>
                  <a:cubicBezTo>
                    <a:pt x="1791" y="60"/>
                    <a:pt x="1792" y="62"/>
                    <a:pt x="1793" y="62"/>
                  </a:cubicBezTo>
                  <a:cubicBezTo>
                    <a:pt x="1798" y="61"/>
                    <a:pt x="1803" y="60"/>
                    <a:pt x="1808" y="59"/>
                  </a:cubicBezTo>
                  <a:close/>
                  <a:moveTo>
                    <a:pt x="1766" y="66"/>
                  </a:moveTo>
                  <a:cubicBezTo>
                    <a:pt x="1769" y="66"/>
                    <a:pt x="1770" y="65"/>
                    <a:pt x="1772" y="68"/>
                  </a:cubicBezTo>
                  <a:cubicBezTo>
                    <a:pt x="1775" y="72"/>
                    <a:pt x="1783" y="66"/>
                    <a:pt x="1786" y="63"/>
                  </a:cubicBezTo>
                  <a:cubicBezTo>
                    <a:pt x="1789" y="59"/>
                    <a:pt x="1782" y="54"/>
                    <a:pt x="1778" y="55"/>
                  </a:cubicBezTo>
                  <a:cubicBezTo>
                    <a:pt x="1773" y="56"/>
                    <a:pt x="1768" y="58"/>
                    <a:pt x="1762" y="61"/>
                  </a:cubicBezTo>
                  <a:cubicBezTo>
                    <a:pt x="1763" y="63"/>
                    <a:pt x="1763" y="66"/>
                    <a:pt x="1766" y="66"/>
                  </a:cubicBezTo>
                  <a:close/>
                  <a:moveTo>
                    <a:pt x="2074" y="112"/>
                  </a:moveTo>
                  <a:cubicBezTo>
                    <a:pt x="2079" y="118"/>
                    <a:pt x="2089" y="111"/>
                    <a:pt x="2094" y="109"/>
                  </a:cubicBezTo>
                  <a:cubicBezTo>
                    <a:pt x="2096" y="108"/>
                    <a:pt x="2099" y="111"/>
                    <a:pt x="2101" y="111"/>
                  </a:cubicBezTo>
                  <a:cubicBezTo>
                    <a:pt x="2106" y="110"/>
                    <a:pt x="2110" y="109"/>
                    <a:pt x="2115" y="109"/>
                  </a:cubicBezTo>
                  <a:cubicBezTo>
                    <a:pt x="2118" y="108"/>
                    <a:pt x="2119" y="107"/>
                    <a:pt x="2122" y="105"/>
                  </a:cubicBezTo>
                  <a:cubicBezTo>
                    <a:pt x="2124" y="103"/>
                    <a:pt x="2120" y="98"/>
                    <a:pt x="2118" y="98"/>
                  </a:cubicBezTo>
                  <a:cubicBezTo>
                    <a:pt x="2114" y="97"/>
                    <a:pt x="2113" y="96"/>
                    <a:pt x="2110" y="92"/>
                  </a:cubicBezTo>
                  <a:cubicBezTo>
                    <a:pt x="2109" y="90"/>
                    <a:pt x="2103" y="92"/>
                    <a:pt x="2101" y="92"/>
                  </a:cubicBezTo>
                  <a:cubicBezTo>
                    <a:pt x="2102" y="91"/>
                    <a:pt x="2104" y="90"/>
                    <a:pt x="2105" y="89"/>
                  </a:cubicBezTo>
                  <a:cubicBezTo>
                    <a:pt x="2099" y="86"/>
                    <a:pt x="2094" y="86"/>
                    <a:pt x="2090" y="91"/>
                  </a:cubicBezTo>
                  <a:cubicBezTo>
                    <a:pt x="2085" y="96"/>
                    <a:pt x="2082" y="102"/>
                    <a:pt x="2078" y="108"/>
                  </a:cubicBezTo>
                  <a:cubicBezTo>
                    <a:pt x="2077" y="109"/>
                    <a:pt x="2076" y="111"/>
                    <a:pt x="2074" y="112"/>
                  </a:cubicBezTo>
                  <a:close/>
                  <a:moveTo>
                    <a:pt x="2016" y="82"/>
                  </a:moveTo>
                  <a:cubicBezTo>
                    <a:pt x="2020" y="82"/>
                    <a:pt x="2029" y="79"/>
                    <a:pt x="2032" y="83"/>
                  </a:cubicBezTo>
                  <a:cubicBezTo>
                    <a:pt x="2036" y="88"/>
                    <a:pt x="2038" y="95"/>
                    <a:pt x="2044" y="94"/>
                  </a:cubicBezTo>
                  <a:cubicBezTo>
                    <a:pt x="2052" y="94"/>
                    <a:pt x="2056" y="93"/>
                    <a:pt x="2063" y="96"/>
                  </a:cubicBezTo>
                  <a:cubicBezTo>
                    <a:pt x="2069" y="98"/>
                    <a:pt x="2072" y="97"/>
                    <a:pt x="2078" y="95"/>
                  </a:cubicBezTo>
                  <a:cubicBezTo>
                    <a:pt x="2078" y="93"/>
                    <a:pt x="2076" y="89"/>
                    <a:pt x="2076" y="86"/>
                  </a:cubicBezTo>
                  <a:cubicBezTo>
                    <a:pt x="2077" y="84"/>
                    <a:pt x="2080" y="80"/>
                    <a:pt x="2077" y="79"/>
                  </a:cubicBezTo>
                  <a:cubicBezTo>
                    <a:pt x="2071" y="75"/>
                    <a:pt x="2068" y="78"/>
                    <a:pt x="2062" y="81"/>
                  </a:cubicBezTo>
                  <a:cubicBezTo>
                    <a:pt x="2064" y="78"/>
                    <a:pt x="2066" y="76"/>
                    <a:pt x="2068" y="74"/>
                  </a:cubicBezTo>
                  <a:cubicBezTo>
                    <a:pt x="2065" y="73"/>
                    <a:pt x="2058" y="73"/>
                    <a:pt x="2057" y="70"/>
                  </a:cubicBezTo>
                  <a:cubicBezTo>
                    <a:pt x="2056" y="62"/>
                    <a:pt x="2056" y="63"/>
                    <a:pt x="2062" y="61"/>
                  </a:cubicBezTo>
                  <a:cubicBezTo>
                    <a:pt x="2058" y="58"/>
                    <a:pt x="2050" y="49"/>
                    <a:pt x="2045" y="49"/>
                  </a:cubicBezTo>
                  <a:cubicBezTo>
                    <a:pt x="2039" y="49"/>
                    <a:pt x="2043" y="52"/>
                    <a:pt x="2040" y="54"/>
                  </a:cubicBezTo>
                  <a:cubicBezTo>
                    <a:pt x="2036" y="55"/>
                    <a:pt x="2032" y="56"/>
                    <a:pt x="2028" y="57"/>
                  </a:cubicBezTo>
                  <a:cubicBezTo>
                    <a:pt x="2023" y="59"/>
                    <a:pt x="2024" y="60"/>
                    <a:pt x="2023" y="65"/>
                  </a:cubicBezTo>
                  <a:cubicBezTo>
                    <a:pt x="2022" y="67"/>
                    <a:pt x="2015" y="67"/>
                    <a:pt x="2014" y="68"/>
                  </a:cubicBezTo>
                  <a:cubicBezTo>
                    <a:pt x="2012" y="68"/>
                    <a:pt x="2010" y="75"/>
                    <a:pt x="2009" y="77"/>
                  </a:cubicBezTo>
                  <a:cubicBezTo>
                    <a:pt x="2009" y="78"/>
                    <a:pt x="2015" y="82"/>
                    <a:pt x="2016" y="82"/>
                  </a:cubicBezTo>
                  <a:close/>
                  <a:moveTo>
                    <a:pt x="2700" y="234"/>
                  </a:moveTo>
                  <a:cubicBezTo>
                    <a:pt x="2702" y="234"/>
                    <a:pt x="2703" y="235"/>
                    <a:pt x="2705" y="235"/>
                  </a:cubicBezTo>
                  <a:cubicBezTo>
                    <a:pt x="2712" y="233"/>
                    <a:pt x="2717" y="234"/>
                    <a:pt x="2722" y="228"/>
                  </a:cubicBezTo>
                  <a:cubicBezTo>
                    <a:pt x="2719" y="226"/>
                    <a:pt x="2717" y="223"/>
                    <a:pt x="2714" y="223"/>
                  </a:cubicBezTo>
                  <a:cubicBezTo>
                    <a:pt x="2709" y="222"/>
                    <a:pt x="2704" y="222"/>
                    <a:pt x="2699" y="222"/>
                  </a:cubicBezTo>
                  <a:cubicBezTo>
                    <a:pt x="2696" y="222"/>
                    <a:pt x="2691" y="225"/>
                    <a:pt x="2688" y="227"/>
                  </a:cubicBezTo>
                  <a:cubicBezTo>
                    <a:pt x="2687" y="227"/>
                    <a:pt x="2690" y="236"/>
                    <a:pt x="2690" y="237"/>
                  </a:cubicBezTo>
                  <a:cubicBezTo>
                    <a:pt x="2693" y="236"/>
                    <a:pt x="2696" y="235"/>
                    <a:pt x="2700" y="234"/>
                  </a:cubicBezTo>
                  <a:close/>
                  <a:moveTo>
                    <a:pt x="1429" y="259"/>
                  </a:moveTo>
                  <a:cubicBezTo>
                    <a:pt x="1427" y="260"/>
                    <a:pt x="1423" y="260"/>
                    <a:pt x="1424" y="264"/>
                  </a:cubicBezTo>
                  <a:cubicBezTo>
                    <a:pt x="1426" y="263"/>
                    <a:pt x="1427" y="262"/>
                    <a:pt x="1429" y="260"/>
                  </a:cubicBezTo>
                  <a:cubicBezTo>
                    <a:pt x="1429" y="260"/>
                    <a:pt x="1429" y="259"/>
                    <a:pt x="1429" y="259"/>
                  </a:cubicBezTo>
                  <a:close/>
                  <a:moveTo>
                    <a:pt x="1409" y="276"/>
                  </a:moveTo>
                  <a:cubicBezTo>
                    <a:pt x="1411" y="276"/>
                    <a:pt x="1413" y="275"/>
                    <a:pt x="1414" y="273"/>
                  </a:cubicBezTo>
                  <a:cubicBezTo>
                    <a:pt x="1412" y="272"/>
                    <a:pt x="1411" y="272"/>
                    <a:pt x="1409" y="274"/>
                  </a:cubicBezTo>
                  <a:cubicBezTo>
                    <a:pt x="1409" y="274"/>
                    <a:pt x="1409" y="275"/>
                    <a:pt x="1409" y="276"/>
                  </a:cubicBezTo>
                  <a:close/>
                  <a:moveTo>
                    <a:pt x="1420" y="262"/>
                  </a:moveTo>
                  <a:cubicBezTo>
                    <a:pt x="1419" y="264"/>
                    <a:pt x="1417" y="266"/>
                    <a:pt x="1415" y="268"/>
                  </a:cubicBezTo>
                  <a:cubicBezTo>
                    <a:pt x="1417" y="268"/>
                    <a:pt x="1419" y="269"/>
                    <a:pt x="1420" y="269"/>
                  </a:cubicBezTo>
                  <a:cubicBezTo>
                    <a:pt x="1424" y="267"/>
                    <a:pt x="1423" y="265"/>
                    <a:pt x="1420" y="262"/>
                  </a:cubicBezTo>
                  <a:close/>
                  <a:moveTo>
                    <a:pt x="1279" y="401"/>
                  </a:moveTo>
                  <a:cubicBezTo>
                    <a:pt x="1281" y="401"/>
                    <a:pt x="1281" y="401"/>
                    <a:pt x="1283" y="400"/>
                  </a:cubicBezTo>
                  <a:cubicBezTo>
                    <a:pt x="1281" y="400"/>
                    <a:pt x="1281" y="399"/>
                    <a:pt x="1279" y="400"/>
                  </a:cubicBezTo>
                  <a:cubicBezTo>
                    <a:pt x="1280" y="399"/>
                    <a:pt x="1280" y="399"/>
                    <a:pt x="1281" y="399"/>
                  </a:cubicBezTo>
                  <a:cubicBezTo>
                    <a:pt x="1278" y="397"/>
                    <a:pt x="1277" y="400"/>
                    <a:pt x="1277" y="401"/>
                  </a:cubicBezTo>
                  <a:cubicBezTo>
                    <a:pt x="1278" y="401"/>
                    <a:pt x="1278" y="402"/>
                    <a:pt x="1278" y="402"/>
                  </a:cubicBezTo>
                  <a:cubicBezTo>
                    <a:pt x="1279" y="402"/>
                    <a:pt x="1279" y="401"/>
                    <a:pt x="1279" y="401"/>
                  </a:cubicBezTo>
                  <a:close/>
                  <a:moveTo>
                    <a:pt x="1482" y="240"/>
                  </a:moveTo>
                  <a:cubicBezTo>
                    <a:pt x="1483" y="238"/>
                    <a:pt x="1485" y="237"/>
                    <a:pt x="1486" y="235"/>
                  </a:cubicBezTo>
                  <a:cubicBezTo>
                    <a:pt x="1483" y="236"/>
                    <a:pt x="1483" y="238"/>
                    <a:pt x="1480" y="237"/>
                  </a:cubicBezTo>
                  <a:cubicBezTo>
                    <a:pt x="1478" y="236"/>
                    <a:pt x="1476" y="236"/>
                    <a:pt x="1474" y="236"/>
                  </a:cubicBezTo>
                  <a:cubicBezTo>
                    <a:pt x="1475" y="241"/>
                    <a:pt x="1478" y="240"/>
                    <a:pt x="1482" y="240"/>
                  </a:cubicBezTo>
                  <a:close/>
                  <a:moveTo>
                    <a:pt x="1257" y="439"/>
                  </a:moveTo>
                  <a:cubicBezTo>
                    <a:pt x="1258" y="438"/>
                    <a:pt x="1259" y="437"/>
                    <a:pt x="1259" y="435"/>
                  </a:cubicBezTo>
                  <a:cubicBezTo>
                    <a:pt x="1258" y="435"/>
                    <a:pt x="1256" y="436"/>
                    <a:pt x="1257" y="439"/>
                  </a:cubicBezTo>
                  <a:close/>
                  <a:moveTo>
                    <a:pt x="1421" y="270"/>
                  </a:moveTo>
                  <a:cubicBezTo>
                    <a:pt x="1418" y="270"/>
                    <a:pt x="1415" y="269"/>
                    <a:pt x="1415" y="274"/>
                  </a:cubicBezTo>
                  <a:cubicBezTo>
                    <a:pt x="1417" y="273"/>
                    <a:pt x="1419" y="272"/>
                    <a:pt x="1421" y="270"/>
                  </a:cubicBezTo>
                  <a:close/>
                  <a:moveTo>
                    <a:pt x="1262" y="440"/>
                  </a:moveTo>
                  <a:cubicBezTo>
                    <a:pt x="1262" y="441"/>
                    <a:pt x="1263" y="442"/>
                    <a:pt x="1264" y="443"/>
                  </a:cubicBezTo>
                  <a:cubicBezTo>
                    <a:pt x="1265" y="442"/>
                    <a:pt x="1264" y="440"/>
                    <a:pt x="1262" y="440"/>
                  </a:cubicBezTo>
                  <a:close/>
                  <a:moveTo>
                    <a:pt x="1260" y="420"/>
                  </a:moveTo>
                  <a:cubicBezTo>
                    <a:pt x="1260" y="420"/>
                    <a:pt x="1260" y="420"/>
                    <a:pt x="1259" y="420"/>
                  </a:cubicBezTo>
                  <a:cubicBezTo>
                    <a:pt x="1260" y="421"/>
                    <a:pt x="1260" y="421"/>
                    <a:pt x="1261" y="421"/>
                  </a:cubicBezTo>
                  <a:cubicBezTo>
                    <a:pt x="1259" y="422"/>
                    <a:pt x="1259" y="424"/>
                    <a:pt x="1258" y="426"/>
                  </a:cubicBezTo>
                  <a:cubicBezTo>
                    <a:pt x="1258" y="427"/>
                    <a:pt x="1255" y="428"/>
                    <a:pt x="1254" y="430"/>
                  </a:cubicBezTo>
                  <a:cubicBezTo>
                    <a:pt x="1258" y="430"/>
                    <a:pt x="1258" y="432"/>
                    <a:pt x="1255" y="432"/>
                  </a:cubicBezTo>
                  <a:cubicBezTo>
                    <a:pt x="1257" y="434"/>
                    <a:pt x="1262" y="432"/>
                    <a:pt x="1257" y="429"/>
                  </a:cubicBezTo>
                  <a:cubicBezTo>
                    <a:pt x="1260" y="431"/>
                    <a:pt x="1262" y="429"/>
                    <a:pt x="1264" y="427"/>
                  </a:cubicBezTo>
                  <a:cubicBezTo>
                    <a:pt x="1264" y="427"/>
                    <a:pt x="1264" y="427"/>
                    <a:pt x="1264" y="428"/>
                  </a:cubicBezTo>
                  <a:cubicBezTo>
                    <a:pt x="1261" y="429"/>
                    <a:pt x="1261" y="433"/>
                    <a:pt x="1260" y="436"/>
                  </a:cubicBezTo>
                  <a:cubicBezTo>
                    <a:pt x="1259" y="439"/>
                    <a:pt x="1261" y="439"/>
                    <a:pt x="1260" y="442"/>
                  </a:cubicBezTo>
                  <a:cubicBezTo>
                    <a:pt x="1259" y="443"/>
                    <a:pt x="1258" y="444"/>
                    <a:pt x="1259" y="445"/>
                  </a:cubicBezTo>
                  <a:cubicBezTo>
                    <a:pt x="1262" y="447"/>
                    <a:pt x="1261" y="442"/>
                    <a:pt x="1261" y="440"/>
                  </a:cubicBezTo>
                  <a:cubicBezTo>
                    <a:pt x="1262" y="438"/>
                    <a:pt x="1261" y="435"/>
                    <a:pt x="1265" y="433"/>
                  </a:cubicBezTo>
                  <a:cubicBezTo>
                    <a:pt x="1261" y="436"/>
                    <a:pt x="1264" y="440"/>
                    <a:pt x="1267" y="434"/>
                  </a:cubicBezTo>
                  <a:cubicBezTo>
                    <a:pt x="1267" y="435"/>
                    <a:pt x="1267" y="436"/>
                    <a:pt x="1268" y="437"/>
                  </a:cubicBezTo>
                  <a:cubicBezTo>
                    <a:pt x="1265" y="437"/>
                    <a:pt x="1266" y="438"/>
                    <a:pt x="1266" y="440"/>
                  </a:cubicBezTo>
                  <a:cubicBezTo>
                    <a:pt x="1267" y="443"/>
                    <a:pt x="1267" y="442"/>
                    <a:pt x="1266" y="446"/>
                  </a:cubicBezTo>
                  <a:cubicBezTo>
                    <a:pt x="1265" y="449"/>
                    <a:pt x="1262" y="450"/>
                    <a:pt x="1266" y="453"/>
                  </a:cubicBezTo>
                  <a:cubicBezTo>
                    <a:pt x="1266" y="452"/>
                    <a:pt x="1266" y="451"/>
                    <a:pt x="1266" y="450"/>
                  </a:cubicBezTo>
                  <a:cubicBezTo>
                    <a:pt x="1268" y="451"/>
                    <a:pt x="1271" y="453"/>
                    <a:pt x="1269" y="450"/>
                  </a:cubicBezTo>
                  <a:cubicBezTo>
                    <a:pt x="1272" y="452"/>
                    <a:pt x="1276" y="448"/>
                    <a:pt x="1280" y="449"/>
                  </a:cubicBezTo>
                  <a:cubicBezTo>
                    <a:pt x="1273" y="450"/>
                    <a:pt x="1277" y="461"/>
                    <a:pt x="1281" y="458"/>
                  </a:cubicBezTo>
                  <a:cubicBezTo>
                    <a:pt x="1279" y="461"/>
                    <a:pt x="1280" y="467"/>
                    <a:pt x="1282" y="468"/>
                  </a:cubicBezTo>
                  <a:cubicBezTo>
                    <a:pt x="1281" y="469"/>
                    <a:pt x="1281" y="469"/>
                    <a:pt x="1281" y="469"/>
                  </a:cubicBezTo>
                  <a:cubicBezTo>
                    <a:pt x="1280" y="467"/>
                    <a:pt x="1280" y="468"/>
                    <a:pt x="1279" y="467"/>
                  </a:cubicBezTo>
                  <a:cubicBezTo>
                    <a:pt x="1279" y="468"/>
                    <a:pt x="1279" y="468"/>
                    <a:pt x="1279" y="469"/>
                  </a:cubicBezTo>
                  <a:cubicBezTo>
                    <a:pt x="1277" y="469"/>
                    <a:pt x="1274" y="467"/>
                    <a:pt x="1272" y="469"/>
                  </a:cubicBezTo>
                  <a:cubicBezTo>
                    <a:pt x="1272" y="467"/>
                    <a:pt x="1270" y="467"/>
                    <a:pt x="1268" y="467"/>
                  </a:cubicBezTo>
                  <a:cubicBezTo>
                    <a:pt x="1271" y="470"/>
                    <a:pt x="1269" y="472"/>
                    <a:pt x="1267" y="474"/>
                  </a:cubicBezTo>
                  <a:cubicBezTo>
                    <a:pt x="1268" y="474"/>
                    <a:pt x="1270" y="473"/>
                    <a:pt x="1272" y="473"/>
                  </a:cubicBezTo>
                  <a:cubicBezTo>
                    <a:pt x="1271" y="476"/>
                    <a:pt x="1274" y="477"/>
                    <a:pt x="1271" y="481"/>
                  </a:cubicBezTo>
                  <a:cubicBezTo>
                    <a:pt x="1270" y="482"/>
                    <a:pt x="1265" y="483"/>
                    <a:pt x="1263" y="484"/>
                  </a:cubicBezTo>
                  <a:cubicBezTo>
                    <a:pt x="1263" y="485"/>
                    <a:pt x="1263" y="487"/>
                    <a:pt x="1263" y="486"/>
                  </a:cubicBezTo>
                  <a:cubicBezTo>
                    <a:pt x="1265" y="490"/>
                    <a:pt x="1268" y="485"/>
                    <a:pt x="1272" y="487"/>
                  </a:cubicBezTo>
                  <a:cubicBezTo>
                    <a:pt x="1271" y="487"/>
                    <a:pt x="1271" y="488"/>
                    <a:pt x="1270" y="488"/>
                  </a:cubicBezTo>
                  <a:cubicBezTo>
                    <a:pt x="1272" y="488"/>
                    <a:pt x="1276" y="490"/>
                    <a:pt x="1276" y="490"/>
                  </a:cubicBezTo>
                  <a:cubicBezTo>
                    <a:pt x="1279" y="489"/>
                    <a:pt x="1281" y="488"/>
                    <a:pt x="1284" y="487"/>
                  </a:cubicBezTo>
                  <a:cubicBezTo>
                    <a:pt x="1282" y="489"/>
                    <a:pt x="1281" y="491"/>
                    <a:pt x="1280" y="493"/>
                  </a:cubicBezTo>
                  <a:cubicBezTo>
                    <a:pt x="1275" y="492"/>
                    <a:pt x="1270" y="490"/>
                    <a:pt x="1269" y="496"/>
                  </a:cubicBezTo>
                  <a:cubicBezTo>
                    <a:pt x="1268" y="500"/>
                    <a:pt x="1262" y="502"/>
                    <a:pt x="1260" y="505"/>
                  </a:cubicBezTo>
                  <a:cubicBezTo>
                    <a:pt x="1264" y="508"/>
                    <a:pt x="1269" y="499"/>
                    <a:pt x="1275" y="504"/>
                  </a:cubicBezTo>
                  <a:cubicBezTo>
                    <a:pt x="1278" y="495"/>
                    <a:pt x="1280" y="502"/>
                    <a:pt x="1286" y="499"/>
                  </a:cubicBezTo>
                  <a:cubicBezTo>
                    <a:pt x="1288" y="498"/>
                    <a:pt x="1291" y="495"/>
                    <a:pt x="1293" y="495"/>
                  </a:cubicBezTo>
                  <a:cubicBezTo>
                    <a:pt x="1296" y="496"/>
                    <a:pt x="1297" y="498"/>
                    <a:pt x="1299" y="498"/>
                  </a:cubicBezTo>
                  <a:cubicBezTo>
                    <a:pt x="1305" y="496"/>
                    <a:pt x="1308" y="497"/>
                    <a:pt x="1313" y="494"/>
                  </a:cubicBezTo>
                  <a:cubicBezTo>
                    <a:pt x="1320" y="492"/>
                    <a:pt x="1310" y="489"/>
                    <a:pt x="1308" y="489"/>
                  </a:cubicBezTo>
                  <a:cubicBezTo>
                    <a:pt x="1313" y="485"/>
                    <a:pt x="1316" y="483"/>
                    <a:pt x="1317" y="476"/>
                  </a:cubicBezTo>
                  <a:cubicBezTo>
                    <a:pt x="1318" y="469"/>
                    <a:pt x="1306" y="474"/>
                    <a:pt x="1305" y="473"/>
                  </a:cubicBezTo>
                  <a:cubicBezTo>
                    <a:pt x="1309" y="469"/>
                    <a:pt x="1302" y="463"/>
                    <a:pt x="1299" y="463"/>
                  </a:cubicBezTo>
                  <a:cubicBezTo>
                    <a:pt x="1301" y="463"/>
                    <a:pt x="1303" y="463"/>
                    <a:pt x="1304" y="465"/>
                  </a:cubicBezTo>
                  <a:cubicBezTo>
                    <a:pt x="1303" y="456"/>
                    <a:pt x="1295" y="455"/>
                    <a:pt x="1293" y="448"/>
                  </a:cubicBezTo>
                  <a:cubicBezTo>
                    <a:pt x="1290" y="438"/>
                    <a:pt x="1286" y="437"/>
                    <a:pt x="1277" y="436"/>
                  </a:cubicBezTo>
                  <a:cubicBezTo>
                    <a:pt x="1279" y="434"/>
                    <a:pt x="1281" y="433"/>
                    <a:pt x="1283" y="434"/>
                  </a:cubicBezTo>
                  <a:cubicBezTo>
                    <a:pt x="1280" y="428"/>
                    <a:pt x="1292" y="422"/>
                    <a:pt x="1289" y="417"/>
                  </a:cubicBezTo>
                  <a:cubicBezTo>
                    <a:pt x="1287" y="414"/>
                    <a:pt x="1273" y="415"/>
                    <a:pt x="1271" y="419"/>
                  </a:cubicBezTo>
                  <a:cubicBezTo>
                    <a:pt x="1271" y="418"/>
                    <a:pt x="1271" y="418"/>
                    <a:pt x="1271" y="418"/>
                  </a:cubicBezTo>
                  <a:cubicBezTo>
                    <a:pt x="1272" y="417"/>
                    <a:pt x="1272" y="415"/>
                    <a:pt x="1273" y="415"/>
                  </a:cubicBezTo>
                  <a:cubicBezTo>
                    <a:pt x="1272" y="414"/>
                    <a:pt x="1271" y="414"/>
                    <a:pt x="1270" y="413"/>
                  </a:cubicBezTo>
                  <a:cubicBezTo>
                    <a:pt x="1271" y="414"/>
                    <a:pt x="1271" y="413"/>
                    <a:pt x="1272" y="414"/>
                  </a:cubicBezTo>
                  <a:cubicBezTo>
                    <a:pt x="1273" y="410"/>
                    <a:pt x="1279" y="409"/>
                    <a:pt x="1280" y="404"/>
                  </a:cubicBezTo>
                  <a:cubicBezTo>
                    <a:pt x="1277" y="403"/>
                    <a:pt x="1272" y="404"/>
                    <a:pt x="1269" y="406"/>
                  </a:cubicBezTo>
                  <a:cubicBezTo>
                    <a:pt x="1268" y="405"/>
                    <a:pt x="1269" y="405"/>
                    <a:pt x="1267" y="406"/>
                  </a:cubicBezTo>
                  <a:cubicBezTo>
                    <a:pt x="1266" y="403"/>
                    <a:pt x="1263" y="406"/>
                    <a:pt x="1265" y="409"/>
                  </a:cubicBezTo>
                  <a:cubicBezTo>
                    <a:pt x="1264" y="409"/>
                    <a:pt x="1263" y="409"/>
                    <a:pt x="1262" y="409"/>
                  </a:cubicBezTo>
                  <a:cubicBezTo>
                    <a:pt x="1262" y="410"/>
                    <a:pt x="1262" y="410"/>
                    <a:pt x="1261" y="411"/>
                  </a:cubicBezTo>
                  <a:cubicBezTo>
                    <a:pt x="1263" y="412"/>
                    <a:pt x="1263" y="413"/>
                    <a:pt x="1264" y="414"/>
                  </a:cubicBezTo>
                  <a:cubicBezTo>
                    <a:pt x="1263" y="413"/>
                    <a:pt x="1261" y="413"/>
                    <a:pt x="1259" y="414"/>
                  </a:cubicBezTo>
                  <a:cubicBezTo>
                    <a:pt x="1260" y="415"/>
                    <a:pt x="1260" y="417"/>
                    <a:pt x="1260" y="418"/>
                  </a:cubicBezTo>
                  <a:cubicBezTo>
                    <a:pt x="1260" y="418"/>
                    <a:pt x="1259" y="418"/>
                    <a:pt x="1258" y="417"/>
                  </a:cubicBezTo>
                  <a:cubicBezTo>
                    <a:pt x="1258" y="419"/>
                    <a:pt x="1259" y="419"/>
                    <a:pt x="1260" y="420"/>
                  </a:cubicBezTo>
                  <a:close/>
                  <a:moveTo>
                    <a:pt x="1270" y="455"/>
                  </a:moveTo>
                  <a:cubicBezTo>
                    <a:pt x="1268" y="456"/>
                    <a:pt x="1267" y="457"/>
                    <a:pt x="1267" y="459"/>
                  </a:cubicBezTo>
                  <a:cubicBezTo>
                    <a:pt x="1267" y="459"/>
                    <a:pt x="1268" y="460"/>
                    <a:pt x="1268" y="460"/>
                  </a:cubicBezTo>
                  <a:cubicBezTo>
                    <a:pt x="1270" y="458"/>
                    <a:pt x="1271" y="457"/>
                    <a:pt x="1270" y="455"/>
                  </a:cubicBezTo>
                  <a:close/>
                  <a:moveTo>
                    <a:pt x="1434" y="268"/>
                  </a:moveTo>
                  <a:cubicBezTo>
                    <a:pt x="1437" y="264"/>
                    <a:pt x="1440" y="261"/>
                    <a:pt x="1443" y="258"/>
                  </a:cubicBezTo>
                  <a:cubicBezTo>
                    <a:pt x="1440" y="260"/>
                    <a:pt x="1438" y="262"/>
                    <a:pt x="1436" y="263"/>
                  </a:cubicBezTo>
                  <a:cubicBezTo>
                    <a:pt x="1434" y="263"/>
                    <a:pt x="1433" y="265"/>
                    <a:pt x="1434" y="268"/>
                  </a:cubicBezTo>
                  <a:close/>
                  <a:moveTo>
                    <a:pt x="1449" y="249"/>
                  </a:moveTo>
                  <a:cubicBezTo>
                    <a:pt x="1448" y="251"/>
                    <a:pt x="1446" y="252"/>
                    <a:pt x="1444" y="254"/>
                  </a:cubicBezTo>
                  <a:cubicBezTo>
                    <a:pt x="1446" y="254"/>
                    <a:pt x="1448" y="254"/>
                    <a:pt x="1449" y="254"/>
                  </a:cubicBezTo>
                  <a:cubicBezTo>
                    <a:pt x="1451" y="252"/>
                    <a:pt x="1453" y="250"/>
                    <a:pt x="1449" y="249"/>
                  </a:cubicBezTo>
                  <a:close/>
                  <a:moveTo>
                    <a:pt x="1439" y="254"/>
                  </a:moveTo>
                  <a:cubicBezTo>
                    <a:pt x="1435" y="256"/>
                    <a:pt x="1435" y="255"/>
                    <a:pt x="1435" y="259"/>
                  </a:cubicBezTo>
                  <a:cubicBezTo>
                    <a:pt x="1434" y="265"/>
                    <a:pt x="1443" y="257"/>
                    <a:pt x="1445" y="256"/>
                  </a:cubicBezTo>
                  <a:cubicBezTo>
                    <a:pt x="1443" y="253"/>
                    <a:pt x="1441" y="254"/>
                    <a:pt x="1439" y="254"/>
                  </a:cubicBezTo>
                  <a:close/>
                  <a:moveTo>
                    <a:pt x="1457" y="247"/>
                  </a:moveTo>
                  <a:cubicBezTo>
                    <a:pt x="1454" y="246"/>
                    <a:pt x="1451" y="246"/>
                    <a:pt x="1450" y="249"/>
                  </a:cubicBezTo>
                  <a:cubicBezTo>
                    <a:pt x="1451" y="249"/>
                    <a:pt x="1452" y="250"/>
                    <a:pt x="1453" y="250"/>
                  </a:cubicBezTo>
                  <a:cubicBezTo>
                    <a:pt x="1454" y="250"/>
                    <a:pt x="1456" y="249"/>
                    <a:pt x="1457" y="247"/>
                  </a:cubicBezTo>
                  <a:close/>
                  <a:moveTo>
                    <a:pt x="1430" y="264"/>
                  </a:moveTo>
                  <a:cubicBezTo>
                    <a:pt x="1428" y="265"/>
                    <a:pt x="1429" y="268"/>
                    <a:pt x="1427" y="269"/>
                  </a:cubicBezTo>
                  <a:cubicBezTo>
                    <a:pt x="1427" y="267"/>
                    <a:pt x="1427" y="265"/>
                    <a:pt x="1428" y="263"/>
                  </a:cubicBezTo>
                  <a:cubicBezTo>
                    <a:pt x="1425" y="263"/>
                    <a:pt x="1424" y="265"/>
                    <a:pt x="1425" y="268"/>
                  </a:cubicBezTo>
                  <a:cubicBezTo>
                    <a:pt x="1424" y="268"/>
                    <a:pt x="1423" y="268"/>
                    <a:pt x="1423" y="268"/>
                  </a:cubicBezTo>
                  <a:cubicBezTo>
                    <a:pt x="1422" y="271"/>
                    <a:pt x="1423" y="270"/>
                    <a:pt x="1421" y="272"/>
                  </a:cubicBezTo>
                  <a:cubicBezTo>
                    <a:pt x="1424" y="272"/>
                    <a:pt x="1425" y="273"/>
                    <a:pt x="1427" y="271"/>
                  </a:cubicBezTo>
                  <a:cubicBezTo>
                    <a:pt x="1429" y="269"/>
                    <a:pt x="1430" y="268"/>
                    <a:pt x="1432" y="269"/>
                  </a:cubicBezTo>
                  <a:cubicBezTo>
                    <a:pt x="1433" y="267"/>
                    <a:pt x="1433" y="262"/>
                    <a:pt x="1430" y="264"/>
                  </a:cubicBezTo>
                  <a:close/>
                  <a:moveTo>
                    <a:pt x="1423" y="275"/>
                  </a:moveTo>
                  <a:cubicBezTo>
                    <a:pt x="1423" y="279"/>
                    <a:pt x="1421" y="280"/>
                    <a:pt x="1418" y="280"/>
                  </a:cubicBezTo>
                  <a:cubicBezTo>
                    <a:pt x="1419" y="281"/>
                    <a:pt x="1419" y="281"/>
                    <a:pt x="1420" y="282"/>
                  </a:cubicBezTo>
                  <a:cubicBezTo>
                    <a:pt x="1420" y="283"/>
                    <a:pt x="1419" y="284"/>
                    <a:pt x="1419" y="285"/>
                  </a:cubicBezTo>
                  <a:cubicBezTo>
                    <a:pt x="1422" y="281"/>
                    <a:pt x="1424" y="280"/>
                    <a:pt x="1423" y="275"/>
                  </a:cubicBezTo>
                  <a:close/>
                  <a:moveTo>
                    <a:pt x="1426" y="274"/>
                  </a:moveTo>
                  <a:cubicBezTo>
                    <a:pt x="1426" y="274"/>
                    <a:pt x="1425" y="274"/>
                    <a:pt x="1424" y="274"/>
                  </a:cubicBezTo>
                  <a:cubicBezTo>
                    <a:pt x="1424" y="275"/>
                    <a:pt x="1424" y="277"/>
                    <a:pt x="1424" y="278"/>
                  </a:cubicBezTo>
                  <a:cubicBezTo>
                    <a:pt x="1427" y="275"/>
                    <a:pt x="1429" y="273"/>
                    <a:pt x="1431" y="270"/>
                  </a:cubicBezTo>
                  <a:cubicBezTo>
                    <a:pt x="1429" y="270"/>
                    <a:pt x="1427" y="272"/>
                    <a:pt x="1426" y="274"/>
                  </a:cubicBezTo>
                  <a:close/>
                  <a:moveTo>
                    <a:pt x="1462" y="249"/>
                  </a:moveTo>
                  <a:cubicBezTo>
                    <a:pt x="1459" y="246"/>
                    <a:pt x="1453" y="250"/>
                    <a:pt x="1451" y="253"/>
                  </a:cubicBezTo>
                  <a:cubicBezTo>
                    <a:pt x="1452" y="253"/>
                    <a:pt x="1454" y="252"/>
                    <a:pt x="1456" y="252"/>
                  </a:cubicBezTo>
                  <a:cubicBezTo>
                    <a:pt x="1458" y="251"/>
                    <a:pt x="1460" y="250"/>
                    <a:pt x="1462" y="249"/>
                  </a:cubicBezTo>
                  <a:close/>
                  <a:moveTo>
                    <a:pt x="1465" y="244"/>
                  </a:moveTo>
                  <a:cubicBezTo>
                    <a:pt x="1464" y="244"/>
                    <a:pt x="1463" y="244"/>
                    <a:pt x="1462" y="244"/>
                  </a:cubicBezTo>
                  <a:cubicBezTo>
                    <a:pt x="1462" y="245"/>
                    <a:pt x="1462" y="246"/>
                    <a:pt x="1462" y="247"/>
                  </a:cubicBezTo>
                  <a:cubicBezTo>
                    <a:pt x="1465" y="248"/>
                    <a:pt x="1466" y="247"/>
                    <a:pt x="1465" y="244"/>
                  </a:cubicBezTo>
                  <a:close/>
                  <a:moveTo>
                    <a:pt x="1850" y="192"/>
                  </a:moveTo>
                  <a:cubicBezTo>
                    <a:pt x="1845" y="193"/>
                    <a:pt x="1847" y="195"/>
                    <a:pt x="1846" y="200"/>
                  </a:cubicBezTo>
                  <a:cubicBezTo>
                    <a:pt x="1850" y="199"/>
                    <a:pt x="1855" y="198"/>
                    <a:pt x="1859" y="198"/>
                  </a:cubicBezTo>
                  <a:cubicBezTo>
                    <a:pt x="1858" y="193"/>
                    <a:pt x="1854" y="192"/>
                    <a:pt x="1850" y="192"/>
                  </a:cubicBezTo>
                  <a:close/>
                  <a:moveTo>
                    <a:pt x="2309" y="678"/>
                  </a:moveTo>
                  <a:cubicBezTo>
                    <a:pt x="2309" y="680"/>
                    <a:pt x="2309" y="682"/>
                    <a:pt x="2310" y="684"/>
                  </a:cubicBezTo>
                  <a:cubicBezTo>
                    <a:pt x="2315" y="685"/>
                    <a:pt x="2311" y="679"/>
                    <a:pt x="2314" y="679"/>
                  </a:cubicBezTo>
                  <a:cubicBezTo>
                    <a:pt x="2319" y="680"/>
                    <a:pt x="2316" y="685"/>
                    <a:pt x="2315" y="687"/>
                  </a:cubicBezTo>
                  <a:cubicBezTo>
                    <a:pt x="2313" y="691"/>
                    <a:pt x="2313" y="702"/>
                    <a:pt x="2319" y="698"/>
                  </a:cubicBezTo>
                  <a:cubicBezTo>
                    <a:pt x="2324" y="694"/>
                    <a:pt x="2325" y="688"/>
                    <a:pt x="2328" y="682"/>
                  </a:cubicBezTo>
                  <a:cubicBezTo>
                    <a:pt x="2329" y="680"/>
                    <a:pt x="2326" y="677"/>
                    <a:pt x="2326" y="676"/>
                  </a:cubicBezTo>
                  <a:cubicBezTo>
                    <a:pt x="2324" y="673"/>
                    <a:pt x="2322" y="676"/>
                    <a:pt x="2320" y="673"/>
                  </a:cubicBezTo>
                  <a:cubicBezTo>
                    <a:pt x="2324" y="669"/>
                    <a:pt x="2328" y="675"/>
                    <a:pt x="2330" y="667"/>
                  </a:cubicBezTo>
                  <a:cubicBezTo>
                    <a:pt x="2332" y="671"/>
                    <a:pt x="2334" y="669"/>
                    <a:pt x="2336" y="668"/>
                  </a:cubicBezTo>
                  <a:cubicBezTo>
                    <a:pt x="2338" y="667"/>
                    <a:pt x="2342" y="666"/>
                    <a:pt x="2342" y="665"/>
                  </a:cubicBezTo>
                  <a:cubicBezTo>
                    <a:pt x="2345" y="662"/>
                    <a:pt x="2351" y="664"/>
                    <a:pt x="2355" y="665"/>
                  </a:cubicBezTo>
                  <a:cubicBezTo>
                    <a:pt x="2349" y="670"/>
                    <a:pt x="2352" y="673"/>
                    <a:pt x="2357" y="677"/>
                  </a:cubicBezTo>
                  <a:cubicBezTo>
                    <a:pt x="2359" y="674"/>
                    <a:pt x="2361" y="668"/>
                    <a:pt x="2366" y="669"/>
                  </a:cubicBezTo>
                  <a:cubicBezTo>
                    <a:pt x="2363" y="666"/>
                    <a:pt x="2362" y="664"/>
                    <a:pt x="2365" y="661"/>
                  </a:cubicBezTo>
                  <a:cubicBezTo>
                    <a:pt x="2369" y="667"/>
                    <a:pt x="2376" y="665"/>
                    <a:pt x="2380" y="660"/>
                  </a:cubicBezTo>
                  <a:cubicBezTo>
                    <a:pt x="2381" y="661"/>
                    <a:pt x="2382" y="663"/>
                    <a:pt x="2382" y="665"/>
                  </a:cubicBezTo>
                  <a:cubicBezTo>
                    <a:pt x="2384" y="662"/>
                    <a:pt x="2386" y="659"/>
                    <a:pt x="2389" y="656"/>
                  </a:cubicBezTo>
                  <a:cubicBezTo>
                    <a:pt x="2388" y="658"/>
                    <a:pt x="2388" y="660"/>
                    <a:pt x="2388" y="662"/>
                  </a:cubicBezTo>
                  <a:cubicBezTo>
                    <a:pt x="2391" y="660"/>
                    <a:pt x="2392" y="657"/>
                    <a:pt x="2395" y="655"/>
                  </a:cubicBezTo>
                  <a:cubicBezTo>
                    <a:pt x="2396" y="655"/>
                    <a:pt x="2395" y="647"/>
                    <a:pt x="2395" y="645"/>
                  </a:cubicBezTo>
                  <a:cubicBezTo>
                    <a:pt x="2396" y="641"/>
                    <a:pt x="2398" y="641"/>
                    <a:pt x="2398" y="636"/>
                  </a:cubicBezTo>
                  <a:cubicBezTo>
                    <a:pt x="2398" y="632"/>
                    <a:pt x="2397" y="627"/>
                    <a:pt x="2402" y="629"/>
                  </a:cubicBezTo>
                  <a:cubicBezTo>
                    <a:pt x="2402" y="626"/>
                    <a:pt x="2401" y="624"/>
                    <a:pt x="2403" y="622"/>
                  </a:cubicBezTo>
                  <a:cubicBezTo>
                    <a:pt x="2406" y="620"/>
                    <a:pt x="2405" y="616"/>
                    <a:pt x="2405" y="613"/>
                  </a:cubicBezTo>
                  <a:cubicBezTo>
                    <a:pt x="2405" y="610"/>
                    <a:pt x="2403" y="607"/>
                    <a:pt x="2402" y="605"/>
                  </a:cubicBezTo>
                  <a:cubicBezTo>
                    <a:pt x="2400" y="602"/>
                    <a:pt x="2402" y="600"/>
                    <a:pt x="2402" y="597"/>
                  </a:cubicBezTo>
                  <a:cubicBezTo>
                    <a:pt x="2398" y="595"/>
                    <a:pt x="2396" y="598"/>
                    <a:pt x="2397" y="603"/>
                  </a:cubicBezTo>
                  <a:cubicBezTo>
                    <a:pt x="2394" y="594"/>
                    <a:pt x="2389" y="606"/>
                    <a:pt x="2388" y="609"/>
                  </a:cubicBezTo>
                  <a:cubicBezTo>
                    <a:pt x="2387" y="612"/>
                    <a:pt x="2390" y="613"/>
                    <a:pt x="2390" y="615"/>
                  </a:cubicBezTo>
                  <a:cubicBezTo>
                    <a:pt x="2389" y="619"/>
                    <a:pt x="2388" y="622"/>
                    <a:pt x="2386" y="626"/>
                  </a:cubicBezTo>
                  <a:cubicBezTo>
                    <a:pt x="2385" y="631"/>
                    <a:pt x="2381" y="636"/>
                    <a:pt x="2377" y="639"/>
                  </a:cubicBezTo>
                  <a:cubicBezTo>
                    <a:pt x="2374" y="640"/>
                    <a:pt x="2372" y="642"/>
                    <a:pt x="2368" y="642"/>
                  </a:cubicBezTo>
                  <a:cubicBezTo>
                    <a:pt x="2366" y="642"/>
                    <a:pt x="2369" y="637"/>
                    <a:pt x="2370" y="636"/>
                  </a:cubicBezTo>
                  <a:cubicBezTo>
                    <a:pt x="2366" y="637"/>
                    <a:pt x="2364" y="637"/>
                    <a:pt x="2364" y="642"/>
                  </a:cubicBezTo>
                  <a:cubicBezTo>
                    <a:pt x="2364" y="644"/>
                    <a:pt x="2360" y="647"/>
                    <a:pt x="2359" y="649"/>
                  </a:cubicBezTo>
                  <a:cubicBezTo>
                    <a:pt x="2357" y="652"/>
                    <a:pt x="2360" y="654"/>
                    <a:pt x="2357" y="655"/>
                  </a:cubicBezTo>
                  <a:cubicBezTo>
                    <a:pt x="2352" y="657"/>
                    <a:pt x="2354" y="653"/>
                    <a:pt x="2351" y="654"/>
                  </a:cubicBezTo>
                  <a:cubicBezTo>
                    <a:pt x="2346" y="654"/>
                    <a:pt x="2336" y="653"/>
                    <a:pt x="2333" y="658"/>
                  </a:cubicBezTo>
                  <a:cubicBezTo>
                    <a:pt x="2330" y="663"/>
                    <a:pt x="2325" y="666"/>
                    <a:pt x="2319" y="666"/>
                  </a:cubicBezTo>
                  <a:cubicBezTo>
                    <a:pt x="2321" y="673"/>
                    <a:pt x="2313" y="675"/>
                    <a:pt x="2309" y="678"/>
                  </a:cubicBezTo>
                  <a:close/>
                  <a:moveTo>
                    <a:pt x="2301" y="950"/>
                  </a:moveTo>
                  <a:cubicBezTo>
                    <a:pt x="2299" y="952"/>
                    <a:pt x="2295" y="955"/>
                    <a:pt x="2294" y="958"/>
                  </a:cubicBezTo>
                  <a:cubicBezTo>
                    <a:pt x="2291" y="962"/>
                    <a:pt x="2293" y="962"/>
                    <a:pt x="2293" y="966"/>
                  </a:cubicBezTo>
                  <a:cubicBezTo>
                    <a:pt x="2294" y="969"/>
                    <a:pt x="2294" y="972"/>
                    <a:pt x="2294" y="975"/>
                  </a:cubicBezTo>
                  <a:cubicBezTo>
                    <a:pt x="2294" y="977"/>
                    <a:pt x="2298" y="980"/>
                    <a:pt x="2300" y="981"/>
                  </a:cubicBezTo>
                  <a:cubicBezTo>
                    <a:pt x="2299" y="977"/>
                    <a:pt x="2298" y="969"/>
                    <a:pt x="2304" y="971"/>
                  </a:cubicBezTo>
                  <a:cubicBezTo>
                    <a:pt x="2303" y="971"/>
                    <a:pt x="2297" y="966"/>
                    <a:pt x="2300" y="965"/>
                  </a:cubicBezTo>
                  <a:cubicBezTo>
                    <a:pt x="2303" y="964"/>
                    <a:pt x="2304" y="960"/>
                    <a:pt x="2300" y="959"/>
                  </a:cubicBezTo>
                  <a:cubicBezTo>
                    <a:pt x="2300" y="958"/>
                    <a:pt x="2301" y="956"/>
                    <a:pt x="2302" y="955"/>
                  </a:cubicBezTo>
                  <a:cubicBezTo>
                    <a:pt x="2302" y="954"/>
                    <a:pt x="2301" y="952"/>
                    <a:pt x="2301" y="950"/>
                  </a:cubicBezTo>
                  <a:close/>
                  <a:moveTo>
                    <a:pt x="2475" y="1179"/>
                  </a:moveTo>
                  <a:cubicBezTo>
                    <a:pt x="2470" y="1175"/>
                    <a:pt x="2476" y="1170"/>
                    <a:pt x="2469" y="1167"/>
                  </a:cubicBezTo>
                  <a:cubicBezTo>
                    <a:pt x="2468" y="1167"/>
                    <a:pt x="2465" y="1172"/>
                    <a:pt x="2464" y="1169"/>
                  </a:cubicBezTo>
                  <a:cubicBezTo>
                    <a:pt x="2463" y="1166"/>
                    <a:pt x="2462" y="1162"/>
                    <a:pt x="2461" y="1159"/>
                  </a:cubicBezTo>
                  <a:cubicBezTo>
                    <a:pt x="2459" y="1153"/>
                    <a:pt x="2459" y="1150"/>
                    <a:pt x="2454" y="1147"/>
                  </a:cubicBezTo>
                  <a:cubicBezTo>
                    <a:pt x="2452" y="1145"/>
                    <a:pt x="2438" y="1139"/>
                    <a:pt x="2438" y="1137"/>
                  </a:cubicBezTo>
                  <a:cubicBezTo>
                    <a:pt x="2438" y="1131"/>
                    <a:pt x="2439" y="1124"/>
                    <a:pt x="2436" y="1120"/>
                  </a:cubicBezTo>
                  <a:cubicBezTo>
                    <a:pt x="2430" y="1114"/>
                    <a:pt x="2431" y="1111"/>
                    <a:pt x="2430" y="1103"/>
                  </a:cubicBezTo>
                  <a:cubicBezTo>
                    <a:pt x="2430" y="1098"/>
                    <a:pt x="2423" y="1095"/>
                    <a:pt x="2420" y="1098"/>
                  </a:cubicBezTo>
                  <a:cubicBezTo>
                    <a:pt x="2418" y="1085"/>
                    <a:pt x="2414" y="1076"/>
                    <a:pt x="2410" y="1065"/>
                  </a:cubicBezTo>
                  <a:cubicBezTo>
                    <a:pt x="2404" y="1066"/>
                    <a:pt x="2403" y="1077"/>
                    <a:pt x="2402" y="1082"/>
                  </a:cubicBezTo>
                  <a:cubicBezTo>
                    <a:pt x="2400" y="1088"/>
                    <a:pt x="2402" y="1094"/>
                    <a:pt x="2402" y="1100"/>
                  </a:cubicBezTo>
                  <a:cubicBezTo>
                    <a:pt x="2402" y="1107"/>
                    <a:pt x="2398" y="1130"/>
                    <a:pt x="2388" y="1126"/>
                  </a:cubicBezTo>
                  <a:cubicBezTo>
                    <a:pt x="2385" y="1125"/>
                    <a:pt x="2382" y="1119"/>
                    <a:pt x="2378" y="1117"/>
                  </a:cubicBezTo>
                  <a:cubicBezTo>
                    <a:pt x="2372" y="1113"/>
                    <a:pt x="2365" y="1109"/>
                    <a:pt x="2359" y="1105"/>
                  </a:cubicBezTo>
                  <a:cubicBezTo>
                    <a:pt x="2353" y="1102"/>
                    <a:pt x="2356" y="1100"/>
                    <a:pt x="2357" y="1092"/>
                  </a:cubicBezTo>
                  <a:cubicBezTo>
                    <a:pt x="2359" y="1086"/>
                    <a:pt x="2362" y="1083"/>
                    <a:pt x="2366" y="1079"/>
                  </a:cubicBezTo>
                  <a:cubicBezTo>
                    <a:pt x="2360" y="1073"/>
                    <a:pt x="2358" y="1073"/>
                    <a:pt x="2350" y="1072"/>
                  </a:cubicBezTo>
                  <a:cubicBezTo>
                    <a:pt x="2344" y="1071"/>
                    <a:pt x="2337" y="1070"/>
                    <a:pt x="2331" y="1070"/>
                  </a:cubicBezTo>
                  <a:cubicBezTo>
                    <a:pt x="2331" y="1073"/>
                    <a:pt x="2332" y="1076"/>
                    <a:pt x="2332" y="1079"/>
                  </a:cubicBezTo>
                  <a:cubicBezTo>
                    <a:pt x="2325" y="1078"/>
                    <a:pt x="2319" y="1074"/>
                    <a:pt x="2314" y="1081"/>
                  </a:cubicBezTo>
                  <a:cubicBezTo>
                    <a:pt x="2310" y="1087"/>
                    <a:pt x="2309" y="1093"/>
                    <a:pt x="2307" y="1101"/>
                  </a:cubicBezTo>
                  <a:cubicBezTo>
                    <a:pt x="2301" y="1098"/>
                    <a:pt x="2295" y="1095"/>
                    <a:pt x="2289" y="1092"/>
                  </a:cubicBezTo>
                  <a:cubicBezTo>
                    <a:pt x="2287" y="1090"/>
                    <a:pt x="2279" y="1099"/>
                    <a:pt x="2277" y="1100"/>
                  </a:cubicBezTo>
                  <a:cubicBezTo>
                    <a:pt x="2268" y="1109"/>
                    <a:pt x="2254" y="1116"/>
                    <a:pt x="2250" y="1129"/>
                  </a:cubicBezTo>
                  <a:cubicBezTo>
                    <a:pt x="2247" y="1135"/>
                    <a:pt x="2247" y="1141"/>
                    <a:pt x="2241" y="1142"/>
                  </a:cubicBezTo>
                  <a:cubicBezTo>
                    <a:pt x="2232" y="1144"/>
                    <a:pt x="2224" y="1146"/>
                    <a:pt x="2216" y="1148"/>
                  </a:cubicBezTo>
                  <a:cubicBezTo>
                    <a:pt x="2210" y="1149"/>
                    <a:pt x="2207" y="1152"/>
                    <a:pt x="2202" y="1155"/>
                  </a:cubicBezTo>
                  <a:cubicBezTo>
                    <a:pt x="2196" y="1160"/>
                    <a:pt x="2194" y="1161"/>
                    <a:pt x="2192" y="1169"/>
                  </a:cubicBezTo>
                  <a:cubicBezTo>
                    <a:pt x="2190" y="1167"/>
                    <a:pt x="2189" y="1164"/>
                    <a:pt x="2188" y="1161"/>
                  </a:cubicBezTo>
                  <a:cubicBezTo>
                    <a:pt x="2184" y="1172"/>
                    <a:pt x="2182" y="1180"/>
                    <a:pt x="2186" y="1191"/>
                  </a:cubicBezTo>
                  <a:cubicBezTo>
                    <a:pt x="2188" y="1197"/>
                    <a:pt x="2188" y="1198"/>
                    <a:pt x="2185" y="1204"/>
                  </a:cubicBezTo>
                  <a:cubicBezTo>
                    <a:pt x="2184" y="1209"/>
                    <a:pt x="2187" y="1212"/>
                    <a:pt x="2189" y="1216"/>
                  </a:cubicBezTo>
                  <a:cubicBezTo>
                    <a:pt x="2194" y="1227"/>
                    <a:pt x="2197" y="1237"/>
                    <a:pt x="2199" y="1248"/>
                  </a:cubicBezTo>
                  <a:cubicBezTo>
                    <a:pt x="2199" y="1252"/>
                    <a:pt x="2203" y="1264"/>
                    <a:pt x="2201" y="1267"/>
                  </a:cubicBezTo>
                  <a:cubicBezTo>
                    <a:pt x="2201" y="1269"/>
                    <a:pt x="2191" y="1274"/>
                    <a:pt x="2196" y="1278"/>
                  </a:cubicBezTo>
                  <a:cubicBezTo>
                    <a:pt x="2200" y="1280"/>
                    <a:pt x="2204" y="1286"/>
                    <a:pt x="2209" y="1286"/>
                  </a:cubicBezTo>
                  <a:cubicBezTo>
                    <a:pt x="2213" y="1286"/>
                    <a:pt x="2219" y="1287"/>
                    <a:pt x="2223" y="1284"/>
                  </a:cubicBezTo>
                  <a:cubicBezTo>
                    <a:pt x="2228" y="1279"/>
                    <a:pt x="2230" y="1277"/>
                    <a:pt x="2236" y="1276"/>
                  </a:cubicBezTo>
                  <a:cubicBezTo>
                    <a:pt x="2241" y="1275"/>
                    <a:pt x="2246" y="1275"/>
                    <a:pt x="2251" y="1275"/>
                  </a:cubicBezTo>
                  <a:cubicBezTo>
                    <a:pt x="2255" y="1274"/>
                    <a:pt x="2258" y="1274"/>
                    <a:pt x="2262" y="1274"/>
                  </a:cubicBezTo>
                  <a:cubicBezTo>
                    <a:pt x="2263" y="1274"/>
                    <a:pt x="2265" y="1269"/>
                    <a:pt x="2266" y="1268"/>
                  </a:cubicBezTo>
                  <a:cubicBezTo>
                    <a:pt x="2268" y="1264"/>
                    <a:pt x="2275" y="1262"/>
                    <a:pt x="2279" y="1260"/>
                  </a:cubicBezTo>
                  <a:cubicBezTo>
                    <a:pt x="2283" y="1258"/>
                    <a:pt x="2289" y="1261"/>
                    <a:pt x="2292" y="1259"/>
                  </a:cubicBezTo>
                  <a:cubicBezTo>
                    <a:pt x="2295" y="1257"/>
                    <a:pt x="2301" y="1252"/>
                    <a:pt x="2304" y="1252"/>
                  </a:cubicBezTo>
                  <a:cubicBezTo>
                    <a:pt x="2316" y="1254"/>
                    <a:pt x="2326" y="1255"/>
                    <a:pt x="2337" y="1259"/>
                  </a:cubicBezTo>
                  <a:cubicBezTo>
                    <a:pt x="2344" y="1262"/>
                    <a:pt x="2345" y="1263"/>
                    <a:pt x="2349" y="1270"/>
                  </a:cubicBezTo>
                  <a:cubicBezTo>
                    <a:pt x="2351" y="1275"/>
                    <a:pt x="2354" y="1279"/>
                    <a:pt x="2357" y="1283"/>
                  </a:cubicBezTo>
                  <a:cubicBezTo>
                    <a:pt x="2363" y="1276"/>
                    <a:pt x="2368" y="1270"/>
                    <a:pt x="2373" y="1262"/>
                  </a:cubicBezTo>
                  <a:cubicBezTo>
                    <a:pt x="2376" y="1271"/>
                    <a:pt x="2370" y="1278"/>
                    <a:pt x="2366" y="1285"/>
                  </a:cubicBezTo>
                  <a:cubicBezTo>
                    <a:pt x="2373" y="1287"/>
                    <a:pt x="2373" y="1282"/>
                    <a:pt x="2376" y="1275"/>
                  </a:cubicBezTo>
                  <a:cubicBezTo>
                    <a:pt x="2377" y="1280"/>
                    <a:pt x="2375" y="1291"/>
                    <a:pt x="2380" y="1291"/>
                  </a:cubicBezTo>
                  <a:cubicBezTo>
                    <a:pt x="2384" y="1291"/>
                    <a:pt x="2387" y="1299"/>
                    <a:pt x="2388" y="1303"/>
                  </a:cubicBezTo>
                  <a:cubicBezTo>
                    <a:pt x="2390" y="1315"/>
                    <a:pt x="2399" y="1319"/>
                    <a:pt x="2410" y="1320"/>
                  </a:cubicBezTo>
                  <a:cubicBezTo>
                    <a:pt x="2417" y="1322"/>
                    <a:pt x="2418" y="1322"/>
                    <a:pt x="2423" y="1318"/>
                  </a:cubicBezTo>
                  <a:cubicBezTo>
                    <a:pt x="2429" y="1313"/>
                    <a:pt x="2429" y="1315"/>
                    <a:pt x="2434" y="1321"/>
                  </a:cubicBezTo>
                  <a:cubicBezTo>
                    <a:pt x="2436" y="1324"/>
                    <a:pt x="2443" y="1322"/>
                    <a:pt x="2445" y="1319"/>
                  </a:cubicBezTo>
                  <a:cubicBezTo>
                    <a:pt x="2450" y="1314"/>
                    <a:pt x="2451" y="1313"/>
                    <a:pt x="2459" y="1313"/>
                  </a:cubicBezTo>
                  <a:cubicBezTo>
                    <a:pt x="2471" y="1313"/>
                    <a:pt x="2470" y="1296"/>
                    <a:pt x="2472" y="1285"/>
                  </a:cubicBezTo>
                  <a:cubicBezTo>
                    <a:pt x="2473" y="1276"/>
                    <a:pt x="2483" y="1270"/>
                    <a:pt x="2486" y="1261"/>
                  </a:cubicBezTo>
                  <a:cubicBezTo>
                    <a:pt x="2488" y="1250"/>
                    <a:pt x="2494" y="1237"/>
                    <a:pt x="2494" y="1226"/>
                  </a:cubicBezTo>
                  <a:cubicBezTo>
                    <a:pt x="2494" y="1215"/>
                    <a:pt x="2491" y="1203"/>
                    <a:pt x="2489" y="1193"/>
                  </a:cubicBezTo>
                  <a:cubicBezTo>
                    <a:pt x="2484" y="1188"/>
                    <a:pt x="2479" y="1184"/>
                    <a:pt x="2475" y="1179"/>
                  </a:cubicBezTo>
                  <a:close/>
                  <a:moveTo>
                    <a:pt x="2281" y="1001"/>
                  </a:moveTo>
                  <a:cubicBezTo>
                    <a:pt x="2278" y="1008"/>
                    <a:pt x="2290" y="1005"/>
                    <a:pt x="2291" y="1004"/>
                  </a:cubicBezTo>
                  <a:cubicBezTo>
                    <a:pt x="2291" y="1000"/>
                    <a:pt x="2282" y="996"/>
                    <a:pt x="2281" y="1001"/>
                  </a:cubicBezTo>
                  <a:close/>
                  <a:moveTo>
                    <a:pt x="2321" y="1070"/>
                  </a:moveTo>
                  <a:cubicBezTo>
                    <a:pt x="2317" y="1072"/>
                    <a:pt x="2313" y="1067"/>
                    <a:pt x="2312" y="1074"/>
                  </a:cubicBezTo>
                  <a:cubicBezTo>
                    <a:pt x="2316" y="1074"/>
                    <a:pt x="2319" y="1076"/>
                    <a:pt x="2322" y="1074"/>
                  </a:cubicBezTo>
                  <a:cubicBezTo>
                    <a:pt x="2324" y="1073"/>
                    <a:pt x="2325" y="1069"/>
                    <a:pt x="2321" y="1070"/>
                  </a:cubicBezTo>
                  <a:close/>
                  <a:moveTo>
                    <a:pt x="2490" y="1015"/>
                  </a:moveTo>
                  <a:cubicBezTo>
                    <a:pt x="2492" y="1010"/>
                    <a:pt x="2492" y="1010"/>
                    <a:pt x="2490" y="1006"/>
                  </a:cubicBezTo>
                  <a:cubicBezTo>
                    <a:pt x="2490" y="1006"/>
                    <a:pt x="2488" y="1007"/>
                    <a:pt x="2488" y="1006"/>
                  </a:cubicBezTo>
                  <a:cubicBezTo>
                    <a:pt x="2487" y="1005"/>
                    <a:pt x="2486" y="1003"/>
                    <a:pt x="2486" y="1003"/>
                  </a:cubicBezTo>
                  <a:cubicBezTo>
                    <a:pt x="2482" y="1000"/>
                    <a:pt x="2477" y="997"/>
                    <a:pt x="2473" y="995"/>
                  </a:cubicBezTo>
                  <a:cubicBezTo>
                    <a:pt x="2472" y="1000"/>
                    <a:pt x="2490" y="1002"/>
                    <a:pt x="2488" y="1011"/>
                  </a:cubicBezTo>
                  <a:cubicBezTo>
                    <a:pt x="2488" y="1012"/>
                    <a:pt x="2489" y="1013"/>
                    <a:pt x="2490" y="1015"/>
                  </a:cubicBezTo>
                  <a:close/>
                  <a:moveTo>
                    <a:pt x="2451" y="1341"/>
                  </a:moveTo>
                  <a:cubicBezTo>
                    <a:pt x="2448" y="1342"/>
                    <a:pt x="2441" y="1347"/>
                    <a:pt x="2439" y="1346"/>
                  </a:cubicBezTo>
                  <a:cubicBezTo>
                    <a:pt x="2435" y="1344"/>
                    <a:pt x="2430" y="1342"/>
                    <a:pt x="2426" y="1340"/>
                  </a:cubicBezTo>
                  <a:cubicBezTo>
                    <a:pt x="2425" y="1347"/>
                    <a:pt x="2426" y="1355"/>
                    <a:pt x="2429" y="1361"/>
                  </a:cubicBezTo>
                  <a:cubicBezTo>
                    <a:pt x="2432" y="1368"/>
                    <a:pt x="2436" y="1370"/>
                    <a:pt x="2443" y="1371"/>
                  </a:cubicBezTo>
                  <a:cubicBezTo>
                    <a:pt x="2451" y="1373"/>
                    <a:pt x="2459" y="1344"/>
                    <a:pt x="2451" y="1341"/>
                  </a:cubicBezTo>
                  <a:close/>
                  <a:moveTo>
                    <a:pt x="2463" y="1020"/>
                  </a:moveTo>
                  <a:cubicBezTo>
                    <a:pt x="2460" y="1021"/>
                    <a:pt x="2457" y="1020"/>
                    <a:pt x="2454" y="1021"/>
                  </a:cubicBezTo>
                  <a:cubicBezTo>
                    <a:pt x="2456" y="1026"/>
                    <a:pt x="2465" y="1028"/>
                    <a:pt x="2470" y="1027"/>
                  </a:cubicBezTo>
                  <a:cubicBezTo>
                    <a:pt x="2473" y="1026"/>
                    <a:pt x="2478" y="1025"/>
                    <a:pt x="2479" y="1021"/>
                  </a:cubicBezTo>
                  <a:cubicBezTo>
                    <a:pt x="2480" y="1020"/>
                    <a:pt x="2487" y="1021"/>
                    <a:pt x="2482" y="1016"/>
                  </a:cubicBezTo>
                  <a:cubicBezTo>
                    <a:pt x="2488" y="1015"/>
                    <a:pt x="2486" y="1010"/>
                    <a:pt x="2482" y="1008"/>
                  </a:cubicBezTo>
                  <a:cubicBezTo>
                    <a:pt x="2478" y="1005"/>
                    <a:pt x="2479" y="1013"/>
                    <a:pt x="2479" y="1015"/>
                  </a:cubicBezTo>
                  <a:cubicBezTo>
                    <a:pt x="2479" y="1015"/>
                    <a:pt x="2465" y="1025"/>
                    <a:pt x="2468" y="1017"/>
                  </a:cubicBezTo>
                  <a:cubicBezTo>
                    <a:pt x="2468" y="1016"/>
                    <a:pt x="2466" y="1020"/>
                    <a:pt x="2463" y="1020"/>
                  </a:cubicBezTo>
                  <a:close/>
                  <a:moveTo>
                    <a:pt x="2434" y="1020"/>
                  </a:moveTo>
                  <a:cubicBezTo>
                    <a:pt x="2432" y="1017"/>
                    <a:pt x="2434" y="1013"/>
                    <a:pt x="2430" y="1010"/>
                  </a:cubicBezTo>
                  <a:cubicBezTo>
                    <a:pt x="2427" y="1008"/>
                    <a:pt x="2423" y="1006"/>
                    <a:pt x="2420" y="1004"/>
                  </a:cubicBezTo>
                  <a:cubicBezTo>
                    <a:pt x="2415" y="1001"/>
                    <a:pt x="2408" y="999"/>
                    <a:pt x="2402" y="997"/>
                  </a:cubicBezTo>
                  <a:cubicBezTo>
                    <a:pt x="2393" y="994"/>
                    <a:pt x="2384" y="990"/>
                    <a:pt x="2376" y="987"/>
                  </a:cubicBezTo>
                  <a:cubicBezTo>
                    <a:pt x="2371" y="985"/>
                    <a:pt x="2364" y="989"/>
                    <a:pt x="2361" y="992"/>
                  </a:cubicBezTo>
                  <a:cubicBezTo>
                    <a:pt x="2360" y="994"/>
                    <a:pt x="2356" y="1002"/>
                    <a:pt x="2354" y="1001"/>
                  </a:cubicBezTo>
                  <a:cubicBezTo>
                    <a:pt x="2351" y="999"/>
                    <a:pt x="2349" y="999"/>
                    <a:pt x="2347" y="995"/>
                  </a:cubicBezTo>
                  <a:cubicBezTo>
                    <a:pt x="2345" y="990"/>
                    <a:pt x="2344" y="987"/>
                    <a:pt x="2344" y="982"/>
                  </a:cubicBezTo>
                  <a:cubicBezTo>
                    <a:pt x="2343" y="977"/>
                    <a:pt x="2342" y="978"/>
                    <a:pt x="2337" y="977"/>
                  </a:cubicBezTo>
                  <a:cubicBezTo>
                    <a:pt x="2330" y="975"/>
                    <a:pt x="2323" y="977"/>
                    <a:pt x="2319" y="984"/>
                  </a:cubicBezTo>
                  <a:cubicBezTo>
                    <a:pt x="2322" y="985"/>
                    <a:pt x="2324" y="985"/>
                    <a:pt x="2327" y="986"/>
                  </a:cubicBezTo>
                  <a:cubicBezTo>
                    <a:pt x="2328" y="986"/>
                    <a:pt x="2327" y="990"/>
                    <a:pt x="2328" y="991"/>
                  </a:cubicBezTo>
                  <a:cubicBezTo>
                    <a:pt x="2332" y="993"/>
                    <a:pt x="2338" y="992"/>
                    <a:pt x="2342" y="991"/>
                  </a:cubicBezTo>
                  <a:cubicBezTo>
                    <a:pt x="2342" y="992"/>
                    <a:pt x="2342" y="994"/>
                    <a:pt x="2342" y="995"/>
                  </a:cubicBezTo>
                  <a:cubicBezTo>
                    <a:pt x="2336" y="993"/>
                    <a:pt x="2333" y="994"/>
                    <a:pt x="2327" y="996"/>
                  </a:cubicBezTo>
                  <a:cubicBezTo>
                    <a:pt x="2330" y="1000"/>
                    <a:pt x="2332" y="1004"/>
                    <a:pt x="2334" y="1008"/>
                  </a:cubicBezTo>
                  <a:cubicBezTo>
                    <a:pt x="2337" y="1005"/>
                    <a:pt x="2339" y="1003"/>
                    <a:pt x="2341" y="1000"/>
                  </a:cubicBezTo>
                  <a:cubicBezTo>
                    <a:pt x="2342" y="1006"/>
                    <a:pt x="2342" y="1006"/>
                    <a:pt x="2347" y="1008"/>
                  </a:cubicBezTo>
                  <a:cubicBezTo>
                    <a:pt x="2353" y="1011"/>
                    <a:pt x="2359" y="1014"/>
                    <a:pt x="2366" y="1016"/>
                  </a:cubicBezTo>
                  <a:cubicBezTo>
                    <a:pt x="2368" y="1017"/>
                    <a:pt x="2374" y="1018"/>
                    <a:pt x="2376" y="1021"/>
                  </a:cubicBezTo>
                  <a:cubicBezTo>
                    <a:pt x="2378" y="1026"/>
                    <a:pt x="2380" y="1031"/>
                    <a:pt x="2382" y="1036"/>
                  </a:cubicBezTo>
                  <a:cubicBezTo>
                    <a:pt x="2375" y="1038"/>
                    <a:pt x="2374" y="1037"/>
                    <a:pt x="2373" y="1045"/>
                  </a:cubicBezTo>
                  <a:cubicBezTo>
                    <a:pt x="2378" y="1045"/>
                    <a:pt x="2384" y="1044"/>
                    <a:pt x="2389" y="1044"/>
                  </a:cubicBezTo>
                  <a:cubicBezTo>
                    <a:pt x="2392" y="1044"/>
                    <a:pt x="2394" y="1052"/>
                    <a:pt x="2398" y="1052"/>
                  </a:cubicBezTo>
                  <a:cubicBezTo>
                    <a:pt x="2404" y="1053"/>
                    <a:pt x="2409" y="1054"/>
                    <a:pt x="2414" y="1051"/>
                  </a:cubicBezTo>
                  <a:cubicBezTo>
                    <a:pt x="2417" y="1049"/>
                    <a:pt x="2418" y="1040"/>
                    <a:pt x="2421" y="1041"/>
                  </a:cubicBezTo>
                  <a:cubicBezTo>
                    <a:pt x="2424" y="1041"/>
                    <a:pt x="2433" y="1041"/>
                    <a:pt x="2435" y="1043"/>
                  </a:cubicBezTo>
                  <a:cubicBezTo>
                    <a:pt x="2440" y="1048"/>
                    <a:pt x="2444" y="1052"/>
                    <a:pt x="2448" y="1057"/>
                  </a:cubicBezTo>
                  <a:cubicBezTo>
                    <a:pt x="2452" y="1060"/>
                    <a:pt x="2457" y="1060"/>
                    <a:pt x="2461" y="1061"/>
                  </a:cubicBezTo>
                  <a:cubicBezTo>
                    <a:pt x="2465" y="1061"/>
                    <a:pt x="2470" y="1065"/>
                    <a:pt x="2472" y="1064"/>
                  </a:cubicBezTo>
                  <a:cubicBezTo>
                    <a:pt x="2470" y="1062"/>
                    <a:pt x="2464" y="1058"/>
                    <a:pt x="2467" y="1055"/>
                  </a:cubicBezTo>
                  <a:cubicBezTo>
                    <a:pt x="2464" y="1055"/>
                    <a:pt x="2460" y="1055"/>
                    <a:pt x="2462" y="1051"/>
                  </a:cubicBezTo>
                  <a:cubicBezTo>
                    <a:pt x="2455" y="1050"/>
                    <a:pt x="2455" y="1049"/>
                    <a:pt x="2452" y="1042"/>
                  </a:cubicBezTo>
                  <a:cubicBezTo>
                    <a:pt x="2451" y="1040"/>
                    <a:pt x="2448" y="1039"/>
                    <a:pt x="2446" y="1038"/>
                  </a:cubicBezTo>
                  <a:cubicBezTo>
                    <a:pt x="2445" y="1037"/>
                    <a:pt x="2444" y="1033"/>
                    <a:pt x="2443" y="1031"/>
                  </a:cubicBezTo>
                  <a:cubicBezTo>
                    <a:pt x="2446" y="1031"/>
                    <a:pt x="2448" y="1031"/>
                    <a:pt x="2450" y="1030"/>
                  </a:cubicBezTo>
                  <a:cubicBezTo>
                    <a:pt x="2451" y="1021"/>
                    <a:pt x="2438" y="1024"/>
                    <a:pt x="2434" y="1020"/>
                  </a:cubicBezTo>
                  <a:close/>
                  <a:moveTo>
                    <a:pt x="2406" y="496"/>
                  </a:moveTo>
                  <a:cubicBezTo>
                    <a:pt x="2406" y="501"/>
                    <a:pt x="2407" y="506"/>
                    <a:pt x="2405" y="511"/>
                  </a:cubicBezTo>
                  <a:cubicBezTo>
                    <a:pt x="2402" y="517"/>
                    <a:pt x="2404" y="518"/>
                    <a:pt x="2405" y="524"/>
                  </a:cubicBezTo>
                  <a:cubicBezTo>
                    <a:pt x="2406" y="528"/>
                    <a:pt x="2406" y="528"/>
                    <a:pt x="2404" y="531"/>
                  </a:cubicBezTo>
                  <a:cubicBezTo>
                    <a:pt x="2403" y="533"/>
                    <a:pt x="2404" y="536"/>
                    <a:pt x="2404" y="538"/>
                  </a:cubicBezTo>
                  <a:cubicBezTo>
                    <a:pt x="2404" y="544"/>
                    <a:pt x="2403" y="545"/>
                    <a:pt x="2406" y="551"/>
                  </a:cubicBezTo>
                  <a:cubicBezTo>
                    <a:pt x="2406" y="548"/>
                    <a:pt x="2406" y="543"/>
                    <a:pt x="2410" y="542"/>
                  </a:cubicBezTo>
                  <a:cubicBezTo>
                    <a:pt x="2414" y="541"/>
                    <a:pt x="2416" y="546"/>
                    <a:pt x="2416" y="550"/>
                  </a:cubicBezTo>
                  <a:cubicBezTo>
                    <a:pt x="2420" y="546"/>
                    <a:pt x="2415" y="540"/>
                    <a:pt x="2413" y="536"/>
                  </a:cubicBezTo>
                  <a:cubicBezTo>
                    <a:pt x="2410" y="531"/>
                    <a:pt x="2409" y="530"/>
                    <a:pt x="2410" y="525"/>
                  </a:cubicBezTo>
                  <a:cubicBezTo>
                    <a:pt x="2413" y="518"/>
                    <a:pt x="2412" y="516"/>
                    <a:pt x="2419" y="514"/>
                  </a:cubicBezTo>
                  <a:cubicBezTo>
                    <a:pt x="2423" y="513"/>
                    <a:pt x="2423" y="521"/>
                    <a:pt x="2427" y="521"/>
                  </a:cubicBezTo>
                  <a:cubicBezTo>
                    <a:pt x="2424" y="515"/>
                    <a:pt x="2422" y="509"/>
                    <a:pt x="2420" y="502"/>
                  </a:cubicBezTo>
                  <a:cubicBezTo>
                    <a:pt x="2419" y="498"/>
                    <a:pt x="2418" y="495"/>
                    <a:pt x="2418" y="491"/>
                  </a:cubicBezTo>
                  <a:cubicBezTo>
                    <a:pt x="2417" y="489"/>
                    <a:pt x="2414" y="487"/>
                    <a:pt x="2414" y="485"/>
                  </a:cubicBezTo>
                  <a:cubicBezTo>
                    <a:pt x="2413" y="477"/>
                    <a:pt x="2419" y="473"/>
                    <a:pt x="2415" y="466"/>
                  </a:cubicBezTo>
                  <a:cubicBezTo>
                    <a:pt x="2413" y="462"/>
                    <a:pt x="2415" y="451"/>
                    <a:pt x="2408" y="457"/>
                  </a:cubicBezTo>
                  <a:cubicBezTo>
                    <a:pt x="2411" y="459"/>
                    <a:pt x="2412" y="464"/>
                    <a:pt x="2409" y="466"/>
                  </a:cubicBezTo>
                  <a:cubicBezTo>
                    <a:pt x="2408" y="467"/>
                    <a:pt x="2408" y="465"/>
                    <a:pt x="2406" y="467"/>
                  </a:cubicBezTo>
                  <a:cubicBezTo>
                    <a:pt x="2403" y="469"/>
                    <a:pt x="2404" y="469"/>
                    <a:pt x="2405" y="472"/>
                  </a:cubicBezTo>
                  <a:cubicBezTo>
                    <a:pt x="2406" y="476"/>
                    <a:pt x="2404" y="482"/>
                    <a:pt x="2403" y="486"/>
                  </a:cubicBezTo>
                  <a:cubicBezTo>
                    <a:pt x="2402" y="489"/>
                    <a:pt x="2410" y="492"/>
                    <a:pt x="2406" y="496"/>
                  </a:cubicBezTo>
                  <a:close/>
                  <a:moveTo>
                    <a:pt x="2266" y="891"/>
                  </a:moveTo>
                  <a:cubicBezTo>
                    <a:pt x="2270" y="892"/>
                    <a:pt x="2272" y="886"/>
                    <a:pt x="2267" y="886"/>
                  </a:cubicBezTo>
                  <a:cubicBezTo>
                    <a:pt x="2266" y="887"/>
                    <a:pt x="2262" y="890"/>
                    <a:pt x="2266" y="891"/>
                  </a:cubicBezTo>
                  <a:close/>
                  <a:moveTo>
                    <a:pt x="2260" y="892"/>
                  </a:moveTo>
                  <a:cubicBezTo>
                    <a:pt x="2261" y="889"/>
                    <a:pt x="2263" y="886"/>
                    <a:pt x="2265" y="884"/>
                  </a:cubicBezTo>
                  <a:cubicBezTo>
                    <a:pt x="2267" y="883"/>
                    <a:pt x="2266" y="878"/>
                    <a:pt x="2267" y="876"/>
                  </a:cubicBezTo>
                  <a:cubicBezTo>
                    <a:pt x="2266" y="876"/>
                    <a:pt x="2266" y="876"/>
                    <a:pt x="2265" y="876"/>
                  </a:cubicBezTo>
                  <a:cubicBezTo>
                    <a:pt x="2264" y="881"/>
                    <a:pt x="2260" y="887"/>
                    <a:pt x="2260" y="892"/>
                  </a:cubicBezTo>
                  <a:close/>
                  <a:moveTo>
                    <a:pt x="2273" y="875"/>
                  </a:moveTo>
                  <a:cubicBezTo>
                    <a:pt x="2271" y="876"/>
                    <a:pt x="2269" y="876"/>
                    <a:pt x="2268" y="874"/>
                  </a:cubicBezTo>
                  <a:cubicBezTo>
                    <a:pt x="2268" y="876"/>
                    <a:pt x="2268" y="878"/>
                    <a:pt x="2269" y="880"/>
                  </a:cubicBezTo>
                  <a:cubicBezTo>
                    <a:pt x="2272" y="877"/>
                    <a:pt x="2270" y="885"/>
                    <a:pt x="2273" y="887"/>
                  </a:cubicBezTo>
                  <a:cubicBezTo>
                    <a:pt x="2273" y="886"/>
                    <a:pt x="2273" y="885"/>
                    <a:pt x="2273" y="884"/>
                  </a:cubicBezTo>
                  <a:cubicBezTo>
                    <a:pt x="2274" y="885"/>
                    <a:pt x="2274" y="886"/>
                    <a:pt x="2275" y="887"/>
                  </a:cubicBezTo>
                  <a:cubicBezTo>
                    <a:pt x="2277" y="884"/>
                    <a:pt x="2273" y="879"/>
                    <a:pt x="2273" y="875"/>
                  </a:cubicBezTo>
                  <a:close/>
                  <a:moveTo>
                    <a:pt x="2262" y="868"/>
                  </a:moveTo>
                  <a:cubicBezTo>
                    <a:pt x="2263" y="870"/>
                    <a:pt x="2264" y="872"/>
                    <a:pt x="2266" y="873"/>
                  </a:cubicBezTo>
                  <a:cubicBezTo>
                    <a:pt x="2266" y="872"/>
                    <a:pt x="2266" y="869"/>
                    <a:pt x="2266" y="868"/>
                  </a:cubicBezTo>
                  <a:cubicBezTo>
                    <a:pt x="2263" y="868"/>
                    <a:pt x="2264" y="864"/>
                    <a:pt x="2259" y="865"/>
                  </a:cubicBezTo>
                  <a:cubicBezTo>
                    <a:pt x="2261" y="867"/>
                    <a:pt x="2260" y="869"/>
                    <a:pt x="2258" y="871"/>
                  </a:cubicBezTo>
                  <a:cubicBezTo>
                    <a:pt x="2259" y="870"/>
                    <a:pt x="2261" y="869"/>
                    <a:pt x="2262" y="868"/>
                  </a:cubicBezTo>
                  <a:close/>
                  <a:moveTo>
                    <a:pt x="2268" y="865"/>
                  </a:moveTo>
                  <a:cubicBezTo>
                    <a:pt x="2268" y="868"/>
                    <a:pt x="2270" y="869"/>
                    <a:pt x="2272" y="871"/>
                  </a:cubicBezTo>
                  <a:cubicBezTo>
                    <a:pt x="2274" y="873"/>
                    <a:pt x="2272" y="873"/>
                    <a:pt x="2273" y="875"/>
                  </a:cubicBezTo>
                  <a:cubicBezTo>
                    <a:pt x="2279" y="882"/>
                    <a:pt x="2278" y="873"/>
                    <a:pt x="2277" y="869"/>
                  </a:cubicBezTo>
                  <a:cubicBezTo>
                    <a:pt x="2276" y="864"/>
                    <a:pt x="2271" y="865"/>
                    <a:pt x="2268" y="865"/>
                  </a:cubicBezTo>
                  <a:close/>
                  <a:moveTo>
                    <a:pt x="2249" y="872"/>
                  </a:moveTo>
                  <a:cubicBezTo>
                    <a:pt x="2250" y="881"/>
                    <a:pt x="2248" y="887"/>
                    <a:pt x="2258" y="883"/>
                  </a:cubicBezTo>
                  <a:cubicBezTo>
                    <a:pt x="2255" y="886"/>
                    <a:pt x="2250" y="891"/>
                    <a:pt x="2255" y="893"/>
                  </a:cubicBezTo>
                  <a:cubicBezTo>
                    <a:pt x="2257" y="894"/>
                    <a:pt x="2256" y="897"/>
                    <a:pt x="2259" y="896"/>
                  </a:cubicBezTo>
                  <a:cubicBezTo>
                    <a:pt x="2261" y="896"/>
                    <a:pt x="2260" y="892"/>
                    <a:pt x="2260" y="890"/>
                  </a:cubicBezTo>
                  <a:cubicBezTo>
                    <a:pt x="2260" y="887"/>
                    <a:pt x="2263" y="881"/>
                    <a:pt x="2262" y="879"/>
                  </a:cubicBezTo>
                  <a:cubicBezTo>
                    <a:pt x="2259" y="874"/>
                    <a:pt x="2258" y="874"/>
                    <a:pt x="2253" y="872"/>
                  </a:cubicBezTo>
                  <a:cubicBezTo>
                    <a:pt x="2252" y="871"/>
                    <a:pt x="2250" y="872"/>
                    <a:pt x="2249" y="872"/>
                  </a:cubicBezTo>
                  <a:close/>
                  <a:moveTo>
                    <a:pt x="2229" y="984"/>
                  </a:moveTo>
                  <a:cubicBezTo>
                    <a:pt x="2228" y="987"/>
                    <a:pt x="2229" y="989"/>
                    <a:pt x="2227" y="993"/>
                  </a:cubicBezTo>
                  <a:cubicBezTo>
                    <a:pt x="2225" y="998"/>
                    <a:pt x="2223" y="998"/>
                    <a:pt x="2226" y="1003"/>
                  </a:cubicBezTo>
                  <a:cubicBezTo>
                    <a:pt x="2228" y="1005"/>
                    <a:pt x="2232" y="1002"/>
                    <a:pt x="2231" y="1008"/>
                  </a:cubicBezTo>
                  <a:cubicBezTo>
                    <a:pt x="2231" y="1010"/>
                    <a:pt x="2228" y="1019"/>
                    <a:pt x="2229" y="1021"/>
                  </a:cubicBezTo>
                  <a:cubicBezTo>
                    <a:pt x="2231" y="1023"/>
                    <a:pt x="2237" y="1023"/>
                    <a:pt x="2238" y="1021"/>
                  </a:cubicBezTo>
                  <a:cubicBezTo>
                    <a:pt x="2238" y="1020"/>
                    <a:pt x="2237" y="1017"/>
                    <a:pt x="2237" y="1016"/>
                  </a:cubicBezTo>
                  <a:cubicBezTo>
                    <a:pt x="2237" y="1015"/>
                    <a:pt x="2238" y="1013"/>
                    <a:pt x="2238" y="1012"/>
                  </a:cubicBezTo>
                  <a:cubicBezTo>
                    <a:pt x="2239" y="1009"/>
                    <a:pt x="2238" y="1005"/>
                    <a:pt x="2238" y="1002"/>
                  </a:cubicBezTo>
                  <a:cubicBezTo>
                    <a:pt x="2239" y="999"/>
                    <a:pt x="2234" y="997"/>
                    <a:pt x="2241" y="996"/>
                  </a:cubicBezTo>
                  <a:cubicBezTo>
                    <a:pt x="2244" y="995"/>
                    <a:pt x="2241" y="1002"/>
                    <a:pt x="2242" y="1004"/>
                  </a:cubicBezTo>
                  <a:cubicBezTo>
                    <a:pt x="2243" y="1007"/>
                    <a:pt x="2247" y="1007"/>
                    <a:pt x="2246" y="1010"/>
                  </a:cubicBezTo>
                  <a:cubicBezTo>
                    <a:pt x="2245" y="1014"/>
                    <a:pt x="2248" y="1015"/>
                    <a:pt x="2251" y="1014"/>
                  </a:cubicBezTo>
                  <a:cubicBezTo>
                    <a:pt x="2249" y="1015"/>
                    <a:pt x="2257" y="1008"/>
                    <a:pt x="2256" y="1010"/>
                  </a:cubicBezTo>
                  <a:cubicBezTo>
                    <a:pt x="2259" y="1005"/>
                    <a:pt x="2253" y="1008"/>
                    <a:pt x="2252" y="1004"/>
                  </a:cubicBezTo>
                  <a:cubicBezTo>
                    <a:pt x="2251" y="1003"/>
                    <a:pt x="2254" y="1001"/>
                    <a:pt x="2253" y="1000"/>
                  </a:cubicBezTo>
                  <a:cubicBezTo>
                    <a:pt x="2252" y="998"/>
                    <a:pt x="2251" y="996"/>
                    <a:pt x="2250" y="994"/>
                  </a:cubicBezTo>
                  <a:cubicBezTo>
                    <a:pt x="2249" y="991"/>
                    <a:pt x="2247" y="992"/>
                    <a:pt x="2245" y="989"/>
                  </a:cubicBezTo>
                  <a:cubicBezTo>
                    <a:pt x="2252" y="992"/>
                    <a:pt x="2255" y="978"/>
                    <a:pt x="2261" y="982"/>
                  </a:cubicBezTo>
                  <a:cubicBezTo>
                    <a:pt x="2263" y="976"/>
                    <a:pt x="2257" y="979"/>
                    <a:pt x="2255" y="979"/>
                  </a:cubicBezTo>
                  <a:cubicBezTo>
                    <a:pt x="2252" y="979"/>
                    <a:pt x="2252" y="981"/>
                    <a:pt x="2250" y="981"/>
                  </a:cubicBezTo>
                  <a:cubicBezTo>
                    <a:pt x="2247" y="982"/>
                    <a:pt x="2248" y="979"/>
                    <a:pt x="2246" y="982"/>
                  </a:cubicBezTo>
                  <a:cubicBezTo>
                    <a:pt x="2239" y="989"/>
                    <a:pt x="2232" y="976"/>
                    <a:pt x="2237" y="970"/>
                  </a:cubicBezTo>
                  <a:cubicBezTo>
                    <a:pt x="2240" y="967"/>
                    <a:pt x="2243" y="970"/>
                    <a:pt x="2246" y="970"/>
                  </a:cubicBezTo>
                  <a:cubicBezTo>
                    <a:pt x="2250" y="970"/>
                    <a:pt x="2255" y="968"/>
                    <a:pt x="2259" y="970"/>
                  </a:cubicBezTo>
                  <a:cubicBezTo>
                    <a:pt x="2267" y="975"/>
                    <a:pt x="2272" y="965"/>
                    <a:pt x="2275" y="958"/>
                  </a:cubicBezTo>
                  <a:cubicBezTo>
                    <a:pt x="2271" y="958"/>
                    <a:pt x="2268" y="964"/>
                    <a:pt x="2265" y="966"/>
                  </a:cubicBezTo>
                  <a:cubicBezTo>
                    <a:pt x="2263" y="967"/>
                    <a:pt x="2260" y="965"/>
                    <a:pt x="2258" y="965"/>
                  </a:cubicBezTo>
                  <a:cubicBezTo>
                    <a:pt x="2256" y="965"/>
                    <a:pt x="2257" y="966"/>
                    <a:pt x="2254" y="965"/>
                  </a:cubicBezTo>
                  <a:cubicBezTo>
                    <a:pt x="2250" y="964"/>
                    <a:pt x="2244" y="960"/>
                    <a:pt x="2240" y="962"/>
                  </a:cubicBezTo>
                  <a:cubicBezTo>
                    <a:pt x="2236" y="965"/>
                    <a:pt x="2235" y="968"/>
                    <a:pt x="2232" y="973"/>
                  </a:cubicBezTo>
                  <a:cubicBezTo>
                    <a:pt x="2235" y="978"/>
                    <a:pt x="2230" y="980"/>
                    <a:pt x="2229" y="984"/>
                  </a:cubicBezTo>
                  <a:close/>
                  <a:moveTo>
                    <a:pt x="2237" y="857"/>
                  </a:moveTo>
                  <a:cubicBezTo>
                    <a:pt x="2239" y="861"/>
                    <a:pt x="2242" y="865"/>
                    <a:pt x="2244" y="869"/>
                  </a:cubicBezTo>
                  <a:cubicBezTo>
                    <a:pt x="2248" y="864"/>
                    <a:pt x="2248" y="861"/>
                    <a:pt x="2243" y="857"/>
                  </a:cubicBezTo>
                  <a:cubicBezTo>
                    <a:pt x="2241" y="857"/>
                    <a:pt x="2239" y="857"/>
                    <a:pt x="2237" y="857"/>
                  </a:cubicBezTo>
                  <a:close/>
                  <a:moveTo>
                    <a:pt x="2194" y="1043"/>
                  </a:moveTo>
                  <a:cubicBezTo>
                    <a:pt x="2194" y="1047"/>
                    <a:pt x="2197" y="1051"/>
                    <a:pt x="2200" y="1047"/>
                  </a:cubicBezTo>
                  <a:cubicBezTo>
                    <a:pt x="2203" y="1043"/>
                    <a:pt x="2196" y="1042"/>
                    <a:pt x="2194" y="1043"/>
                  </a:cubicBezTo>
                  <a:close/>
                  <a:moveTo>
                    <a:pt x="2393" y="576"/>
                  </a:moveTo>
                  <a:cubicBezTo>
                    <a:pt x="2393" y="578"/>
                    <a:pt x="2393" y="582"/>
                    <a:pt x="2392" y="582"/>
                  </a:cubicBezTo>
                  <a:cubicBezTo>
                    <a:pt x="2389" y="584"/>
                    <a:pt x="2388" y="584"/>
                    <a:pt x="2388" y="587"/>
                  </a:cubicBezTo>
                  <a:cubicBezTo>
                    <a:pt x="2387" y="588"/>
                    <a:pt x="2390" y="597"/>
                    <a:pt x="2391" y="597"/>
                  </a:cubicBezTo>
                  <a:cubicBezTo>
                    <a:pt x="2392" y="598"/>
                    <a:pt x="2394" y="594"/>
                    <a:pt x="2395" y="594"/>
                  </a:cubicBezTo>
                  <a:cubicBezTo>
                    <a:pt x="2396" y="594"/>
                    <a:pt x="2399" y="595"/>
                    <a:pt x="2398" y="592"/>
                  </a:cubicBezTo>
                  <a:cubicBezTo>
                    <a:pt x="2396" y="590"/>
                    <a:pt x="2391" y="591"/>
                    <a:pt x="2392" y="586"/>
                  </a:cubicBezTo>
                  <a:cubicBezTo>
                    <a:pt x="2394" y="586"/>
                    <a:pt x="2397" y="588"/>
                    <a:pt x="2398" y="587"/>
                  </a:cubicBezTo>
                  <a:cubicBezTo>
                    <a:pt x="2400" y="587"/>
                    <a:pt x="2403" y="585"/>
                    <a:pt x="2404" y="586"/>
                  </a:cubicBezTo>
                  <a:cubicBezTo>
                    <a:pt x="2406" y="588"/>
                    <a:pt x="2413" y="593"/>
                    <a:pt x="2415" y="592"/>
                  </a:cubicBezTo>
                  <a:cubicBezTo>
                    <a:pt x="2415" y="592"/>
                    <a:pt x="2417" y="586"/>
                    <a:pt x="2417" y="585"/>
                  </a:cubicBezTo>
                  <a:cubicBezTo>
                    <a:pt x="2418" y="584"/>
                    <a:pt x="2422" y="582"/>
                    <a:pt x="2423" y="582"/>
                  </a:cubicBezTo>
                  <a:cubicBezTo>
                    <a:pt x="2428" y="582"/>
                    <a:pt x="2431" y="581"/>
                    <a:pt x="2434" y="578"/>
                  </a:cubicBezTo>
                  <a:cubicBezTo>
                    <a:pt x="2426" y="578"/>
                    <a:pt x="2432" y="571"/>
                    <a:pt x="2431" y="567"/>
                  </a:cubicBezTo>
                  <a:cubicBezTo>
                    <a:pt x="2425" y="573"/>
                    <a:pt x="2425" y="572"/>
                    <a:pt x="2418" y="568"/>
                  </a:cubicBezTo>
                  <a:cubicBezTo>
                    <a:pt x="2412" y="565"/>
                    <a:pt x="2410" y="560"/>
                    <a:pt x="2406" y="555"/>
                  </a:cubicBezTo>
                  <a:cubicBezTo>
                    <a:pt x="2402" y="549"/>
                    <a:pt x="2404" y="563"/>
                    <a:pt x="2404" y="565"/>
                  </a:cubicBezTo>
                  <a:cubicBezTo>
                    <a:pt x="2405" y="567"/>
                    <a:pt x="2401" y="570"/>
                    <a:pt x="2401" y="572"/>
                  </a:cubicBezTo>
                  <a:cubicBezTo>
                    <a:pt x="2401" y="575"/>
                    <a:pt x="2402" y="576"/>
                    <a:pt x="2400" y="578"/>
                  </a:cubicBezTo>
                  <a:cubicBezTo>
                    <a:pt x="2398" y="578"/>
                    <a:pt x="2396" y="577"/>
                    <a:pt x="2393" y="576"/>
                  </a:cubicBezTo>
                  <a:close/>
                  <a:moveTo>
                    <a:pt x="1380" y="442"/>
                  </a:moveTo>
                  <a:cubicBezTo>
                    <a:pt x="1380" y="444"/>
                    <a:pt x="1383" y="449"/>
                    <a:pt x="1385" y="448"/>
                  </a:cubicBezTo>
                  <a:cubicBezTo>
                    <a:pt x="1388" y="448"/>
                    <a:pt x="1388" y="444"/>
                    <a:pt x="1385" y="443"/>
                  </a:cubicBezTo>
                  <a:cubicBezTo>
                    <a:pt x="1384" y="440"/>
                    <a:pt x="1382" y="441"/>
                    <a:pt x="1380" y="442"/>
                  </a:cubicBezTo>
                  <a:close/>
                  <a:moveTo>
                    <a:pt x="1572" y="654"/>
                  </a:moveTo>
                  <a:cubicBezTo>
                    <a:pt x="1570" y="656"/>
                    <a:pt x="1566" y="658"/>
                    <a:pt x="1563" y="658"/>
                  </a:cubicBezTo>
                  <a:cubicBezTo>
                    <a:pt x="1561" y="658"/>
                    <a:pt x="1555" y="657"/>
                    <a:pt x="1554" y="659"/>
                  </a:cubicBezTo>
                  <a:cubicBezTo>
                    <a:pt x="1550" y="667"/>
                    <a:pt x="1567" y="662"/>
                    <a:pt x="1568" y="662"/>
                  </a:cubicBezTo>
                  <a:cubicBezTo>
                    <a:pt x="1566" y="658"/>
                    <a:pt x="1570" y="657"/>
                    <a:pt x="1572" y="654"/>
                  </a:cubicBezTo>
                  <a:close/>
                  <a:moveTo>
                    <a:pt x="1508" y="661"/>
                  </a:moveTo>
                  <a:cubicBezTo>
                    <a:pt x="1508" y="658"/>
                    <a:pt x="1502" y="657"/>
                    <a:pt x="1500" y="657"/>
                  </a:cubicBezTo>
                  <a:cubicBezTo>
                    <a:pt x="1494" y="658"/>
                    <a:pt x="1493" y="657"/>
                    <a:pt x="1488" y="654"/>
                  </a:cubicBezTo>
                  <a:cubicBezTo>
                    <a:pt x="1488" y="655"/>
                    <a:pt x="1487" y="657"/>
                    <a:pt x="1486" y="658"/>
                  </a:cubicBezTo>
                  <a:cubicBezTo>
                    <a:pt x="1494" y="661"/>
                    <a:pt x="1500" y="661"/>
                    <a:pt x="1508" y="661"/>
                  </a:cubicBezTo>
                  <a:close/>
                  <a:moveTo>
                    <a:pt x="1390" y="441"/>
                  </a:moveTo>
                  <a:cubicBezTo>
                    <a:pt x="1389" y="443"/>
                    <a:pt x="1390" y="447"/>
                    <a:pt x="1393" y="447"/>
                  </a:cubicBezTo>
                  <a:cubicBezTo>
                    <a:pt x="1396" y="447"/>
                    <a:pt x="1395" y="449"/>
                    <a:pt x="1396" y="453"/>
                  </a:cubicBezTo>
                  <a:cubicBezTo>
                    <a:pt x="1397" y="449"/>
                    <a:pt x="1396" y="445"/>
                    <a:pt x="1401" y="445"/>
                  </a:cubicBezTo>
                  <a:cubicBezTo>
                    <a:pt x="1400" y="444"/>
                    <a:pt x="1399" y="443"/>
                    <a:pt x="1398" y="442"/>
                  </a:cubicBezTo>
                  <a:cubicBezTo>
                    <a:pt x="1409" y="440"/>
                    <a:pt x="1391" y="430"/>
                    <a:pt x="1397" y="440"/>
                  </a:cubicBezTo>
                  <a:cubicBezTo>
                    <a:pt x="1394" y="440"/>
                    <a:pt x="1393" y="439"/>
                    <a:pt x="1395" y="437"/>
                  </a:cubicBezTo>
                  <a:cubicBezTo>
                    <a:pt x="1394" y="437"/>
                    <a:pt x="1393" y="437"/>
                    <a:pt x="1392" y="437"/>
                  </a:cubicBezTo>
                  <a:cubicBezTo>
                    <a:pt x="1393" y="439"/>
                    <a:pt x="1392" y="440"/>
                    <a:pt x="1390" y="441"/>
                  </a:cubicBezTo>
                  <a:close/>
                  <a:moveTo>
                    <a:pt x="1485" y="406"/>
                  </a:moveTo>
                  <a:cubicBezTo>
                    <a:pt x="1480" y="404"/>
                    <a:pt x="1478" y="405"/>
                    <a:pt x="1473" y="406"/>
                  </a:cubicBezTo>
                  <a:cubicBezTo>
                    <a:pt x="1474" y="408"/>
                    <a:pt x="1476" y="410"/>
                    <a:pt x="1474" y="413"/>
                  </a:cubicBezTo>
                  <a:cubicBezTo>
                    <a:pt x="1477" y="409"/>
                    <a:pt x="1482" y="408"/>
                    <a:pt x="1485" y="406"/>
                  </a:cubicBezTo>
                  <a:close/>
                  <a:moveTo>
                    <a:pt x="1370" y="608"/>
                  </a:moveTo>
                  <a:cubicBezTo>
                    <a:pt x="1371" y="610"/>
                    <a:pt x="1369" y="612"/>
                    <a:pt x="1368" y="613"/>
                  </a:cubicBezTo>
                  <a:cubicBezTo>
                    <a:pt x="1368" y="614"/>
                    <a:pt x="1370" y="615"/>
                    <a:pt x="1370" y="615"/>
                  </a:cubicBezTo>
                  <a:cubicBezTo>
                    <a:pt x="1370" y="619"/>
                    <a:pt x="1366" y="619"/>
                    <a:pt x="1369" y="622"/>
                  </a:cubicBezTo>
                  <a:cubicBezTo>
                    <a:pt x="1372" y="624"/>
                    <a:pt x="1374" y="625"/>
                    <a:pt x="1374" y="621"/>
                  </a:cubicBezTo>
                  <a:cubicBezTo>
                    <a:pt x="1375" y="619"/>
                    <a:pt x="1378" y="621"/>
                    <a:pt x="1378" y="617"/>
                  </a:cubicBezTo>
                  <a:cubicBezTo>
                    <a:pt x="1379" y="613"/>
                    <a:pt x="1379" y="609"/>
                    <a:pt x="1380" y="605"/>
                  </a:cubicBezTo>
                  <a:cubicBezTo>
                    <a:pt x="1381" y="597"/>
                    <a:pt x="1372" y="602"/>
                    <a:pt x="1369" y="603"/>
                  </a:cubicBezTo>
                  <a:cubicBezTo>
                    <a:pt x="1369" y="603"/>
                    <a:pt x="1368" y="603"/>
                    <a:pt x="1367" y="602"/>
                  </a:cubicBezTo>
                  <a:cubicBezTo>
                    <a:pt x="1365" y="607"/>
                    <a:pt x="1370" y="605"/>
                    <a:pt x="1370" y="608"/>
                  </a:cubicBezTo>
                  <a:close/>
                  <a:moveTo>
                    <a:pt x="2773" y="338"/>
                  </a:moveTo>
                  <a:cubicBezTo>
                    <a:pt x="2771" y="338"/>
                    <a:pt x="2764" y="336"/>
                    <a:pt x="2763" y="337"/>
                  </a:cubicBezTo>
                  <a:cubicBezTo>
                    <a:pt x="2761" y="339"/>
                    <a:pt x="2763" y="343"/>
                    <a:pt x="2764" y="344"/>
                  </a:cubicBezTo>
                  <a:cubicBezTo>
                    <a:pt x="2768" y="347"/>
                    <a:pt x="2774" y="342"/>
                    <a:pt x="2777" y="345"/>
                  </a:cubicBezTo>
                  <a:cubicBezTo>
                    <a:pt x="2780" y="350"/>
                    <a:pt x="2785" y="351"/>
                    <a:pt x="2788" y="344"/>
                  </a:cubicBezTo>
                  <a:cubicBezTo>
                    <a:pt x="2783" y="342"/>
                    <a:pt x="2778" y="338"/>
                    <a:pt x="2773" y="338"/>
                  </a:cubicBezTo>
                  <a:close/>
                  <a:moveTo>
                    <a:pt x="1444" y="425"/>
                  </a:moveTo>
                  <a:cubicBezTo>
                    <a:pt x="1446" y="423"/>
                    <a:pt x="1448" y="421"/>
                    <a:pt x="1451" y="420"/>
                  </a:cubicBezTo>
                  <a:cubicBezTo>
                    <a:pt x="1448" y="417"/>
                    <a:pt x="1450" y="416"/>
                    <a:pt x="1452" y="413"/>
                  </a:cubicBezTo>
                  <a:cubicBezTo>
                    <a:pt x="1444" y="411"/>
                    <a:pt x="1444" y="419"/>
                    <a:pt x="1444" y="425"/>
                  </a:cubicBezTo>
                  <a:close/>
                  <a:moveTo>
                    <a:pt x="1460" y="387"/>
                  </a:moveTo>
                  <a:cubicBezTo>
                    <a:pt x="1460" y="386"/>
                    <a:pt x="1460" y="385"/>
                    <a:pt x="1460" y="384"/>
                  </a:cubicBezTo>
                  <a:cubicBezTo>
                    <a:pt x="1460" y="384"/>
                    <a:pt x="1461" y="384"/>
                    <a:pt x="1461" y="384"/>
                  </a:cubicBezTo>
                  <a:cubicBezTo>
                    <a:pt x="1460" y="379"/>
                    <a:pt x="1454" y="383"/>
                    <a:pt x="1460" y="387"/>
                  </a:cubicBezTo>
                  <a:close/>
                  <a:moveTo>
                    <a:pt x="1370" y="589"/>
                  </a:moveTo>
                  <a:cubicBezTo>
                    <a:pt x="1367" y="592"/>
                    <a:pt x="1372" y="597"/>
                    <a:pt x="1375" y="597"/>
                  </a:cubicBezTo>
                  <a:cubicBezTo>
                    <a:pt x="1377" y="590"/>
                    <a:pt x="1377" y="588"/>
                    <a:pt x="1377" y="581"/>
                  </a:cubicBezTo>
                  <a:cubicBezTo>
                    <a:pt x="1374" y="582"/>
                    <a:pt x="1376" y="583"/>
                    <a:pt x="1375" y="585"/>
                  </a:cubicBezTo>
                  <a:cubicBezTo>
                    <a:pt x="1374" y="587"/>
                    <a:pt x="1372" y="588"/>
                    <a:pt x="1370" y="589"/>
                  </a:cubicBezTo>
                  <a:close/>
                  <a:moveTo>
                    <a:pt x="2508" y="1024"/>
                  </a:moveTo>
                  <a:cubicBezTo>
                    <a:pt x="2506" y="1023"/>
                    <a:pt x="2506" y="1020"/>
                    <a:pt x="2503" y="1019"/>
                  </a:cubicBezTo>
                  <a:cubicBezTo>
                    <a:pt x="2503" y="1021"/>
                    <a:pt x="2503" y="1023"/>
                    <a:pt x="2505" y="1025"/>
                  </a:cubicBezTo>
                  <a:cubicBezTo>
                    <a:pt x="2506" y="1026"/>
                    <a:pt x="2505" y="1028"/>
                    <a:pt x="2506" y="1029"/>
                  </a:cubicBezTo>
                  <a:cubicBezTo>
                    <a:pt x="2508" y="1031"/>
                    <a:pt x="2515" y="1034"/>
                    <a:pt x="2513" y="1028"/>
                  </a:cubicBezTo>
                  <a:cubicBezTo>
                    <a:pt x="2512" y="1027"/>
                    <a:pt x="2510" y="1025"/>
                    <a:pt x="2508" y="1024"/>
                  </a:cubicBezTo>
                  <a:close/>
                  <a:moveTo>
                    <a:pt x="2341" y="676"/>
                  </a:moveTo>
                  <a:cubicBezTo>
                    <a:pt x="2342" y="675"/>
                    <a:pt x="2344" y="679"/>
                    <a:pt x="2345" y="678"/>
                  </a:cubicBezTo>
                  <a:cubicBezTo>
                    <a:pt x="2346" y="677"/>
                    <a:pt x="2349" y="674"/>
                    <a:pt x="2349" y="673"/>
                  </a:cubicBezTo>
                  <a:cubicBezTo>
                    <a:pt x="2349" y="663"/>
                    <a:pt x="2337" y="671"/>
                    <a:pt x="2335" y="670"/>
                  </a:cubicBezTo>
                  <a:cubicBezTo>
                    <a:pt x="2332" y="676"/>
                    <a:pt x="2330" y="675"/>
                    <a:pt x="2332" y="682"/>
                  </a:cubicBezTo>
                  <a:cubicBezTo>
                    <a:pt x="2337" y="685"/>
                    <a:pt x="2338" y="678"/>
                    <a:pt x="2341" y="676"/>
                  </a:cubicBezTo>
                  <a:close/>
                  <a:moveTo>
                    <a:pt x="2296" y="1000"/>
                  </a:moveTo>
                  <a:cubicBezTo>
                    <a:pt x="2292" y="1005"/>
                    <a:pt x="2299" y="1005"/>
                    <a:pt x="2301" y="1005"/>
                  </a:cubicBezTo>
                  <a:cubicBezTo>
                    <a:pt x="2302" y="1004"/>
                    <a:pt x="2302" y="1001"/>
                    <a:pt x="2303" y="1002"/>
                  </a:cubicBezTo>
                  <a:cubicBezTo>
                    <a:pt x="2305" y="1002"/>
                    <a:pt x="2307" y="1004"/>
                    <a:pt x="2309" y="1003"/>
                  </a:cubicBezTo>
                  <a:cubicBezTo>
                    <a:pt x="2313" y="1002"/>
                    <a:pt x="2315" y="1004"/>
                    <a:pt x="2319" y="1007"/>
                  </a:cubicBezTo>
                  <a:cubicBezTo>
                    <a:pt x="2320" y="998"/>
                    <a:pt x="2312" y="998"/>
                    <a:pt x="2307" y="996"/>
                  </a:cubicBezTo>
                  <a:cubicBezTo>
                    <a:pt x="2302" y="997"/>
                    <a:pt x="2298" y="997"/>
                    <a:pt x="2296" y="1000"/>
                  </a:cubicBezTo>
                  <a:close/>
                  <a:moveTo>
                    <a:pt x="2647" y="1348"/>
                  </a:moveTo>
                  <a:cubicBezTo>
                    <a:pt x="2647" y="1345"/>
                    <a:pt x="2646" y="1342"/>
                    <a:pt x="2645" y="1340"/>
                  </a:cubicBezTo>
                  <a:cubicBezTo>
                    <a:pt x="2641" y="1342"/>
                    <a:pt x="2640" y="1342"/>
                    <a:pt x="2639" y="1346"/>
                  </a:cubicBezTo>
                  <a:cubicBezTo>
                    <a:pt x="2638" y="1350"/>
                    <a:pt x="2636" y="1348"/>
                    <a:pt x="2634" y="1352"/>
                  </a:cubicBezTo>
                  <a:cubicBezTo>
                    <a:pt x="2632" y="1354"/>
                    <a:pt x="2633" y="1358"/>
                    <a:pt x="2631" y="1360"/>
                  </a:cubicBezTo>
                  <a:cubicBezTo>
                    <a:pt x="2629" y="1363"/>
                    <a:pt x="2626" y="1365"/>
                    <a:pt x="2624" y="1367"/>
                  </a:cubicBezTo>
                  <a:cubicBezTo>
                    <a:pt x="2622" y="1369"/>
                    <a:pt x="2620" y="1371"/>
                    <a:pt x="2617" y="1372"/>
                  </a:cubicBezTo>
                  <a:cubicBezTo>
                    <a:pt x="2615" y="1373"/>
                    <a:pt x="2610" y="1374"/>
                    <a:pt x="2609" y="1376"/>
                  </a:cubicBezTo>
                  <a:cubicBezTo>
                    <a:pt x="2605" y="1382"/>
                    <a:pt x="2600" y="1388"/>
                    <a:pt x="2596" y="1394"/>
                  </a:cubicBezTo>
                  <a:cubicBezTo>
                    <a:pt x="2591" y="1400"/>
                    <a:pt x="2605" y="1398"/>
                    <a:pt x="2606" y="1400"/>
                  </a:cubicBezTo>
                  <a:cubicBezTo>
                    <a:pt x="2609" y="1403"/>
                    <a:pt x="2618" y="1406"/>
                    <a:pt x="2621" y="1402"/>
                  </a:cubicBezTo>
                  <a:cubicBezTo>
                    <a:pt x="2624" y="1397"/>
                    <a:pt x="2630" y="1391"/>
                    <a:pt x="2631" y="1385"/>
                  </a:cubicBezTo>
                  <a:cubicBezTo>
                    <a:pt x="2633" y="1377"/>
                    <a:pt x="2636" y="1376"/>
                    <a:pt x="2642" y="1372"/>
                  </a:cubicBezTo>
                  <a:cubicBezTo>
                    <a:pt x="2643" y="1373"/>
                    <a:pt x="2644" y="1375"/>
                    <a:pt x="2646" y="1375"/>
                  </a:cubicBezTo>
                  <a:cubicBezTo>
                    <a:pt x="2643" y="1370"/>
                    <a:pt x="2643" y="1369"/>
                    <a:pt x="2646" y="1365"/>
                  </a:cubicBezTo>
                  <a:cubicBezTo>
                    <a:pt x="2649" y="1361"/>
                    <a:pt x="2653" y="1357"/>
                    <a:pt x="2656" y="1353"/>
                  </a:cubicBezTo>
                  <a:cubicBezTo>
                    <a:pt x="2655" y="1350"/>
                    <a:pt x="2654" y="1347"/>
                    <a:pt x="2653" y="1344"/>
                  </a:cubicBezTo>
                  <a:cubicBezTo>
                    <a:pt x="2651" y="1345"/>
                    <a:pt x="2649" y="1347"/>
                    <a:pt x="2647" y="1348"/>
                  </a:cubicBezTo>
                  <a:close/>
                  <a:moveTo>
                    <a:pt x="2606" y="1403"/>
                  </a:moveTo>
                  <a:cubicBezTo>
                    <a:pt x="2604" y="1404"/>
                    <a:pt x="2605" y="1408"/>
                    <a:pt x="2603" y="1410"/>
                  </a:cubicBezTo>
                  <a:cubicBezTo>
                    <a:pt x="2606" y="1408"/>
                    <a:pt x="2613" y="1409"/>
                    <a:pt x="2606" y="1403"/>
                  </a:cubicBezTo>
                  <a:close/>
                  <a:moveTo>
                    <a:pt x="2685" y="1310"/>
                  </a:moveTo>
                  <a:cubicBezTo>
                    <a:pt x="2679" y="1314"/>
                    <a:pt x="2678" y="1314"/>
                    <a:pt x="2671" y="1312"/>
                  </a:cubicBezTo>
                  <a:cubicBezTo>
                    <a:pt x="2667" y="1311"/>
                    <a:pt x="2669" y="1303"/>
                    <a:pt x="2665" y="1300"/>
                  </a:cubicBezTo>
                  <a:cubicBezTo>
                    <a:pt x="2665" y="1305"/>
                    <a:pt x="2662" y="1309"/>
                    <a:pt x="2660" y="1303"/>
                  </a:cubicBezTo>
                  <a:cubicBezTo>
                    <a:pt x="2659" y="1301"/>
                    <a:pt x="2660" y="1299"/>
                    <a:pt x="2659" y="1297"/>
                  </a:cubicBezTo>
                  <a:cubicBezTo>
                    <a:pt x="2658" y="1296"/>
                    <a:pt x="2657" y="1294"/>
                    <a:pt x="2656" y="1293"/>
                  </a:cubicBezTo>
                  <a:cubicBezTo>
                    <a:pt x="2654" y="1287"/>
                    <a:pt x="2658" y="1288"/>
                    <a:pt x="2651" y="1285"/>
                  </a:cubicBezTo>
                  <a:cubicBezTo>
                    <a:pt x="2648" y="1284"/>
                    <a:pt x="2646" y="1281"/>
                    <a:pt x="2643" y="1280"/>
                  </a:cubicBezTo>
                  <a:cubicBezTo>
                    <a:pt x="2645" y="1283"/>
                    <a:pt x="2646" y="1287"/>
                    <a:pt x="2648" y="1290"/>
                  </a:cubicBezTo>
                  <a:cubicBezTo>
                    <a:pt x="2649" y="1290"/>
                    <a:pt x="2649" y="1289"/>
                    <a:pt x="2650" y="1289"/>
                  </a:cubicBezTo>
                  <a:cubicBezTo>
                    <a:pt x="2652" y="1292"/>
                    <a:pt x="2655" y="1306"/>
                    <a:pt x="2659" y="1304"/>
                  </a:cubicBezTo>
                  <a:cubicBezTo>
                    <a:pt x="2658" y="1309"/>
                    <a:pt x="2661" y="1313"/>
                    <a:pt x="2659" y="1317"/>
                  </a:cubicBezTo>
                  <a:cubicBezTo>
                    <a:pt x="2657" y="1323"/>
                    <a:pt x="2656" y="1324"/>
                    <a:pt x="2652" y="1328"/>
                  </a:cubicBezTo>
                  <a:cubicBezTo>
                    <a:pt x="2654" y="1329"/>
                    <a:pt x="2655" y="1331"/>
                    <a:pt x="2657" y="1333"/>
                  </a:cubicBezTo>
                  <a:cubicBezTo>
                    <a:pt x="2659" y="1333"/>
                    <a:pt x="2663" y="1333"/>
                    <a:pt x="2663" y="1335"/>
                  </a:cubicBezTo>
                  <a:cubicBezTo>
                    <a:pt x="2666" y="1339"/>
                    <a:pt x="2660" y="1345"/>
                    <a:pt x="2658" y="1347"/>
                  </a:cubicBezTo>
                  <a:cubicBezTo>
                    <a:pt x="2662" y="1349"/>
                    <a:pt x="2667" y="1352"/>
                    <a:pt x="2670" y="1346"/>
                  </a:cubicBezTo>
                  <a:cubicBezTo>
                    <a:pt x="2672" y="1341"/>
                    <a:pt x="2677" y="1334"/>
                    <a:pt x="2677" y="1329"/>
                  </a:cubicBezTo>
                  <a:cubicBezTo>
                    <a:pt x="2676" y="1325"/>
                    <a:pt x="2681" y="1325"/>
                    <a:pt x="2683" y="1326"/>
                  </a:cubicBezTo>
                  <a:cubicBezTo>
                    <a:pt x="2685" y="1327"/>
                    <a:pt x="2683" y="1324"/>
                    <a:pt x="2684" y="1323"/>
                  </a:cubicBezTo>
                  <a:cubicBezTo>
                    <a:pt x="2687" y="1320"/>
                    <a:pt x="2692" y="1311"/>
                    <a:pt x="2685" y="1310"/>
                  </a:cubicBezTo>
                  <a:close/>
                  <a:moveTo>
                    <a:pt x="1323" y="615"/>
                  </a:moveTo>
                  <a:cubicBezTo>
                    <a:pt x="1324" y="617"/>
                    <a:pt x="1326" y="618"/>
                    <a:pt x="1327" y="619"/>
                  </a:cubicBezTo>
                  <a:cubicBezTo>
                    <a:pt x="1329" y="618"/>
                    <a:pt x="1330" y="617"/>
                    <a:pt x="1331" y="616"/>
                  </a:cubicBezTo>
                  <a:cubicBezTo>
                    <a:pt x="1329" y="610"/>
                    <a:pt x="1327" y="613"/>
                    <a:pt x="1323" y="615"/>
                  </a:cubicBezTo>
                  <a:close/>
                  <a:moveTo>
                    <a:pt x="2759" y="312"/>
                  </a:moveTo>
                  <a:cubicBezTo>
                    <a:pt x="2759" y="317"/>
                    <a:pt x="2760" y="319"/>
                    <a:pt x="2756" y="321"/>
                  </a:cubicBezTo>
                  <a:cubicBezTo>
                    <a:pt x="2753" y="322"/>
                    <a:pt x="2755" y="327"/>
                    <a:pt x="2756" y="330"/>
                  </a:cubicBezTo>
                  <a:cubicBezTo>
                    <a:pt x="2750" y="329"/>
                    <a:pt x="2748" y="329"/>
                    <a:pt x="2744" y="325"/>
                  </a:cubicBezTo>
                  <a:cubicBezTo>
                    <a:pt x="2741" y="323"/>
                    <a:pt x="2734" y="327"/>
                    <a:pt x="2733" y="323"/>
                  </a:cubicBezTo>
                  <a:cubicBezTo>
                    <a:pt x="2732" y="318"/>
                    <a:pt x="2733" y="313"/>
                    <a:pt x="2728" y="313"/>
                  </a:cubicBezTo>
                  <a:cubicBezTo>
                    <a:pt x="2722" y="312"/>
                    <a:pt x="2717" y="312"/>
                    <a:pt x="2711" y="312"/>
                  </a:cubicBezTo>
                  <a:cubicBezTo>
                    <a:pt x="2708" y="311"/>
                    <a:pt x="2714" y="301"/>
                    <a:pt x="2706" y="303"/>
                  </a:cubicBezTo>
                  <a:cubicBezTo>
                    <a:pt x="2703" y="303"/>
                    <a:pt x="2704" y="313"/>
                    <a:pt x="2704" y="316"/>
                  </a:cubicBezTo>
                  <a:cubicBezTo>
                    <a:pt x="2704" y="322"/>
                    <a:pt x="2685" y="324"/>
                    <a:pt x="2680" y="325"/>
                  </a:cubicBezTo>
                  <a:cubicBezTo>
                    <a:pt x="2685" y="328"/>
                    <a:pt x="2690" y="330"/>
                    <a:pt x="2690" y="335"/>
                  </a:cubicBezTo>
                  <a:cubicBezTo>
                    <a:pt x="2690" y="342"/>
                    <a:pt x="2693" y="345"/>
                    <a:pt x="2697" y="350"/>
                  </a:cubicBezTo>
                  <a:cubicBezTo>
                    <a:pt x="2697" y="351"/>
                    <a:pt x="2694" y="355"/>
                    <a:pt x="2693" y="355"/>
                  </a:cubicBezTo>
                  <a:cubicBezTo>
                    <a:pt x="2692" y="356"/>
                    <a:pt x="2688" y="354"/>
                    <a:pt x="2686" y="354"/>
                  </a:cubicBezTo>
                  <a:cubicBezTo>
                    <a:pt x="2684" y="353"/>
                    <a:pt x="2678" y="351"/>
                    <a:pt x="2675" y="352"/>
                  </a:cubicBezTo>
                  <a:cubicBezTo>
                    <a:pt x="2665" y="358"/>
                    <a:pt x="2655" y="365"/>
                    <a:pt x="2645" y="371"/>
                  </a:cubicBezTo>
                  <a:cubicBezTo>
                    <a:pt x="2637" y="376"/>
                    <a:pt x="2628" y="378"/>
                    <a:pt x="2625" y="387"/>
                  </a:cubicBezTo>
                  <a:cubicBezTo>
                    <a:pt x="2618" y="380"/>
                    <a:pt x="2617" y="379"/>
                    <a:pt x="2608" y="381"/>
                  </a:cubicBezTo>
                  <a:cubicBezTo>
                    <a:pt x="2599" y="382"/>
                    <a:pt x="2599" y="382"/>
                    <a:pt x="2593" y="390"/>
                  </a:cubicBezTo>
                  <a:cubicBezTo>
                    <a:pt x="2593" y="387"/>
                    <a:pt x="2593" y="385"/>
                    <a:pt x="2593" y="382"/>
                  </a:cubicBezTo>
                  <a:cubicBezTo>
                    <a:pt x="2590" y="383"/>
                    <a:pt x="2585" y="387"/>
                    <a:pt x="2582" y="387"/>
                  </a:cubicBezTo>
                  <a:cubicBezTo>
                    <a:pt x="2579" y="386"/>
                    <a:pt x="2575" y="384"/>
                    <a:pt x="2573" y="388"/>
                  </a:cubicBezTo>
                  <a:cubicBezTo>
                    <a:pt x="2568" y="396"/>
                    <a:pt x="2563" y="404"/>
                    <a:pt x="2558" y="412"/>
                  </a:cubicBezTo>
                  <a:cubicBezTo>
                    <a:pt x="2561" y="413"/>
                    <a:pt x="2570" y="414"/>
                    <a:pt x="2569" y="417"/>
                  </a:cubicBezTo>
                  <a:cubicBezTo>
                    <a:pt x="2567" y="425"/>
                    <a:pt x="2567" y="426"/>
                    <a:pt x="2571" y="432"/>
                  </a:cubicBezTo>
                  <a:cubicBezTo>
                    <a:pt x="2564" y="435"/>
                    <a:pt x="2556" y="439"/>
                    <a:pt x="2561" y="449"/>
                  </a:cubicBezTo>
                  <a:cubicBezTo>
                    <a:pt x="2561" y="451"/>
                    <a:pt x="2555" y="454"/>
                    <a:pt x="2553" y="454"/>
                  </a:cubicBezTo>
                  <a:cubicBezTo>
                    <a:pt x="2549" y="455"/>
                    <a:pt x="2546" y="455"/>
                    <a:pt x="2545" y="460"/>
                  </a:cubicBezTo>
                  <a:cubicBezTo>
                    <a:pt x="2545" y="465"/>
                    <a:pt x="2546" y="469"/>
                    <a:pt x="2541" y="471"/>
                  </a:cubicBezTo>
                  <a:cubicBezTo>
                    <a:pt x="2535" y="472"/>
                    <a:pt x="2535" y="472"/>
                    <a:pt x="2534" y="479"/>
                  </a:cubicBezTo>
                  <a:cubicBezTo>
                    <a:pt x="2533" y="486"/>
                    <a:pt x="2524" y="493"/>
                    <a:pt x="2520" y="498"/>
                  </a:cubicBezTo>
                  <a:cubicBezTo>
                    <a:pt x="2514" y="474"/>
                    <a:pt x="2497" y="427"/>
                    <a:pt x="2526" y="413"/>
                  </a:cubicBezTo>
                  <a:cubicBezTo>
                    <a:pt x="2534" y="409"/>
                    <a:pt x="2539" y="408"/>
                    <a:pt x="2544" y="400"/>
                  </a:cubicBezTo>
                  <a:cubicBezTo>
                    <a:pt x="2548" y="392"/>
                    <a:pt x="2554" y="388"/>
                    <a:pt x="2561" y="383"/>
                  </a:cubicBezTo>
                  <a:cubicBezTo>
                    <a:pt x="2566" y="379"/>
                    <a:pt x="2572" y="377"/>
                    <a:pt x="2574" y="371"/>
                  </a:cubicBezTo>
                  <a:cubicBezTo>
                    <a:pt x="2575" y="366"/>
                    <a:pt x="2576" y="361"/>
                    <a:pt x="2577" y="356"/>
                  </a:cubicBezTo>
                  <a:cubicBezTo>
                    <a:pt x="2578" y="355"/>
                    <a:pt x="2584" y="355"/>
                    <a:pt x="2586" y="354"/>
                  </a:cubicBezTo>
                  <a:cubicBezTo>
                    <a:pt x="2581" y="353"/>
                    <a:pt x="2578" y="353"/>
                    <a:pt x="2573" y="353"/>
                  </a:cubicBezTo>
                  <a:cubicBezTo>
                    <a:pt x="2570" y="354"/>
                    <a:pt x="2568" y="360"/>
                    <a:pt x="2566" y="363"/>
                  </a:cubicBezTo>
                  <a:cubicBezTo>
                    <a:pt x="2562" y="369"/>
                    <a:pt x="2553" y="374"/>
                    <a:pt x="2548" y="378"/>
                  </a:cubicBezTo>
                  <a:cubicBezTo>
                    <a:pt x="2545" y="371"/>
                    <a:pt x="2546" y="368"/>
                    <a:pt x="2547" y="361"/>
                  </a:cubicBezTo>
                  <a:cubicBezTo>
                    <a:pt x="2542" y="364"/>
                    <a:pt x="2540" y="365"/>
                    <a:pt x="2534" y="365"/>
                  </a:cubicBezTo>
                  <a:cubicBezTo>
                    <a:pt x="2528" y="365"/>
                    <a:pt x="2526" y="364"/>
                    <a:pt x="2521" y="368"/>
                  </a:cubicBezTo>
                  <a:cubicBezTo>
                    <a:pt x="2514" y="374"/>
                    <a:pt x="2507" y="381"/>
                    <a:pt x="2501" y="389"/>
                  </a:cubicBezTo>
                  <a:cubicBezTo>
                    <a:pt x="2503" y="391"/>
                    <a:pt x="2508" y="393"/>
                    <a:pt x="2506" y="396"/>
                  </a:cubicBezTo>
                  <a:cubicBezTo>
                    <a:pt x="2506" y="397"/>
                    <a:pt x="2499" y="398"/>
                    <a:pt x="2498" y="398"/>
                  </a:cubicBezTo>
                  <a:cubicBezTo>
                    <a:pt x="2490" y="399"/>
                    <a:pt x="2483" y="399"/>
                    <a:pt x="2476" y="400"/>
                  </a:cubicBezTo>
                  <a:cubicBezTo>
                    <a:pt x="2479" y="398"/>
                    <a:pt x="2481" y="397"/>
                    <a:pt x="2484" y="395"/>
                  </a:cubicBezTo>
                  <a:cubicBezTo>
                    <a:pt x="2477" y="393"/>
                    <a:pt x="2470" y="392"/>
                    <a:pt x="2464" y="391"/>
                  </a:cubicBezTo>
                  <a:cubicBezTo>
                    <a:pt x="2462" y="390"/>
                    <a:pt x="2457" y="395"/>
                    <a:pt x="2456" y="396"/>
                  </a:cubicBezTo>
                  <a:cubicBezTo>
                    <a:pt x="2453" y="397"/>
                    <a:pt x="2451" y="396"/>
                    <a:pt x="2448" y="395"/>
                  </a:cubicBezTo>
                  <a:cubicBezTo>
                    <a:pt x="2442" y="394"/>
                    <a:pt x="2437" y="394"/>
                    <a:pt x="2430" y="394"/>
                  </a:cubicBezTo>
                  <a:cubicBezTo>
                    <a:pt x="2427" y="395"/>
                    <a:pt x="2415" y="393"/>
                    <a:pt x="2412" y="396"/>
                  </a:cubicBezTo>
                  <a:cubicBezTo>
                    <a:pt x="2402" y="405"/>
                    <a:pt x="2392" y="415"/>
                    <a:pt x="2382" y="425"/>
                  </a:cubicBezTo>
                  <a:cubicBezTo>
                    <a:pt x="2372" y="435"/>
                    <a:pt x="2362" y="442"/>
                    <a:pt x="2351" y="450"/>
                  </a:cubicBezTo>
                  <a:cubicBezTo>
                    <a:pt x="2353" y="453"/>
                    <a:pt x="2355" y="453"/>
                    <a:pt x="2358" y="453"/>
                  </a:cubicBezTo>
                  <a:cubicBezTo>
                    <a:pt x="2362" y="453"/>
                    <a:pt x="2363" y="453"/>
                    <a:pt x="2364" y="457"/>
                  </a:cubicBezTo>
                  <a:cubicBezTo>
                    <a:pt x="2365" y="458"/>
                    <a:pt x="2366" y="464"/>
                    <a:pt x="2367" y="464"/>
                  </a:cubicBezTo>
                  <a:cubicBezTo>
                    <a:pt x="2375" y="465"/>
                    <a:pt x="2376" y="466"/>
                    <a:pt x="2380" y="458"/>
                  </a:cubicBezTo>
                  <a:cubicBezTo>
                    <a:pt x="2383" y="451"/>
                    <a:pt x="2402" y="467"/>
                    <a:pt x="2401" y="472"/>
                  </a:cubicBezTo>
                  <a:cubicBezTo>
                    <a:pt x="2399" y="485"/>
                    <a:pt x="2396" y="497"/>
                    <a:pt x="2393" y="510"/>
                  </a:cubicBezTo>
                  <a:cubicBezTo>
                    <a:pt x="2391" y="522"/>
                    <a:pt x="2387" y="528"/>
                    <a:pt x="2380" y="538"/>
                  </a:cubicBezTo>
                  <a:cubicBezTo>
                    <a:pt x="2374" y="548"/>
                    <a:pt x="2369" y="557"/>
                    <a:pt x="2361" y="564"/>
                  </a:cubicBezTo>
                  <a:cubicBezTo>
                    <a:pt x="2356" y="570"/>
                    <a:pt x="2351" y="575"/>
                    <a:pt x="2346" y="580"/>
                  </a:cubicBezTo>
                  <a:cubicBezTo>
                    <a:pt x="2343" y="583"/>
                    <a:pt x="2337" y="583"/>
                    <a:pt x="2333" y="584"/>
                  </a:cubicBezTo>
                  <a:cubicBezTo>
                    <a:pt x="2331" y="584"/>
                    <a:pt x="2329" y="579"/>
                    <a:pt x="2328" y="578"/>
                  </a:cubicBezTo>
                  <a:cubicBezTo>
                    <a:pt x="2326" y="578"/>
                    <a:pt x="2322" y="582"/>
                    <a:pt x="2321" y="583"/>
                  </a:cubicBezTo>
                  <a:cubicBezTo>
                    <a:pt x="2315" y="586"/>
                    <a:pt x="2315" y="588"/>
                    <a:pt x="2312" y="595"/>
                  </a:cubicBezTo>
                  <a:cubicBezTo>
                    <a:pt x="2309" y="606"/>
                    <a:pt x="2300" y="612"/>
                    <a:pt x="2292" y="620"/>
                  </a:cubicBezTo>
                  <a:cubicBezTo>
                    <a:pt x="2301" y="627"/>
                    <a:pt x="2309" y="636"/>
                    <a:pt x="2307" y="649"/>
                  </a:cubicBezTo>
                  <a:cubicBezTo>
                    <a:pt x="2306" y="658"/>
                    <a:pt x="2307" y="659"/>
                    <a:pt x="2299" y="663"/>
                  </a:cubicBezTo>
                  <a:cubicBezTo>
                    <a:pt x="2294" y="666"/>
                    <a:pt x="2290" y="666"/>
                    <a:pt x="2284" y="666"/>
                  </a:cubicBezTo>
                  <a:cubicBezTo>
                    <a:pt x="2284" y="661"/>
                    <a:pt x="2285" y="656"/>
                    <a:pt x="2286" y="651"/>
                  </a:cubicBezTo>
                  <a:cubicBezTo>
                    <a:pt x="2286" y="645"/>
                    <a:pt x="2281" y="646"/>
                    <a:pt x="2286" y="641"/>
                  </a:cubicBezTo>
                  <a:cubicBezTo>
                    <a:pt x="2288" y="637"/>
                    <a:pt x="2287" y="633"/>
                    <a:pt x="2283" y="633"/>
                  </a:cubicBezTo>
                  <a:cubicBezTo>
                    <a:pt x="2279" y="634"/>
                    <a:pt x="2273" y="636"/>
                    <a:pt x="2272" y="630"/>
                  </a:cubicBezTo>
                  <a:cubicBezTo>
                    <a:pt x="2271" y="627"/>
                    <a:pt x="2275" y="620"/>
                    <a:pt x="2276" y="617"/>
                  </a:cubicBezTo>
                  <a:cubicBezTo>
                    <a:pt x="2276" y="617"/>
                    <a:pt x="2268" y="611"/>
                    <a:pt x="2267" y="611"/>
                  </a:cubicBezTo>
                  <a:cubicBezTo>
                    <a:pt x="2264" y="611"/>
                    <a:pt x="2258" y="616"/>
                    <a:pt x="2256" y="618"/>
                  </a:cubicBezTo>
                  <a:cubicBezTo>
                    <a:pt x="2252" y="620"/>
                    <a:pt x="2248" y="623"/>
                    <a:pt x="2244" y="625"/>
                  </a:cubicBezTo>
                  <a:cubicBezTo>
                    <a:pt x="2241" y="617"/>
                    <a:pt x="2248" y="612"/>
                    <a:pt x="2253" y="607"/>
                  </a:cubicBezTo>
                  <a:cubicBezTo>
                    <a:pt x="2248" y="604"/>
                    <a:pt x="2248" y="603"/>
                    <a:pt x="2243" y="605"/>
                  </a:cubicBezTo>
                  <a:cubicBezTo>
                    <a:pt x="2239" y="607"/>
                    <a:pt x="2237" y="609"/>
                    <a:pt x="2234" y="612"/>
                  </a:cubicBezTo>
                  <a:cubicBezTo>
                    <a:pt x="2230" y="615"/>
                    <a:pt x="2228" y="617"/>
                    <a:pt x="2223" y="618"/>
                  </a:cubicBezTo>
                  <a:cubicBezTo>
                    <a:pt x="2222" y="619"/>
                    <a:pt x="2214" y="621"/>
                    <a:pt x="2216" y="624"/>
                  </a:cubicBezTo>
                  <a:cubicBezTo>
                    <a:pt x="2219" y="627"/>
                    <a:pt x="2222" y="630"/>
                    <a:pt x="2225" y="634"/>
                  </a:cubicBezTo>
                  <a:cubicBezTo>
                    <a:pt x="2228" y="640"/>
                    <a:pt x="2228" y="639"/>
                    <a:pt x="2233" y="636"/>
                  </a:cubicBezTo>
                  <a:cubicBezTo>
                    <a:pt x="2241" y="632"/>
                    <a:pt x="2247" y="636"/>
                    <a:pt x="2256" y="638"/>
                  </a:cubicBezTo>
                  <a:cubicBezTo>
                    <a:pt x="2247" y="645"/>
                    <a:pt x="2237" y="653"/>
                    <a:pt x="2228" y="661"/>
                  </a:cubicBezTo>
                  <a:cubicBezTo>
                    <a:pt x="2232" y="664"/>
                    <a:pt x="2237" y="667"/>
                    <a:pt x="2239" y="672"/>
                  </a:cubicBezTo>
                  <a:cubicBezTo>
                    <a:pt x="2242" y="678"/>
                    <a:pt x="2245" y="684"/>
                    <a:pt x="2248" y="691"/>
                  </a:cubicBezTo>
                  <a:cubicBezTo>
                    <a:pt x="2243" y="690"/>
                    <a:pt x="2239" y="689"/>
                    <a:pt x="2234" y="688"/>
                  </a:cubicBezTo>
                  <a:cubicBezTo>
                    <a:pt x="2239" y="692"/>
                    <a:pt x="2244" y="695"/>
                    <a:pt x="2249" y="699"/>
                  </a:cubicBezTo>
                  <a:cubicBezTo>
                    <a:pt x="2245" y="702"/>
                    <a:pt x="2241" y="704"/>
                    <a:pt x="2238" y="707"/>
                  </a:cubicBezTo>
                  <a:cubicBezTo>
                    <a:pt x="2242" y="708"/>
                    <a:pt x="2247" y="710"/>
                    <a:pt x="2251" y="711"/>
                  </a:cubicBezTo>
                  <a:cubicBezTo>
                    <a:pt x="2246" y="721"/>
                    <a:pt x="2241" y="734"/>
                    <a:pt x="2234" y="744"/>
                  </a:cubicBezTo>
                  <a:cubicBezTo>
                    <a:pt x="2226" y="753"/>
                    <a:pt x="2220" y="764"/>
                    <a:pt x="2209" y="769"/>
                  </a:cubicBezTo>
                  <a:cubicBezTo>
                    <a:pt x="2197" y="774"/>
                    <a:pt x="2185" y="779"/>
                    <a:pt x="2173" y="783"/>
                  </a:cubicBezTo>
                  <a:cubicBezTo>
                    <a:pt x="2170" y="784"/>
                    <a:pt x="2166" y="786"/>
                    <a:pt x="2162" y="787"/>
                  </a:cubicBezTo>
                  <a:cubicBezTo>
                    <a:pt x="2159" y="788"/>
                    <a:pt x="2160" y="788"/>
                    <a:pt x="2161" y="792"/>
                  </a:cubicBezTo>
                  <a:cubicBezTo>
                    <a:pt x="2161" y="794"/>
                    <a:pt x="2161" y="799"/>
                    <a:pt x="2157" y="797"/>
                  </a:cubicBezTo>
                  <a:cubicBezTo>
                    <a:pt x="2156" y="796"/>
                    <a:pt x="2155" y="791"/>
                    <a:pt x="2154" y="789"/>
                  </a:cubicBezTo>
                  <a:cubicBezTo>
                    <a:pt x="2155" y="789"/>
                    <a:pt x="2157" y="788"/>
                    <a:pt x="2158" y="788"/>
                  </a:cubicBezTo>
                  <a:cubicBezTo>
                    <a:pt x="2154" y="785"/>
                    <a:pt x="2146" y="782"/>
                    <a:pt x="2142" y="786"/>
                  </a:cubicBezTo>
                  <a:cubicBezTo>
                    <a:pt x="2138" y="789"/>
                    <a:pt x="2128" y="794"/>
                    <a:pt x="2126" y="799"/>
                  </a:cubicBezTo>
                  <a:cubicBezTo>
                    <a:pt x="2126" y="801"/>
                    <a:pt x="2123" y="807"/>
                    <a:pt x="2124" y="809"/>
                  </a:cubicBezTo>
                  <a:cubicBezTo>
                    <a:pt x="2126" y="813"/>
                    <a:pt x="2128" y="816"/>
                    <a:pt x="2131" y="820"/>
                  </a:cubicBezTo>
                  <a:cubicBezTo>
                    <a:pt x="2134" y="826"/>
                    <a:pt x="2138" y="830"/>
                    <a:pt x="2142" y="835"/>
                  </a:cubicBezTo>
                  <a:cubicBezTo>
                    <a:pt x="2147" y="842"/>
                    <a:pt x="2150" y="844"/>
                    <a:pt x="2150" y="852"/>
                  </a:cubicBezTo>
                  <a:cubicBezTo>
                    <a:pt x="2150" y="857"/>
                    <a:pt x="2153" y="868"/>
                    <a:pt x="2149" y="872"/>
                  </a:cubicBezTo>
                  <a:cubicBezTo>
                    <a:pt x="2139" y="881"/>
                    <a:pt x="2129" y="890"/>
                    <a:pt x="2118" y="899"/>
                  </a:cubicBezTo>
                  <a:cubicBezTo>
                    <a:pt x="2114" y="895"/>
                    <a:pt x="2119" y="889"/>
                    <a:pt x="2116" y="886"/>
                  </a:cubicBezTo>
                  <a:cubicBezTo>
                    <a:pt x="2113" y="882"/>
                    <a:pt x="2109" y="879"/>
                    <a:pt x="2106" y="875"/>
                  </a:cubicBezTo>
                  <a:cubicBezTo>
                    <a:pt x="2099" y="868"/>
                    <a:pt x="2094" y="864"/>
                    <a:pt x="2086" y="864"/>
                  </a:cubicBezTo>
                  <a:cubicBezTo>
                    <a:pt x="2086" y="862"/>
                    <a:pt x="2086" y="859"/>
                    <a:pt x="2087" y="857"/>
                  </a:cubicBezTo>
                  <a:cubicBezTo>
                    <a:pt x="2078" y="858"/>
                    <a:pt x="2080" y="859"/>
                    <a:pt x="2079" y="868"/>
                  </a:cubicBezTo>
                  <a:cubicBezTo>
                    <a:pt x="2079" y="874"/>
                    <a:pt x="2076" y="879"/>
                    <a:pt x="2074" y="884"/>
                  </a:cubicBezTo>
                  <a:cubicBezTo>
                    <a:pt x="2073" y="886"/>
                    <a:pt x="2074" y="888"/>
                    <a:pt x="2074" y="891"/>
                  </a:cubicBezTo>
                  <a:cubicBezTo>
                    <a:pt x="2074" y="895"/>
                    <a:pt x="2074" y="895"/>
                    <a:pt x="2078" y="894"/>
                  </a:cubicBezTo>
                  <a:cubicBezTo>
                    <a:pt x="2081" y="894"/>
                    <a:pt x="2083" y="908"/>
                    <a:pt x="2084" y="910"/>
                  </a:cubicBezTo>
                  <a:cubicBezTo>
                    <a:pt x="2085" y="914"/>
                    <a:pt x="2093" y="918"/>
                    <a:pt x="2096" y="920"/>
                  </a:cubicBezTo>
                  <a:cubicBezTo>
                    <a:pt x="2099" y="923"/>
                    <a:pt x="2104" y="927"/>
                    <a:pt x="2105" y="931"/>
                  </a:cubicBezTo>
                  <a:cubicBezTo>
                    <a:pt x="2107" y="936"/>
                    <a:pt x="2105" y="942"/>
                    <a:pt x="2106" y="948"/>
                  </a:cubicBezTo>
                  <a:cubicBezTo>
                    <a:pt x="2108" y="952"/>
                    <a:pt x="2110" y="957"/>
                    <a:pt x="2112" y="962"/>
                  </a:cubicBezTo>
                  <a:cubicBezTo>
                    <a:pt x="2105" y="961"/>
                    <a:pt x="2101" y="956"/>
                    <a:pt x="2095" y="952"/>
                  </a:cubicBezTo>
                  <a:cubicBezTo>
                    <a:pt x="2089" y="947"/>
                    <a:pt x="2089" y="945"/>
                    <a:pt x="2087" y="938"/>
                  </a:cubicBezTo>
                  <a:cubicBezTo>
                    <a:pt x="2085" y="933"/>
                    <a:pt x="2084" y="922"/>
                    <a:pt x="2080" y="918"/>
                  </a:cubicBezTo>
                  <a:cubicBezTo>
                    <a:pt x="2075" y="913"/>
                    <a:pt x="2070" y="907"/>
                    <a:pt x="2065" y="902"/>
                  </a:cubicBezTo>
                  <a:cubicBezTo>
                    <a:pt x="2063" y="899"/>
                    <a:pt x="2066" y="886"/>
                    <a:pt x="2066" y="882"/>
                  </a:cubicBezTo>
                  <a:cubicBezTo>
                    <a:pt x="2067" y="875"/>
                    <a:pt x="2065" y="867"/>
                    <a:pt x="2065" y="861"/>
                  </a:cubicBezTo>
                  <a:cubicBezTo>
                    <a:pt x="2064" y="847"/>
                    <a:pt x="2060" y="835"/>
                    <a:pt x="2056" y="822"/>
                  </a:cubicBezTo>
                  <a:cubicBezTo>
                    <a:pt x="2053" y="826"/>
                    <a:pt x="2050" y="829"/>
                    <a:pt x="2047" y="832"/>
                  </a:cubicBezTo>
                  <a:cubicBezTo>
                    <a:pt x="2044" y="837"/>
                    <a:pt x="2044" y="836"/>
                    <a:pt x="2039" y="835"/>
                  </a:cubicBezTo>
                  <a:cubicBezTo>
                    <a:pt x="2034" y="834"/>
                    <a:pt x="2034" y="834"/>
                    <a:pt x="2035" y="829"/>
                  </a:cubicBezTo>
                  <a:cubicBezTo>
                    <a:pt x="2035" y="826"/>
                    <a:pt x="2037" y="819"/>
                    <a:pt x="2036" y="817"/>
                  </a:cubicBezTo>
                  <a:cubicBezTo>
                    <a:pt x="2033" y="808"/>
                    <a:pt x="2031" y="801"/>
                    <a:pt x="2024" y="796"/>
                  </a:cubicBezTo>
                  <a:cubicBezTo>
                    <a:pt x="2018" y="791"/>
                    <a:pt x="2016" y="782"/>
                    <a:pt x="2013" y="775"/>
                  </a:cubicBezTo>
                  <a:cubicBezTo>
                    <a:pt x="2010" y="777"/>
                    <a:pt x="2005" y="782"/>
                    <a:pt x="2002" y="782"/>
                  </a:cubicBezTo>
                  <a:cubicBezTo>
                    <a:pt x="1995" y="783"/>
                    <a:pt x="1989" y="784"/>
                    <a:pt x="1983" y="785"/>
                  </a:cubicBezTo>
                  <a:cubicBezTo>
                    <a:pt x="1982" y="785"/>
                    <a:pt x="1978" y="785"/>
                    <a:pt x="1977" y="786"/>
                  </a:cubicBezTo>
                  <a:cubicBezTo>
                    <a:pt x="1976" y="787"/>
                    <a:pt x="1978" y="791"/>
                    <a:pt x="1977" y="792"/>
                  </a:cubicBezTo>
                  <a:cubicBezTo>
                    <a:pt x="1974" y="796"/>
                    <a:pt x="1971" y="799"/>
                    <a:pt x="1968" y="802"/>
                  </a:cubicBezTo>
                  <a:cubicBezTo>
                    <a:pt x="1959" y="811"/>
                    <a:pt x="1950" y="820"/>
                    <a:pt x="1941" y="829"/>
                  </a:cubicBezTo>
                  <a:cubicBezTo>
                    <a:pt x="1938" y="832"/>
                    <a:pt x="1932" y="834"/>
                    <a:pt x="1929" y="836"/>
                  </a:cubicBezTo>
                  <a:cubicBezTo>
                    <a:pt x="1924" y="838"/>
                    <a:pt x="1926" y="841"/>
                    <a:pt x="1926" y="847"/>
                  </a:cubicBezTo>
                  <a:cubicBezTo>
                    <a:pt x="1926" y="852"/>
                    <a:pt x="1927" y="859"/>
                    <a:pt x="1926" y="863"/>
                  </a:cubicBezTo>
                  <a:cubicBezTo>
                    <a:pt x="1925" y="868"/>
                    <a:pt x="1922" y="874"/>
                    <a:pt x="1923" y="879"/>
                  </a:cubicBezTo>
                  <a:cubicBezTo>
                    <a:pt x="1924" y="886"/>
                    <a:pt x="1925" y="889"/>
                    <a:pt x="1930" y="894"/>
                  </a:cubicBezTo>
                  <a:cubicBezTo>
                    <a:pt x="1934" y="898"/>
                    <a:pt x="1935" y="903"/>
                    <a:pt x="1938" y="909"/>
                  </a:cubicBezTo>
                  <a:cubicBezTo>
                    <a:pt x="1942" y="919"/>
                    <a:pt x="1925" y="928"/>
                    <a:pt x="1924" y="914"/>
                  </a:cubicBezTo>
                  <a:cubicBezTo>
                    <a:pt x="1923" y="908"/>
                    <a:pt x="1923" y="903"/>
                    <a:pt x="1923" y="897"/>
                  </a:cubicBezTo>
                  <a:cubicBezTo>
                    <a:pt x="1923" y="891"/>
                    <a:pt x="1921" y="890"/>
                    <a:pt x="1917" y="886"/>
                  </a:cubicBezTo>
                  <a:cubicBezTo>
                    <a:pt x="1917" y="890"/>
                    <a:pt x="1918" y="894"/>
                    <a:pt x="1914" y="896"/>
                  </a:cubicBezTo>
                  <a:cubicBezTo>
                    <a:pt x="1911" y="898"/>
                    <a:pt x="1907" y="901"/>
                    <a:pt x="1904" y="903"/>
                  </a:cubicBezTo>
                  <a:cubicBezTo>
                    <a:pt x="1894" y="884"/>
                    <a:pt x="1885" y="865"/>
                    <a:pt x="1877" y="845"/>
                  </a:cubicBezTo>
                  <a:cubicBezTo>
                    <a:pt x="1874" y="840"/>
                    <a:pt x="1871" y="834"/>
                    <a:pt x="1869" y="829"/>
                  </a:cubicBezTo>
                  <a:cubicBezTo>
                    <a:pt x="1868" y="825"/>
                    <a:pt x="1869" y="820"/>
                    <a:pt x="1869" y="816"/>
                  </a:cubicBezTo>
                  <a:cubicBezTo>
                    <a:pt x="1868" y="803"/>
                    <a:pt x="1868" y="791"/>
                    <a:pt x="1868" y="778"/>
                  </a:cubicBezTo>
                  <a:cubicBezTo>
                    <a:pt x="1865" y="782"/>
                    <a:pt x="1862" y="786"/>
                    <a:pt x="1860" y="789"/>
                  </a:cubicBezTo>
                  <a:cubicBezTo>
                    <a:pt x="1857" y="793"/>
                    <a:pt x="1857" y="792"/>
                    <a:pt x="1852" y="792"/>
                  </a:cubicBezTo>
                  <a:cubicBezTo>
                    <a:pt x="1848" y="792"/>
                    <a:pt x="1842" y="783"/>
                    <a:pt x="1838" y="779"/>
                  </a:cubicBezTo>
                  <a:cubicBezTo>
                    <a:pt x="1842" y="778"/>
                    <a:pt x="1849" y="779"/>
                    <a:pt x="1850" y="774"/>
                  </a:cubicBezTo>
                  <a:cubicBezTo>
                    <a:pt x="1848" y="774"/>
                    <a:pt x="1845" y="775"/>
                    <a:pt x="1844" y="774"/>
                  </a:cubicBezTo>
                  <a:cubicBezTo>
                    <a:pt x="1839" y="773"/>
                    <a:pt x="1833" y="768"/>
                    <a:pt x="1828" y="765"/>
                  </a:cubicBezTo>
                  <a:cubicBezTo>
                    <a:pt x="1825" y="764"/>
                    <a:pt x="1823" y="755"/>
                    <a:pt x="1821" y="752"/>
                  </a:cubicBezTo>
                  <a:cubicBezTo>
                    <a:pt x="1820" y="748"/>
                    <a:pt x="1793" y="754"/>
                    <a:pt x="1789" y="755"/>
                  </a:cubicBezTo>
                  <a:cubicBezTo>
                    <a:pt x="1779" y="756"/>
                    <a:pt x="1769" y="752"/>
                    <a:pt x="1759" y="750"/>
                  </a:cubicBezTo>
                  <a:cubicBezTo>
                    <a:pt x="1755" y="749"/>
                    <a:pt x="1750" y="749"/>
                    <a:pt x="1748" y="745"/>
                  </a:cubicBezTo>
                  <a:cubicBezTo>
                    <a:pt x="1744" y="737"/>
                    <a:pt x="1745" y="735"/>
                    <a:pt x="1737" y="738"/>
                  </a:cubicBezTo>
                  <a:cubicBezTo>
                    <a:pt x="1731" y="740"/>
                    <a:pt x="1727" y="739"/>
                    <a:pt x="1720" y="738"/>
                  </a:cubicBezTo>
                  <a:cubicBezTo>
                    <a:pt x="1716" y="737"/>
                    <a:pt x="1714" y="732"/>
                    <a:pt x="1710" y="731"/>
                  </a:cubicBezTo>
                  <a:cubicBezTo>
                    <a:pt x="1703" y="727"/>
                    <a:pt x="1702" y="726"/>
                    <a:pt x="1699" y="719"/>
                  </a:cubicBezTo>
                  <a:cubicBezTo>
                    <a:pt x="1697" y="714"/>
                    <a:pt x="1696" y="708"/>
                    <a:pt x="1690" y="707"/>
                  </a:cubicBezTo>
                  <a:cubicBezTo>
                    <a:pt x="1682" y="706"/>
                    <a:pt x="1682" y="706"/>
                    <a:pt x="1676" y="714"/>
                  </a:cubicBezTo>
                  <a:cubicBezTo>
                    <a:pt x="1674" y="716"/>
                    <a:pt x="1681" y="725"/>
                    <a:pt x="1682" y="728"/>
                  </a:cubicBezTo>
                  <a:cubicBezTo>
                    <a:pt x="1688" y="737"/>
                    <a:pt x="1693" y="747"/>
                    <a:pt x="1698" y="756"/>
                  </a:cubicBezTo>
                  <a:cubicBezTo>
                    <a:pt x="1698" y="752"/>
                    <a:pt x="1699" y="747"/>
                    <a:pt x="1700" y="743"/>
                  </a:cubicBezTo>
                  <a:cubicBezTo>
                    <a:pt x="1703" y="750"/>
                    <a:pt x="1703" y="756"/>
                    <a:pt x="1703" y="764"/>
                  </a:cubicBezTo>
                  <a:cubicBezTo>
                    <a:pt x="1709" y="763"/>
                    <a:pt x="1720" y="764"/>
                    <a:pt x="1726" y="761"/>
                  </a:cubicBezTo>
                  <a:cubicBezTo>
                    <a:pt x="1731" y="757"/>
                    <a:pt x="1737" y="748"/>
                    <a:pt x="1741" y="743"/>
                  </a:cubicBezTo>
                  <a:cubicBezTo>
                    <a:pt x="1742" y="748"/>
                    <a:pt x="1740" y="757"/>
                    <a:pt x="1745" y="760"/>
                  </a:cubicBezTo>
                  <a:cubicBezTo>
                    <a:pt x="1747" y="762"/>
                    <a:pt x="1750" y="765"/>
                    <a:pt x="1753" y="766"/>
                  </a:cubicBezTo>
                  <a:cubicBezTo>
                    <a:pt x="1756" y="767"/>
                    <a:pt x="1759" y="766"/>
                    <a:pt x="1760" y="769"/>
                  </a:cubicBezTo>
                  <a:cubicBezTo>
                    <a:pt x="1761" y="771"/>
                    <a:pt x="1763" y="776"/>
                    <a:pt x="1765" y="777"/>
                  </a:cubicBezTo>
                  <a:cubicBezTo>
                    <a:pt x="1769" y="777"/>
                    <a:pt x="1767" y="780"/>
                    <a:pt x="1767" y="784"/>
                  </a:cubicBezTo>
                  <a:cubicBezTo>
                    <a:pt x="1767" y="788"/>
                    <a:pt x="1759" y="795"/>
                    <a:pt x="1756" y="798"/>
                  </a:cubicBezTo>
                  <a:cubicBezTo>
                    <a:pt x="1756" y="797"/>
                    <a:pt x="1755" y="795"/>
                    <a:pt x="1755" y="794"/>
                  </a:cubicBezTo>
                  <a:cubicBezTo>
                    <a:pt x="1753" y="799"/>
                    <a:pt x="1751" y="801"/>
                    <a:pt x="1751" y="807"/>
                  </a:cubicBezTo>
                  <a:cubicBezTo>
                    <a:pt x="1751" y="812"/>
                    <a:pt x="1750" y="811"/>
                    <a:pt x="1746" y="813"/>
                  </a:cubicBezTo>
                  <a:cubicBezTo>
                    <a:pt x="1742" y="815"/>
                    <a:pt x="1738" y="817"/>
                    <a:pt x="1734" y="819"/>
                  </a:cubicBezTo>
                  <a:cubicBezTo>
                    <a:pt x="1731" y="820"/>
                    <a:pt x="1731" y="827"/>
                    <a:pt x="1729" y="828"/>
                  </a:cubicBezTo>
                  <a:cubicBezTo>
                    <a:pt x="1727" y="829"/>
                    <a:pt x="1724" y="826"/>
                    <a:pt x="1722" y="827"/>
                  </a:cubicBezTo>
                  <a:cubicBezTo>
                    <a:pt x="1719" y="828"/>
                    <a:pt x="1716" y="830"/>
                    <a:pt x="1713" y="831"/>
                  </a:cubicBezTo>
                  <a:cubicBezTo>
                    <a:pt x="1709" y="833"/>
                    <a:pt x="1710" y="838"/>
                    <a:pt x="1706" y="840"/>
                  </a:cubicBezTo>
                  <a:cubicBezTo>
                    <a:pt x="1699" y="842"/>
                    <a:pt x="1693" y="844"/>
                    <a:pt x="1686" y="847"/>
                  </a:cubicBezTo>
                  <a:cubicBezTo>
                    <a:pt x="1684" y="847"/>
                    <a:pt x="1684" y="849"/>
                    <a:pt x="1682" y="851"/>
                  </a:cubicBezTo>
                  <a:cubicBezTo>
                    <a:pt x="1681" y="853"/>
                    <a:pt x="1679" y="853"/>
                    <a:pt x="1676" y="853"/>
                  </a:cubicBezTo>
                  <a:cubicBezTo>
                    <a:pt x="1670" y="854"/>
                    <a:pt x="1664" y="856"/>
                    <a:pt x="1659" y="858"/>
                  </a:cubicBezTo>
                  <a:cubicBezTo>
                    <a:pt x="1654" y="859"/>
                    <a:pt x="1653" y="864"/>
                    <a:pt x="1649" y="864"/>
                  </a:cubicBezTo>
                  <a:cubicBezTo>
                    <a:pt x="1642" y="864"/>
                    <a:pt x="1641" y="865"/>
                    <a:pt x="1640" y="858"/>
                  </a:cubicBezTo>
                  <a:cubicBezTo>
                    <a:pt x="1638" y="850"/>
                    <a:pt x="1637" y="843"/>
                    <a:pt x="1635" y="835"/>
                  </a:cubicBezTo>
                  <a:cubicBezTo>
                    <a:pt x="1633" y="823"/>
                    <a:pt x="1628" y="816"/>
                    <a:pt x="1621" y="806"/>
                  </a:cubicBezTo>
                  <a:cubicBezTo>
                    <a:pt x="1618" y="800"/>
                    <a:pt x="1617" y="798"/>
                    <a:pt x="1611" y="796"/>
                  </a:cubicBezTo>
                  <a:cubicBezTo>
                    <a:pt x="1608" y="795"/>
                    <a:pt x="1608" y="784"/>
                    <a:pt x="1607" y="780"/>
                  </a:cubicBezTo>
                  <a:cubicBezTo>
                    <a:pt x="1606" y="774"/>
                    <a:pt x="1602" y="769"/>
                    <a:pt x="1600" y="764"/>
                  </a:cubicBezTo>
                  <a:cubicBezTo>
                    <a:pt x="1598" y="761"/>
                    <a:pt x="1595" y="760"/>
                    <a:pt x="1593" y="756"/>
                  </a:cubicBezTo>
                  <a:cubicBezTo>
                    <a:pt x="1589" y="749"/>
                    <a:pt x="1585" y="742"/>
                    <a:pt x="1581" y="735"/>
                  </a:cubicBezTo>
                  <a:cubicBezTo>
                    <a:pt x="1579" y="731"/>
                    <a:pt x="1577" y="725"/>
                    <a:pt x="1573" y="726"/>
                  </a:cubicBezTo>
                  <a:cubicBezTo>
                    <a:pt x="1573" y="722"/>
                    <a:pt x="1574" y="717"/>
                    <a:pt x="1574" y="713"/>
                  </a:cubicBezTo>
                  <a:cubicBezTo>
                    <a:pt x="1573" y="718"/>
                    <a:pt x="1571" y="723"/>
                    <a:pt x="1569" y="729"/>
                  </a:cubicBezTo>
                  <a:cubicBezTo>
                    <a:pt x="1563" y="722"/>
                    <a:pt x="1560" y="717"/>
                    <a:pt x="1556" y="709"/>
                  </a:cubicBezTo>
                  <a:cubicBezTo>
                    <a:pt x="1552" y="714"/>
                    <a:pt x="1559" y="723"/>
                    <a:pt x="1562" y="728"/>
                  </a:cubicBezTo>
                  <a:cubicBezTo>
                    <a:pt x="1567" y="738"/>
                    <a:pt x="1572" y="748"/>
                    <a:pt x="1576" y="758"/>
                  </a:cubicBezTo>
                  <a:cubicBezTo>
                    <a:pt x="1579" y="764"/>
                    <a:pt x="1578" y="771"/>
                    <a:pt x="1583" y="776"/>
                  </a:cubicBezTo>
                  <a:cubicBezTo>
                    <a:pt x="1585" y="778"/>
                    <a:pt x="1589" y="781"/>
                    <a:pt x="1590" y="784"/>
                  </a:cubicBezTo>
                  <a:cubicBezTo>
                    <a:pt x="1590" y="789"/>
                    <a:pt x="1591" y="794"/>
                    <a:pt x="1592" y="799"/>
                  </a:cubicBezTo>
                  <a:cubicBezTo>
                    <a:pt x="1592" y="802"/>
                    <a:pt x="1592" y="808"/>
                    <a:pt x="1594" y="810"/>
                  </a:cubicBezTo>
                  <a:cubicBezTo>
                    <a:pt x="1597" y="812"/>
                    <a:pt x="1601" y="815"/>
                    <a:pt x="1603" y="818"/>
                  </a:cubicBezTo>
                  <a:cubicBezTo>
                    <a:pt x="1608" y="825"/>
                    <a:pt x="1609" y="835"/>
                    <a:pt x="1612" y="842"/>
                  </a:cubicBezTo>
                  <a:cubicBezTo>
                    <a:pt x="1613" y="845"/>
                    <a:pt x="1620" y="844"/>
                    <a:pt x="1622" y="846"/>
                  </a:cubicBezTo>
                  <a:cubicBezTo>
                    <a:pt x="1625" y="849"/>
                    <a:pt x="1627" y="853"/>
                    <a:pt x="1630" y="856"/>
                  </a:cubicBezTo>
                  <a:cubicBezTo>
                    <a:pt x="1635" y="861"/>
                    <a:pt x="1644" y="867"/>
                    <a:pt x="1637" y="874"/>
                  </a:cubicBezTo>
                  <a:cubicBezTo>
                    <a:pt x="1642" y="875"/>
                    <a:pt x="1647" y="885"/>
                    <a:pt x="1651" y="884"/>
                  </a:cubicBezTo>
                  <a:cubicBezTo>
                    <a:pt x="1664" y="881"/>
                    <a:pt x="1677" y="877"/>
                    <a:pt x="1690" y="874"/>
                  </a:cubicBezTo>
                  <a:cubicBezTo>
                    <a:pt x="1692" y="873"/>
                    <a:pt x="1699" y="870"/>
                    <a:pt x="1701" y="874"/>
                  </a:cubicBezTo>
                  <a:cubicBezTo>
                    <a:pt x="1703" y="876"/>
                    <a:pt x="1698" y="888"/>
                    <a:pt x="1697" y="891"/>
                  </a:cubicBezTo>
                  <a:cubicBezTo>
                    <a:pt x="1695" y="901"/>
                    <a:pt x="1687" y="911"/>
                    <a:pt x="1682" y="921"/>
                  </a:cubicBezTo>
                  <a:cubicBezTo>
                    <a:pt x="1678" y="928"/>
                    <a:pt x="1675" y="937"/>
                    <a:pt x="1669" y="943"/>
                  </a:cubicBezTo>
                  <a:cubicBezTo>
                    <a:pt x="1653" y="960"/>
                    <a:pt x="1634" y="975"/>
                    <a:pt x="1622" y="996"/>
                  </a:cubicBezTo>
                  <a:cubicBezTo>
                    <a:pt x="1620" y="1000"/>
                    <a:pt x="1603" y="1023"/>
                    <a:pt x="1606" y="1027"/>
                  </a:cubicBezTo>
                  <a:cubicBezTo>
                    <a:pt x="1610" y="1035"/>
                    <a:pt x="1610" y="1036"/>
                    <a:pt x="1610" y="1045"/>
                  </a:cubicBezTo>
                  <a:cubicBezTo>
                    <a:pt x="1609" y="1053"/>
                    <a:pt x="1610" y="1053"/>
                    <a:pt x="1614" y="1059"/>
                  </a:cubicBezTo>
                  <a:cubicBezTo>
                    <a:pt x="1622" y="1069"/>
                    <a:pt x="1619" y="1084"/>
                    <a:pt x="1620" y="1096"/>
                  </a:cubicBezTo>
                  <a:cubicBezTo>
                    <a:pt x="1620" y="1105"/>
                    <a:pt x="1613" y="1116"/>
                    <a:pt x="1606" y="1119"/>
                  </a:cubicBezTo>
                  <a:cubicBezTo>
                    <a:pt x="1602" y="1121"/>
                    <a:pt x="1594" y="1123"/>
                    <a:pt x="1590" y="1126"/>
                  </a:cubicBezTo>
                  <a:cubicBezTo>
                    <a:pt x="1587" y="1131"/>
                    <a:pt x="1583" y="1136"/>
                    <a:pt x="1579" y="1140"/>
                  </a:cubicBezTo>
                  <a:cubicBezTo>
                    <a:pt x="1575" y="1144"/>
                    <a:pt x="1571" y="1146"/>
                    <a:pt x="1573" y="1151"/>
                  </a:cubicBezTo>
                  <a:cubicBezTo>
                    <a:pt x="1575" y="1155"/>
                    <a:pt x="1580" y="1163"/>
                    <a:pt x="1580" y="1167"/>
                  </a:cubicBezTo>
                  <a:cubicBezTo>
                    <a:pt x="1579" y="1171"/>
                    <a:pt x="1580" y="1182"/>
                    <a:pt x="1577" y="1186"/>
                  </a:cubicBezTo>
                  <a:cubicBezTo>
                    <a:pt x="1575" y="1189"/>
                    <a:pt x="1566" y="1191"/>
                    <a:pt x="1562" y="1193"/>
                  </a:cubicBezTo>
                  <a:cubicBezTo>
                    <a:pt x="1557" y="1196"/>
                    <a:pt x="1558" y="1198"/>
                    <a:pt x="1557" y="1205"/>
                  </a:cubicBezTo>
                  <a:cubicBezTo>
                    <a:pt x="1557" y="1209"/>
                    <a:pt x="1558" y="1218"/>
                    <a:pt x="1555" y="1221"/>
                  </a:cubicBezTo>
                  <a:cubicBezTo>
                    <a:pt x="1549" y="1231"/>
                    <a:pt x="1543" y="1242"/>
                    <a:pt x="1535" y="1250"/>
                  </a:cubicBezTo>
                  <a:cubicBezTo>
                    <a:pt x="1531" y="1254"/>
                    <a:pt x="1526" y="1258"/>
                    <a:pt x="1522" y="1262"/>
                  </a:cubicBezTo>
                  <a:cubicBezTo>
                    <a:pt x="1519" y="1264"/>
                    <a:pt x="1514" y="1270"/>
                    <a:pt x="1511" y="1271"/>
                  </a:cubicBezTo>
                  <a:cubicBezTo>
                    <a:pt x="1499" y="1273"/>
                    <a:pt x="1488" y="1276"/>
                    <a:pt x="1476" y="1278"/>
                  </a:cubicBezTo>
                  <a:cubicBezTo>
                    <a:pt x="1471" y="1279"/>
                    <a:pt x="1465" y="1280"/>
                    <a:pt x="1460" y="1282"/>
                  </a:cubicBezTo>
                  <a:cubicBezTo>
                    <a:pt x="1457" y="1282"/>
                    <a:pt x="1452" y="1275"/>
                    <a:pt x="1450" y="1274"/>
                  </a:cubicBezTo>
                  <a:cubicBezTo>
                    <a:pt x="1444" y="1268"/>
                    <a:pt x="1444" y="1268"/>
                    <a:pt x="1445" y="1259"/>
                  </a:cubicBezTo>
                  <a:cubicBezTo>
                    <a:pt x="1445" y="1255"/>
                    <a:pt x="1441" y="1249"/>
                    <a:pt x="1440" y="1246"/>
                  </a:cubicBezTo>
                  <a:cubicBezTo>
                    <a:pt x="1437" y="1239"/>
                    <a:pt x="1434" y="1232"/>
                    <a:pt x="1432" y="1225"/>
                  </a:cubicBezTo>
                  <a:cubicBezTo>
                    <a:pt x="1430" y="1221"/>
                    <a:pt x="1425" y="1218"/>
                    <a:pt x="1422" y="1215"/>
                  </a:cubicBezTo>
                  <a:cubicBezTo>
                    <a:pt x="1420" y="1213"/>
                    <a:pt x="1420" y="1204"/>
                    <a:pt x="1420" y="1201"/>
                  </a:cubicBezTo>
                  <a:cubicBezTo>
                    <a:pt x="1418" y="1193"/>
                    <a:pt x="1417" y="1185"/>
                    <a:pt x="1416" y="1178"/>
                  </a:cubicBezTo>
                  <a:cubicBezTo>
                    <a:pt x="1415" y="1167"/>
                    <a:pt x="1409" y="1159"/>
                    <a:pt x="1405" y="1150"/>
                  </a:cubicBezTo>
                  <a:cubicBezTo>
                    <a:pt x="1402" y="1143"/>
                    <a:pt x="1399" y="1137"/>
                    <a:pt x="1396" y="1131"/>
                  </a:cubicBezTo>
                  <a:cubicBezTo>
                    <a:pt x="1394" y="1129"/>
                    <a:pt x="1396" y="1124"/>
                    <a:pt x="1397" y="1121"/>
                  </a:cubicBezTo>
                  <a:cubicBezTo>
                    <a:pt x="1399" y="1107"/>
                    <a:pt x="1399" y="1095"/>
                    <a:pt x="1405" y="1083"/>
                  </a:cubicBezTo>
                  <a:cubicBezTo>
                    <a:pt x="1412" y="1072"/>
                    <a:pt x="1408" y="1063"/>
                    <a:pt x="1405" y="1052"/>
                  </a:cubicBezTo>
                  <a:cubicBezTo>
                    <a:pt x="1402" y="1039"/>
                    <a:pt x="1399" y="1027"/>
                    <a:pt x="1396" y="1015"/>
                  </a:cubicBezTo>
                  <a:cubicBezTo>
                    <a:pt x="1395" y="1011"/>
                    <a:pt x="1390" y="1006"/>
                    <a:pt x="1388" y="1003"/>
                  </a:cubicBezTo>
                  <a:cubicBezTo>
                    <a:pt x="1384" y="998"/>
                    <a:pt x="1380" y="992"/>
                    <a:pt x="1376" y="986"/>
                  </a:cubicBezTo>
                  <a:cubicBezTo>
                    <a:pt x="1373" y="983"/>
                    <a:pt x="1375" y="979"/>
                    <a:pt x="1375" y="976"/>
                  </a:cubicBezTo>
                  <a:cubicBezTo>
                    <a:pt x="1376" y="968"/>
                    <a:pt x="1377" y="960"/>
                    <a:pt x="1378" y="952"/>
                  </a:cubicBezTo>
                  <a:cubicBezTo>
                    <a:pt x="1379" y="946"/>
                    <a:pt x="1379" y="945"/>
                    <a:pt x="1375" y="940"/>
                  </a:cubicBezTo>
                  <a:cubicBezTo>
                    <a:pt x="1371" y="934"/>
                    <a:pt x="1371" y="933"/>
                    <a:pt x="1364" y="934"/>
                  </a:cubicBezTo>
                  <a:cubicBezTo>
                    <a:pt x="1360" y="934"/>
                    <a:pt x="1352" y="937"/>
                    <a:pt x="1350" y="933"/>
                  </a:cubicBezTo>
                  <a:cubicBezTo>
                    <a:pt x="1345" y="928"/>
                    <a:pt x="1341" y="923"/>
                    <a:pt x="1337" y="918"/>
                  </a:cubicBezTo>
                  <a:cubicBezTo>
                    <a:pt x="1336" y="916"/>
                    <a:pt x="1311" y="920"/>
                    <a:pt x="1308" y="921"/>
                  </a:cubicBezTo>
                  <a:cubicBezTo>
                    <a:pt x="1302" y="924"/>
                    <a:pt x="1296" y="927"/>
                    <a:pt x="1290" y="930"/>
                  </a:cubicBezTo>
                  <a:cubicBezTo>
                    <a:pt x="1286" y="933"/>
                    <a:pt x="1284" y="932"/>
                    <a:pt x="1279" y="930"/>
                  </a:cubicBezTo>
                  <a:cubicBezTo>
                    <a:pt x="1273" y="929"/>
                    <a:pt x="1270" y="927"/>
                    <a:pt x="1265" y="929"/>
                  </a:cubicBezTo>
                  <a:cubicBezTo>
                    <a:pt x="1259" y="931"/>
                    <a:pt x="1252" y="934"/>
                    <a:pt x="1246" y="936"/>
                  </a:cubicBezTo>
                  <a:cubicBezTo>
                    <a:pt x="1243" y="937"/>
                    <a:pt x="1239" y="933"/>
                    <a:pt x="1237" y="931"/>
                  </a:cubicBezTo>
                  <a:cubicBezTo>
                    <a:pt x="1231" y="926"/>
                    <a:pt x="1224" y="922"/>
                    <a:pt x="1218" y="918"/>
                  </a:cubicBezTo>
                  <a:cubicBezTo>
                    <a:pt x="1211" y="912"/>
                    <a:pt x="1207" y="909"/>
                    <a:pt x="1202" y="901"/>
                  </a:cubicBezTo>
                  <a:cubicBezTo>
                    <a:pt x="1194" y="887"/>
                    <a:pt x="1186" y="874"/>
                    <a:pt x="1178" y="860"/>
                  </a:cubicBezTo>
                  <a:cubicBezTo>
                    <a:pt x="1176" y="856"/>
                    <a:pt x="1173" y="851"/>
                    <a:pt x="1171" y="847"/>
                  </a:cubicBezTo>
                  <a:cubicBezTo>
                    <a:pt x="1170" y="845"/>
                    <a:pt x="1174" y="837"/>
                    <a:pt x="1175" y="835"/>
                  </a:cubicBezTo>
                  <a:cubicBezTo>
                    <a:pt x="1176" y="832"/>
                    <a:pt x="1180" y="825"/>
                    <a:pt x="1179" y="821"/>
                  </a:cubicBezTo>
                  <a:cubicBezTo>
                    <a:pt x="1178" y="815"/>
                    <a:pt x="1176" y="808"/>
                    <a:pt x="1175" y="802"/>
                  </a:cubicBezTo>
                  <a:cubicBezTo>
                    <a:pt x="1174" y="797"/>
                    <a:pt x="1171" y="789"/>
                    <a:pt x="1171" y="785"/>
                  </a:cubicBezTo>
                  <a:cubicBezTo>
                    <a:pt x="1171" y="782"/>
                    <a:pt x="1175" y="778"/>
                    <a:pt x="1176" y="776"/>
                  </a:cubicBezTo>
                  <a:cubicBezTo>
                    <a:pt x="1184" y="762"/>
                    <a:pt x="1191" y="749"/>
                    <a:pt x="1199" y="735"/>
                  </a:cubicBezTo>
                  <a:cubicBezTo>
                    <a:pt x="1204" y="725"/>
                    <a:pt x="1210" y="723"/>
                    <a:pt x="1219" y="717"/>
                  </a:cubicBezTo>
                  <a:cubicBezTo>
                    <a:pt x="1224" y="714"/>
                    <a:pt x="1226" y="714"/>
                    <a:pt x="1227" y="708"/>
                  </a:cubicBezTo>
                  <a:cubicBezTo>
                    <a:pt x="1228" y="701"/>
                    <a:pt x="1229" y="694"/>
                    <a:pt x="1230" y="686"/>
                  </a:cubicBezTo>
                  <a:cubicBezTo>
                    <a:pt x="1232" y="678"/>
                    <a:pt x="1249" y="676"/>
                    <a:pt x="1252" y="668"/>
                  </a:cubicBezTo>
                  <a:cubicBezTo>
                    <a:pt x="1254" y="662"/>
                    <a:pt x="1255" y="654"/>
                    <a:pt x="1261" y="653"/>
                  </a:cubicBezTo>
                  <a:cubicBezTo>
                    <a:pt x="1263" y="652"/>
                    <a:pt x="1267" y="660"/>
                    <a:pt x="1271" y="659"/>
                  </a:cubicBezTo>
                  <a:cubicBezTo>
                    <a:pt x="1274" y="659"/>
                    <a:pt x="1278" y="656"/>
                    <a:pt x="1280" y="657"/>
                  </a:cubicBezTo>
                  <a:cubicBezTo>
                    <a:pt x="1281" y="658"/>
                    <a:pt x="1286" y="661"/>
                    <a:pt x="1287" y="661"/>
                  </a:cubicBezTo>
                  <a:cubicBezTo>
                    <a:pt x="1291" y="658"/>
                    <a:pt x="1296" y="655"/>
                    <a:pt x="1301" y="652"/>
                  </a:cubicBezTo>
                  <a:cubicBezTo>
                    <a:pt x="1309" y="648"/>
                    <a:pt x="1320" y="645"/>
                    <a:pt x="1330" y="643"/>
                  </a:cubicBezTo>
                  <a:cubicBezTo>
                    <a:pt x="1332" y="643"/>
                    <a:pt x="1336" y="642"/>
                    <a:pt x="1339" y="642"/>
                  </a:cubicBezTo>
                  <a:cubicBezTo>
                    <a:pt x="1341" y="643"/>
                    <a:pt x="1344" y="645"/>
                    <a:pt x="1346" y="645"/>
                  </a:cubicBezTo>
                  <a:cubicBezTo>
                    <a:pt x="1348" y="645"/>
                    <a:pt x="1351" y="642"/>
                    <a:pt x="1353" y="642"/>
                  </a:cubicBezTo>
                  <a:cubicBezTo>
                    <a:pt x="1355" y="641"/>
                    <a:pt x="1357" y="642"/>
                    <a:pt x="1359" y="642"/>
                  </a:cubicBezTo>
                  <a:cubicBezTo>
                    <a:pt x="1366" y="642"/>
                    <a:pt x="1370" y="643"/>
                    <a:pt x="1376" y="640"/>
                  </a:cubicBezTo>
                  <a:cubicBezTo>
                    <a:pt x="1380" y="637"/>
                    <a:pt x="1384" y="641"/>
                    <a:pt x="1389" y="643"/>
                  </a:cubicBezTo>
                  <a:cubicBezTo>
                    <a:pt x="1386" y="650"/>
                    <a:pt x="1385" y="651"/>
                    <a:pt x="1389" y="658"/>
                  </a:cubicBezTo>
                  <a:cubicBezTo>
                    <a:pt x="1391" y="661"/>
                    <a:pt x="1384" y="666"/>
                    <a:pt x="1381" y="669"/>
                  </a:cubicBezTo>
                  <a:cubicBezTo>
                    <a:pt x="1385" y="672"/>
                    <a:pt x="1390" y="678"/>
                    <a:pt x="1394" y="679"/>
                  </a:cubicBezTo>
                  <a:cubicBezTo>
                    <a:pt x="1402" y="682"/>
                    <a:pt x="1410" y="684"/>
                    <a:pt x="1418" y="686"/>
                  </a:cubicBezTo>
                  <a:cubicBezTo>
                    <a:pt x="1425" y="687"/>
                    <a:pt x="1423" y="694"/>
                    <a:pt x="1429" y="697"/>
                  </a:cubicBezTo>
                  <a:cubicBezTo>
                    <a:pt x="1434" y="699"/>
                    <a:pt x="1439" y="698"/>
                    <a:pt x="1444" y="702"/>
                  </a:cubicBezTo>
                  <a:cubicBezTo>
                    <a:pt x="1451" y="707"/>
                    <a:pt x="1455" y="708"/>
                    <a:pt x="1460" y="699"/>
                  </a:cubicBezTo>
                  <a:cubicBezTo>
                    <a:pt x="1461" y="697"/>
                    <a:pt x="1457" y="694"/>
                    <a:pt x="1458" y="692"/>
                  </a:cubicBezTo>
                  <a:cubicBezTo>
                    <a:pt x="1459" y="690"/>
                    <a:pt x="1461" y="685"/>
                    <a:pt x="1463" y="685"/>
                  </a:cubicBezTo>
                  <a:cubicBezTo>
                    <a:pt x="1470" y="683"/>
                    <a:pt x="1474" y="681"/>
                    <a:pt x="1482" y="684"/>
                  </a:cubicBezTo>
                  <a:cubicBezTo>
                    <a:pt x="1484" y="684"/>
                    <a:pt x="1482" y="688"/>
                    <a:pt x="1484" y="688"/>
                  </a:cubicBezTo>
                  <a:cubicBezTo>
                    <a:pt x="1488" y="689"/>
                    <a:pt x="1492" y="690"/>
                    <a:pt x="1495" y="690"/>
                  </a:cubicBezTo>
                  <a:cubicBezTo>
                    <a:pt x="1498" y="691"/>
                    <a:pt x="1498" y="692"/>
                    <a:pt x="1500" y="695"/>
                  </a:cubicBezTo>
                  <a:cubicBezTo>
                    <a:pt x="1501" y="697"/>
                    <a:pt x="1503" y="693"/>
                    <a:pt x="1505" y="694"/>
                  </a:cubicBezTo>
                  <a:cubicBezTo>
                    <a:pt x="1510" y="696"/>
                    <a:pt x="1516" y="697"/>
                    <a:pt x="1522" y="699"/>
                  </a:cubicBezTo>
                  <a:cubicBezTo>
                    <a:pt x="1528" y="701"/>
                    <a:pt x="1529" y="701"/>
                    <a:pt x="1535" y="698"/>
                  </a:cubicBezTo>
                  <a:cubicBezTo>
                    <a:pt x="1542" y="695"/>
                    <a:pt x="1543" y="694"/>
                    <a:pt x="1549" y="697"/>
                  </a:cubicBezTo>
                  <a:cubicBezTo>
                    <a:pt x="1557" y="701"/>
                    <a:pt x="1569" y="699"/>
                    <a:pt x="1573" y="689"/>
                  </a:cubicBezTo>
                  <a:cubicBezTo>
                    <a:pt x="1575" y="683"/>
                    <a:pt x="1586" y="664"/>
                    <a:pt x="1582" y="658"/>
                  </a:cubicBezTo>
                  <a:cubicBezTo>
                    <a:pt x="1579" y="654"/>
                    <a:pt x="1585" y="645"/>
                    <a:pt x="1584" y="643"/>
                  </a:cubicBezTo>
                  <a:cubicBezTo>
                    <a:pt x="1582" y="642"/>
                    <a:pt x="1580" y="644"/>
                    <a:pt x="1579" y="645"/>
                  </a:cubicBezTo>
                  <a:cubicBezTo>
                    <a:pt x="1577" y="647"/>
                    <a:pt x="1575" y="643"/>
                    <a:pt x="1573" y="644"/>
                  </a:cubicBezTo>
                  <a:cubicBezTo>
                    <a:pt x="1571" y="644"/>
                    <a:pt x="1569" y="649"/>
                    <a:pt x="1567" y="650"/>
                  </a:cubicBezTo>
                  <a:cubicBezTo>
                    <a:pt x="1565" y="651"/>
                    <a:pt x="1561" y="650"/>
                    <a:pt x="1559" y="650"/>
                  </a:cubicBezTo>
                  <a:cubicBezTo>
                    <a:pt x="1554" y="650"/>
                    <a:pt x="1552" y="645"/>
                    <a:pt x="1547" y="644"/>
                  </a:cubicBezTo>
                  <a:cubicBezTo>
                    <a:pt x="1544" y="644"/>
                    <a:pt x="1541" y="642"/>
                    <a:pt x="1540" y="645"/>
                  </a:cubicBezTo>
                  <a:cubicBezTo>
                    <a:pt x="1539" y="649"/>
                    <a:pt x="1539" y="649"/>
                    <a:pt x="1535" y="650"/>
                  </a:cubicBezTo>
                  <a:cubicBezTo>
                    <a:pt x="1531" y="651"/>
                    <a:pt x="1525" y="645"/>
                    <a:pt x="1522" y="643"/>
                  </a:cubicBezTo>
                  <a:cubicBezTo>
                    <a:pt x="1516" y="640"/>
                    <a:pt x="1506" y="624"/>
                    <a:pt x="1512" y="617"/>
                  </a:cubicBezTo>
                  <a:cubicBezTo>
                    <a:pt x="1510" y="617"/>
                    <a:pt x="1508" y="617"/>
                    <a:pt x="1506" y="617"/>
                  </a:cubicBezTo>
                  <a:cubicBezTo>
                    <a:pt x="1505" y="610"/>
                    <a:pt x="1514" y="609"/>
                    <a:pt x="1518" y="609"/>
                  </a:cubicBezTo>
                  <a:cubicBezTo>
                    <a:pt x="1525" y="608"/>
                    <a:pt x="1529" y="608"/>
                    <a:pt x="1535" y="605"/>
                  </a:cubicBezTo>
                  <a:cubicBezTo>
                    <a:pt x="1533" y="604"/>
                    <a:pt x="1531" y="603"/>
                    <a:pt x="1529" y="602"/>
                  </a:cubicBezTo>
                  <a:cubicBezTo>
                    <a:pt x="1530" y="598"/>
                    <a:pt x="1537" y="600"/>
                    <a:pt x="1541" y="600"/>
                  </a:cubicBezTo>
                  <a:cubicBezTo>
                    <a:pt x="1547" y="601"/>
                    <a:pt x="1547" y="599"/>
                    <a:pt x="1552" y="596"/>
                  </a:cubicBezTo>
                  <a:cubicBezTo>
                    <a:pt x="1555" y="594"/>
                    <a:pt x="1559" y="591"/>
                    <a:pt x="1563" y="591"/>
                  </a:cubicBezTo>
                  <a:cubicBezTo>
                    <a:pt x="1568" y="592"/>
                    <a:pt x="1572" y="593"/>
                    <a:pt x="1577" y="591"/>
                  </a:cubicBezTo>
                  <a:cubicBezTo>
                    <a:pt x="1576" y="593"/>
                    <a:pt x="1578" y="595"/>
                    <a:pt x="1580" y="596"/>
                  </a:cubicBezTo>
                  <a:cubicBezTo>
                    <a:pt x="1583" y="597"/>
                    <a:pt x="1582" y="593"/>
                    <a:pt x="1585" y="598"/>
                  </a:cubicBezTo>
                  <a:cubicBezTo>
                    <a:pt x="1586" y="599"/>
                    <a:pt x="1595" y="601"/>
                    <a:pt x="1598" y="602"/>
                  </a:cubicBezTo>
                  <a:cubicBezTo>
                    <a:pt x="1603" y="604"/>
                    <a:pt x="1606" y="601"/>
                    <a:pt x="1611" y="601"/>
                  </a:cubicBezTo>
                  <a:cubicBezTo>
                    <a:pt x="1617" y="602"/>
                    <a:pt x="1621" y="600"/>
                    <a:pt x="1625" y="597"/>
                  </a:cubicBezTo>
                  <a:cubicBezTo>
                    <a:pt x="1629" y="595"/>
                    <a:pt x="1627" y="588"/>
                    <a:pt x="1625" y="585"/>
                  </a:cubicBezTo>
                  <a:cubicBezTo>
                    <a:pt x="1621" y="581"/>
                    <a:pt x="1617" y="580"/>
                    <a:pt x="1613" y="576"/>
                  </a:cubicBezTo>
                  <a:cubicBezTo>
                    <a:pt x="1609" y="573"/>
                    <a:pt x="1606" y="568"/>
                    <a:pt x="1600" y="567"/>
                  </a:cubicBezTo>
                  <a:cubicBezTo>
                    <a:pt x="1600" y="567"/>
                    <a:pt x="1595" y="564"/>
                    <a:pt x="1595" y="564"/>
                  </a:cubicBezTo>
                  <a:cubicBezTo>
                    <a:pt x="1592" y="562"/>
                    <a:pt x="1590" y="560"/>
                    <a:pt x="1588" y="559"/>
                  </a:cubicBezTo>
                  <a:cubicBezTo>
                    <a:pt x="1589" y="558"/>
                    <a:pt x="1590" y="556"/>
                    <a:pt x="1590" y="556"/>
                  </a:cubicBezTo>
                  <a:cubicBezTo>
                    <a:pt x="1592" y="557"/>
                    <a:pt x="1594" y="557"/>
                    <a:pt x="1596" y="558"/>
                  </a:cubicBezTo>
                  <a:cubicBezTo>
                    <a:pt x="1594" y="551"/>
                    <a:pt x="1598" y="549"/>
                    <a:pt x="1603" y="549"/>
                  </a:cubicBezTo>
                  <a:cubicBezTo>
                    <a:pt x="1601" y="547"/>
                    <a:pt x="1598" y="546"/>
                    <a:pt x="1597" y="543"/>
                  </a:cubicBezTo>
                  <a:cubicBezTo>
                    <a:pt x="1599" y="543"/>
                    <a:pt x="1601" y="543"/>
                    <a:pt x="1603" y="543"/>
                  </a:cubicBezTo>
                  <a:cubicBezTo>
                    <a:pt x="1601" y="538"/>
                    <a:pt x="1607" y="542"/>
                    <a:pt x="1608" y="539"/>
                  </a:cubicBezTo>
                  <a:cubicBezTo>
                    <a:pt x="1609" y="535"/>
                    <a:pt x="1604" y="537"/>
                    <a:pt x="1603" y="537"/>
                  </a:cubicBezTo>
                  <a:cubicBezTo>
                    <a:pt x="1598" y="538"/>
                    <a:pt x="1592" y="538"/>
                    <a:pt x="1589" y="543"/>
                  </a:cubicBezTo>
                  <a:cubicBezTo>
                    <a:pt x="1589" y="542"/>
                    <a:pt x="1589" y="542"/>
                    <a:pt x="1589" y="541"/>
                  </a:cubicBezTo>
                  <a:cubicBezTo>
                    <a:pt x="1583" y="542"/>
                    <a:pt x="1581" y="543"/>
                    <a:pt x="1577" y="547"/>
                  </a:cubicBezTo>
                  <a:cubicBezTo>
                    <a:pt x="1577" y="547"/>
                    <a:pt x="1577" y="546"/>
                    <a:pt x="1578" y="545"/>
                  </a:cubicBezTo>
                  <a:cubicBezTo>
                    <a:pt x="1572" y="545"/>
                    <a:pt x="1575" y="552"/>
                    <a:pt x="1577" y="555"/>
                  </a:cubicBezTo>
                  <a:cubicBezTo>
                    <a:pt x="1580" y="558"/>
                    <a:pt x="1584" y="556"/>
                    <a:pt x="1589" y="556"/>
                  </a:cubicBezTo>
                  <a:cubicBezTo>
                    <a:pt x="1586" y="562"/>
                    <a:pt x="1582" y="558"/>
                    <a:pt x="1578" y="560"/>
                  </a:cubicBezTo>
                  <a:cubicBezTo>
                    <a:pt x="1574" y="562"/>
                    <a:pt x="1567" y="569"/>
                    <a:pt x="1563" y="565"/>
                  </a:cubicBezTo>
                  <a:cubicBezTo>
                    <a:pt x="1565" y="558"/>
                    <a:pt x="1562" y="559"/>
                    <a:pt x="1556" y="556"/>
                  </a:cubicBezTo>
                  <a:cubicBezTo>
                    <a:pt x="1559" y="555"/>
                    <a:pt x="1570" y="551"/>
                    <a:pt x="1563" y="548"/>
                  </a:cubicBezTo>
                  <a:cubicBezTo>
                    <a:pt x="1560" y="547"/>
                    <a:pt x="1557" y="548"/>
                    <a:pt x="1555" y="548"/>
                  </a:cubicBezTo>
                  <a:cubicBezTo>
                    <a:pt x="1553" y="548"/>
                    <a:pt x="1551" y="545"/>
                    <a:pt x="1549" y="544"/>
                  </a:cubicBezTo>
                  <a:cubicBezTo>
                    <a:pt x="1552" y="544"/>
                    <a:pt x="1556" y="546"/>
                    <a:pt x="1558" y="543"/>
                  </a:cubicBezTo>
                  <a:cubicBezTo>
                    <a:pt x="1555" y="544"/>
                    <a:pt x="1546" y="540"/>
                    <a:pt x="1544" y="543"/>
                  </a:cubicBezTo>
                  <a:cubicBezTo>
                    <a:pt x="1542" y="545"/>
                    <a:pt x="1535" y="550"/>
                    <a:pt x="1535" y="554"/>
                  </a:cubicBezTo>
                  <a:cubicBezTo>
                    <a:pt x="1534" y="556"/>
                    <a:pt x="1534" y="560"/>
                    <a:pt x="1533" y="562"/>
                  </a:cubicBezTo>
                  <a:cubicBezTo>
                    <a:pt x="1532" y="563"/>
                    <a:pt x="1528" y="563"/>
                    <a:pt x="1528" y="565"/>
                  </a:cubicBezTo>
                  <a:cubicBezTo>
                    <a:pt x="1526" y="571"/>
                    <a:pt x="1527" y="576"/>
                    <a:pt x="1522" y="579"/>
                  </a:cubicBezTo>
                  <a:cubicBezTo>
                    <a:pt x="1517" y="582"/>
                    <a:pt x="1518" y="588"/>
                    <a:pt x="1520" y="593"/>
                  </a:cubicBezTo>
                  <a:cubicBezTo>
                    <a:pt x="1522" y="595"/>
                    <a:pt x="1530" y="599"/>
                    <a:pt x="1529" y="600"/>
                  </a:cubicBezTo>
                  <a:cubicBezTo>
                    <a:pt x="1528" y="604"/>
                    <a:pt x="1521" y="599"/>
                    <a:pt x="1518" y="602"/>
                  </a:cubicBezTo>
                  <a:cubicBezTo>
                    <a:pt x="1514" y="605"/>
                    <a:pt x="1510" y="609"/>
                    <a:pt x="1507" y="613"/>
                  </a:cubicBezTo>
                  <a:cubicBezTo>
                    <a:pt x="1506" y="608"/>
                    <a:pt x="1508" y="608"/>
                    <a:pt x="1511" y="606"/>
                  </a:cubicBezTo>
                  <a:cubicBezTo>
                    <a:pt x="1509" y="605"/>
                    <a:pt x="1507" y="605"/>
                    <a:pt x="1504" y="604"/>
                  </a:cubicBezTo>
                  <a:cubicBezTo>
                    <a:pt x="1500" y="602"/>
                    <a:pt x="1498" y="603"/>
                    <a:pt x="1494" y="602"/>
                  </a:cubicBezTo>
                  <a:cubicBezTo>
                    <a:pt x="1492" y="602"/>
                    <a:pt x="1490" y="603"/>
                    <a:pt x="1488" y="604"/>
                  </a:cubicBezTo>
                  <a:cubicBezTo>
                    <a:pt x="1487" y="605"/>
                    <a:pt x="1489" y="608"/>
                    <a:pt x="1488" y="608"/>
                  </a:cubicBezTo>
                  <a:cubicBezTo>
                    <a:pt x="1485" y="611"/>
                    <a:pt x="1483" y="609"/>
                    <a:pt x="1480" y="607"/>
                  </a:cubicBezTo>
                  <a:cubicBezTo>
                    <a:pt x="1477" y="610"/>
                    <a:pt x="1480" y="613"/>
                    <a:pt x="1482" y="616"/>
                  </a:cubicBezTo>
                  <a:cubicBezTo>
                    <a:pt x="1485" y="621"/>
                    <a:pt x="1485" y="620"/>
                    <a:pt x="1481" y="624"/>
                  </a:cubicBezTo>
                  <a:cubicBezTo>
                    <a:pt x="1486" y="627"/>
                    <a:pt x="1491" y="629"/>
                    <a:pt x="1490" y="636"/>
                  </a:cubicBezTo>
                  <a:cubicBezTo>
                    <a:pt x="1487" y="633"/>
                    <a:pt x="1485" y="631"/>
                    <a:pt x="1482" y="634"/>
                  </a:cubicBezTo>
                  <a:cubicBezTo>
                    <a:pt x="1486" y="635"/>
                    <a:pt x="1486" y="638"/>
                    <a:pt x="1484" y="640"/>
                  </a:cubicBezTo>
                  <a:cubicBezTo>
                    <a:pt x="1481" y="642"/>
                    <a:pt x="1482" y="643"/>
                    <a:pt x="1483" y="647"/>
                  </a:cubicBezTo>
                  <a:cubicBezTo>
                    <a:pt x="1480" y="646"/>
                    <a:pt x="1478" y="647"/>
                    <a:pt x="1476" y="643"/>
                  </a:cubicBezTo>
                  <a:cubicBezTo>
                    <a:pt x="1475" y="640"/>
                    <a:pt x="1473" y="641"/>
                    <a:pt x="1471" y="643"/>
                  </a:cubicBezTo>
                  <a:cubicBezTo>
                    <a:pt x="1469" y="635"/>
                    <a:pt x="1467" y="634"/>
                    <a:pt x="1473" y="629"/>
                  </a:cubicBezTo>
                  <a:cubicBezTo>
                    <a:pt x="1467" y="629"/>
                    <a:pt x="1467" y="628"/>
                    <a:pt x="1464" y="622"/>
                  </a:cubicBezTo>
                  <a:cubicBezTo>
                    <a:pt x="1461" y="619"/>
                    <a:pt x="1460" y="614"/>
                    <a:pt x="1457" y="612"/>
                  </a:cubicBezTo>
                  <a:cubicBezTo>
                    <a:pt x="1452" y="608"/>
                    <a:pt x="1454" y="605"/>
                    <a:pt x="1455" y="598"/>
                  </a:cubicBezTo>
                  <a:cubicBezTo>
                    <a:pt x="1455" y="592"/>
                    <a:pt x="1453" y="592"/>
                    <a:pt x="1449" y="588"/>
                  </a:cubicBezTo>
                  <a:cubicBezTo>
                    <a:pt x="1443" y="584"/>
                    <a:pt x="1436" y="577"/>
                    <a:pt x="1428" y="576"/>
                  </a:cubicBezTo>
                  <a:cubicBezTo>
                    <a:pt x="1426" y="576"/>
                    <a:pt x="1422" y="570"/>
                    <a:pt x="1421" y="568"/>
                  </a:cubicBezTo>
                  <a:cubicBezTo>
                    <a:pt x="1420" y="562"/>
                    <a:pt x="1419" y="560"/>
                    <a:pt x="1415" y="557"/>
                  </a:cubicBezTo>
                  <a:cubicBezTo>
                    <a:pt x="1412" y="563"/>
                    <a:pt x="1410" y="560"/>
                    <a:pt x="1409" y="555"/>
                  </a:cubicBezTo>
                  <a:cubicBezTo>
                    <a:pt x="1408" y="551"/>
                    <a:pt x="1409" y="552"/>
                    <a:pt x="1404" y="553"/>
                  </a:cubicBezTo>
                  <a:cubicBezTo>
                    <a:pt x="1400" y="555"/>
                    <a:pt x="1397" y="555"/>
                    <a:pt x="1400" y="561"/>
                  </a:cubicBezTo>
                  <a:cubicBezTo>
                    <a:pt x="1401" y="562"/>
                    <a:pt x="1397" y="567"/>
                    <a:pt x="1401" y="569"/>
                  </a:cubicBezTo>
                  <a:cubicBezTo>
                    <a:pt x="1403" y="572"/>
                    <a:pt x="1408" y="574"/>
                    <a:pt x="1410" y="577"/>
                  </a:cubicBezTo>
                  <a:cubicBezTo>
                    <a:pt x="1412" y="580"/>
                    <a:pt x="1412" y="584"/>
                    <a:pt x="1415" y="587"/>
                  </a:cubicBezTo>
                  <a:cubicBezTo>
                    <a:pt x="1418" y="590"/>
                    <a:pt x="1420" y="592"/>
                    <a:pt x="1424" y="592"/>
                  </a:cubicBezTo>
                  <a:cubicBezTo>
                    <a:pt x="1427" y="592"/>
                    <a:pt x="1432" y="592"/>
                    <a:pt x="1427" y="596"/>
                  </a:cubicBezTo>
                  <a:cubicBezTo>
                    <a:pt x="1431" y="599"/>
                    <a:pt x="1451" y="607"/>
                    <a:pt x="1446" y="614"/>
                  </a:cubicBezTo>
                  <a:cubicBezTo>
                    <a:pt x="1444" y="613"/>
                    <a:pt x="1438" y="605"/>
                    <a:pt x="1436" y="607"/>
                  </a:cubicBezTo>
                  <a:cubicBezTo>
                    <a:pt x="1433" y="609"/>
                    <a:pt x="1433" y="610"/>
                    <a:pt x="1432" y="613"/>
                  </a:cubicBezTo>
                  <a:cubicBezTo>
                    <a:pt x="1432" y="616"/>
                    <a:pt x="1434" y="616"/>
                    <a:pt x="1436" y="617"/>
                  </a:cubicBezTo>
                  <a:cubicBezTo>
                    <a:pt x="1441" y="622"/>
                    <a:pt x="1432" y="623"/>
                    <a:pt x="1432" y="626"/>
                  </a:cubicBezTo>
                  <a:cubicBezTo>
                    <a:pt x="1433" y="630"/>
                    <a:pt x="1425" y="636"/>
                    <a:pt x="1425" y="630"/>
                  </a:cubicBezTo>
                  <a:cubicBezTo>
                    <a:pt x="1421" y="632"/>
                    <a:pt x="1420" y="637"/>
                    <a:pt x="1422" y="641"/>
                  </a:cubicBezTo>
                  <a:cubicBezTo>
                    <a:pt x="1424" y="645"/>
                    <a:pt x="1416" y="646"/>
                    <a:pt x="1415" y="643"/>
                  </a:cubicBezTo>
                  <a:cubicBezTo>
                    <a:pt x="1414" y="637"/>
                    <a:pt x="1395" y="638"/>
                    <a:pt x="1402" y="630"/>
                  </a:cubicBezTo>
                  <a:cubicBezTo>
                    <a:pt x="1403" y="631"/>
                    <a:pt x="1414" y="632"/>
                    <a:pt x="1416" y="631"/>
                  </a:cubicBezTo>
                  <a:cubicBezTo>
                    <a:pt x="1419" y="631"/>
                    <a:pt x="1423" y="631"/>
                    <a:pt x="1426" y="629"/>
                  </a:cubicBezTo>
                  <a:cubicBezTo>
                    <a:pt x="1428" y="628"/>
                    <a:pt x="1426" y="626"/>
                    <a:pt x="1429" y="624"/>
                  </a:cubicBezTo>
                  <a:cubicBezTo>
                    <a:pt x="1430" y="624"/>
                    <a:pt x="1426" y="612"/>
                    <a:pt x="1425" y="612"/>
                  </a:cubicBezTo>
                  <a:cubicBezTo>
                    <a:pt x="1423" y="611"/>
                    <a:pt x="1419" y="611"/>
                    <a:pt x="1420" y="609"/>
                  </a:cubicBezTo>
                  <a:cubicBezTo>
                    <a:pt x="1420" y="606"/>
                    <a:pt x="1417" y="605"/>
                    <a:pt x="1415" y="606"/>
                  </a:cubicBezTo>
                  <a:cubicBezTo>
                    <a:pt x="1415" y="603"/>
                    <a:pt x="1410" y="599"/>
                    <a:pt x="1408" y="599"/>
                  </a:cubicBezTo>
                  <a:cubicBezTo>
                    <a:pt x="1404" y="600"/>
                    <a:pt x="1401" y="596"/>
                    <a:pt x="1398" y="593"/>
                  </a:cubicBezTo>
                  <a:cubicBezTo>
                    <a:pt x="1393" y="588"/>
                    <a:pt x="1386" y="585"/>
                    <a:pt x="1385" y="579"/>
                  </a:cubicBezTo>
                  <a:cubicBezTo>
                    <a:pt x="1383" y="572"/>
                    <a:pt x="1383" y="572"/>
                    <a:pt x="1378" y="569"/>
                  </a:cubicBezTo>
                  <a:cubicBezTo>
                    <a:pt x="1375" y="567"/>
                    <a:pt x="1371" y="566"/>
                    <a:pt x="1369" y="569"/>
                  </a:cubicBezTo>
                  <a:cubicBezTo>
                    <a:pt x="1368" y="570"/>
                    <a:pt x="1353" y="581"/>
                    <a:pt x="1351" y="581"/>
                  </a:cubicBezTo>
                  <a:cubicBezTo>
                    <a:pt x="1346" y="579"/>
                    <a:pt x="1341" y="578"/>
                    <a:pt x="1336" y="576"/>
                  </a:cubicBezTo>
                  <a:cubicBezTo>
                    <a:pt x="1334" y="575"/>
                    <a:pt x="1330" y="580"/>
                    <a:pt x="1328" y="582"/>
                  </a:cubicBezTo>
                  <a:cubicBezTo>
                    <a:pt x="1327" y="583"/>
                    <a:pt x="1330" y="591"/>
                    <a:pt x="1328" y="593"/>
                  </a:cubicBezTo>
                  <a:cubicBezTo>
                    <a:pt x="1326" y="596"/>
                    <a:pt x="1319" y="598"/>
                    <a:pt x="1317" y="599"/>
                  </a:cubicBezTo>
                  <a:cubicBezTo>
                    <a:pt x="1309" y="603"/>
                    <a:pt x="1306" y="610"/>
                    <a:pt x="1301" y="618"/>
                  </a:cubicBezTo>
                  <a:cubicBezTo>
                    <a:pt x="1300" y="620"/>
                    <a:pt x="1306" y="623"/>
                    <a:pt x="1303" y="627"/>
                  </a:cubicBezTo>
                  <a:cubicBezTo>
                    <a:pt x="1301" y="629"/>
                    <a:pt x="1296" y="633"/>
                    <a:pt x="1298" y="636"/>
                  </a:cubicBezTo>
                  <a:cubicBezTo>
                    <a:pt x="1296" y="636"/>
                    <a:pt x="1292" y="637"/>
                    <a:pt x="1291" y="638"/>
                  </a:cubicBezTo>
                  <a:cubicBezTo>
                    <a:pt x="1290" y="640"/>
                    <a:pt x="1288" y="644"/>
                    <a:pt x="1287" y="644"/>
                  </a:cubicBezTo>
                  <a:cubicBezTo>
                    <a:pt x="1281" y="645"/>
                    <a:pt x="1276" y="645"/>
                    <a:pt x="1271" y="644"/>
                  </a:cubicBezTo>
                  <a:cubicBezTo>
                    <a:pt x="1267" y="644"/>
                    <a:pt x="1264" y="650"/>
                    <a:pt x="1261" y="651"/>
                  </a:cubicBezTo>
                  <a:cubicBezTo>
                    <a:pt x="1257" y="652"/>
                    <a:pt x="1251" y="645"/>
                    <a:pt x="1255" y="642"/>
                  </a:cubicBezTo>
                  <a:cubicBezTo>
                    <a:pt x="1252" y="644"/>
                    <a:pt x="1250" y="637"/>
                    <a:pt x="1245" y="640"/>
                  </a:cubicBezTo>
                  <a:cubicBezTo>
                    <a:pt x="1241" y="642"/>
                    <a:pt x="1238" y="639"/>
                    <a:pt x="1234" y="642"/>
                  </a:cubicBezTo>
                  <a:cubicBezTo>
                    <a:pt x="1235" y="639"/>
                    <a:pt x="1236" y="636"/>
                    <a:pt x="1235" y="633"/>
                  </a:cubicBezTo>
                  <a:cubicBezTo>
                    <a:pt x="1235" y="631"/>
                    <a:pt x="1235" y="629"/>
                    <a:pt x="1235" y="628"/>
                  </a:cubicBezTo>
                  <a:cubicBezTo>
                    <a:pt x="1235" y="626"/>
                    <a:pt x="1233" y="628"/>
                    <a:pt x="1232" y="627"/>
                  </a:cubicBezTo>
                  <a:cubicBezTo>
                    <a:pt x="1229" y="623"/>
                    <a:pt x="1232" y="621"/>
                    <a:pt x="1233" y="616"/>
                  </a:cubicBezTo>
                  <a:cubicBezTo>
                    <a:pt x="1234" y="611"/>
                    <a:pt x="1238" y="603"/>
                    <a:pt x="1236" y="599"/>
                  </a:cubicBezTo>
                  <a:cubicBezTo>
                    <a:pt x="1234" y="594"/>
                    <a:pt x="1235" y="589"/>
                    <a:pt x="1236" y="584"/>
                  </a:cubicBezTo>
                  <a:cubicBezTo>
                    <a:pt x="1233" y="587"/>
                    <a:pt x="1231" y="582"/>
                    <a:pt x="1232" y="580"/>
                  </a:cubicBezTo>
                  <a:cubicBezTo>
                    <a:pt x="1233" y="577"/>
                    <a:pt x="1238" y="577"/>
                    <a:pt x="1240" y="577"/>
                  </a:cubicBezTo>
                  <a:cubicBezTo>
                    <a:pt x="1240" y="576"/>
                    <a:pt x="1240" y="576"/>
                    <a:pt x="1239" y="575"/>
                  </a:cubicBezTo>
                  <a:cubicBezTo>
                    <a:pt x="1244" y="571"/>
                    <a:pt x="1246" y="577"/>
                    <a:pt x="1250" y="576"/>
                  </a:cubicBezTo>
                  <a:cubicBezTo>
                    <a:pt x="1256" y="574"/>
                    <a:pt x="1259" y="574"/>
                    <a:pt x="1264" y="576"/>
                  </a:cubicBezTo>
                  <a:cubicBezTo>
                    <a:pt x="1269" y="577"/>
                    <a:pt x="1273" y="575"/>
                    <a:pt x="1277" y="576"/>
                  </a:cubicBezTo>
                  <a:cubicBezTo>
                    <a:pt x="1280" y="577"/>
                    <a:pt x="1285" y="578"/>
                    <a:pt x="1288" y="578"/>
                  </a:cubicBezTo>
                  <a:cubicBezTo>
                    <a:pt x="1296" y="576"/>
                    <a:pt x="1295" y="560"/>
                    <a:pt x="1295" y="554"/>
                  </a:cubicBezTo>
                  <a:cubicBezTo>
                    <a:pt x="1295" y="548"/>
                    <a:pt x="1296" y="546"/>
                    <a:pt x="1290" y="544"/>
                  </a:cubicBezTo>
                  <a:cubicBezTo>
                    <a:pt x="1287" y="543"/>
                    <a:pt x="1286" y="537"/>
                    <a:pt x="1287" y="536"/>
                  </a:cubicBezTo>
                  <a:cubicBezTo>
                    <a:pt x="1284" y="536"/>
                    <a:pt x="1285" y="534"/>
                    <a:pt x="1284" y="534"/>
                  </a:cubicBezTo>
                  <a:cubicBezTo>
                    <a:pt x="1283" y="533"/>
                    <a:pt x="1279" y="533"/>
                    <a:pt x="1279" y="533"/>
                  </a:cubicBezTo>
                  <a:cubicBezTo>
                    <a:pt x="1276" y="531"/>
                    <a:pt x="1275" y="529"/>
                    <a:pt x="1272" y="530"/>
                  </a:cubicBezTo>
                  <a:cubicBezTo>
                    <a:pt x="1270" y="530"/>
                    <a:pt x="1269" y="530"/>
                    <a:pt x="1267" y="527"/>
                  </a:cubicBezTo>
                  <a:cubicBezTo>
                    <a:pt x="1268" y="527"/>
                    <a:pt x="1269" y="527"/>
                    <a:pt x="1270" y="526"/>
                  </a:cubicBezTo>
                  <a:cubicBezTo>
                    <a:pt x="1268" y="525"/>
                    <a:pt x="1267" y="524"/>
                    <a:pt x="1267" y="522"/>
                  </a:cubicBezTo>
                  <a:cubicBezTo>
                    <a:pt x="1270" y="521"/>
                    <a:pt x="1274" y="522"/>
                    <a:pt x="1277" y="520"/>
                  </a:cubicBezTo>
                  <a:cubicBezTo>
                    <a:pt x="1283" y="516"/>
                    <a:pt x="1279" y="523"/>
                    <a:pt x="1283" y="522"/>
                  </a:cubicBezTo>
                  <a:cubicBezTo>
                    <a:pt x="1285" y="522"/>
                    <a:pt x="1292" y="521"/>
                    <a:pt x="1292" y="519"/>
                  </a:cubicBezTo>
                  <a:cubicBezTo>
                    <a:pt x="1291" y="515"/>
                    <a:pt x="1290" y="512"/>
                    <a:pt x="1289" y="509"/>
                  </a:cubicBezTo>
                  <a:cubicBezTo>
                    <a:pt x="1290" y="509"/>
                    <a:pt x="1293" y="509"/>
                    <a:pt x="1294" y="511"/>
                  </a:cubicBezTo>
                  <a:cubicBezTo>
                    <a:pt x="1295" y="513"/>
                    <a:pt x="1294" y="513"/>
                    <a:pt x="1297" y="513"/>
                  </a:cubicBezTo>
                  <a:cubicBezTo>
                    <a:pt x="1301" y="514"/>
                    <a:pt x="1303" y="514"/>
                    <a:pt x="1307" y="512"/>
                  </a:cubicBezTo>
                  <a:cubicBezTo>
                    <a:pt x="1306" y="512"/>
                    <a:pt x="1305" y="511"/>
                    <a:pt x="1304" y="511"/>
                  </a:cubicBezTo>
                  <a:cubicBezTo>
                    <a:pt x="1307" y="508"/>
                    <a:pt x="1311" y="507"/>
                    <a:pt x="1314" y="505"/>
                  </a:cubicBezTo>
                  <a:cubicBezTo>
                    <a:pt x="1319" y="503"/>
                    <a:pt x="1314" y="500"/>
                    <a:pt x="1316" y="496"/>
                  </a:cubicBezTo>
                  <a:cubicBezTo>
                    <a:pt x="1317" y="495"/>
                    <a:pt x="1324" y="493"/>
                    <a:pt x="1326" y="492"/>
                  </a:cubicBezTo>
                  <a:cubicBezTo>
                    <a:pt x="1330" y="490"/>
                    <a:pt x="1332" y="490"/>
                    <a:pt x="1336" y="491"/>
                  </a:cubicBezTo>
                  <a:cubicBezTo>
                    <a:pt x="1335" y="490"/>
                    <a:pt x="1331" y="490"/>
                    <a:pt x="1331" y="488"/>
                  </a:cubicBezTo>
                  <a:cubicBezTo>
                    <a:pt x="1331" y="488"/>
                    <a:pt x="1335" y="487"/>
                    <a:pt x="1335" y="487"/>
                  </a:cubicBezTo>
                  <a:cubicBezTo>
                    <a:pt x="1336" y="486"/>
                    <a:pt x="1335" y="485"/>
                    <a:pt x="1336" y="484"/>
                  </a:cubicBezTo>
                  <a:cubicBezTo>
                    <a:pt x="1338" y="480"/>
                    <a:pt x="1339" y="478"/>
                    <a:pt x="1340" y="474"/>
                  </a:cubicBezTo>
                  <a:cubicBezTo>
                    <a:pt x="1340" y="472"/>
                    <a:pt x="1343" y="473"/>
                    <a:pt x="1345" y="471"/>
                  </a:cubicBezTo>
                  <a:cubicBezTo>
                    <a:pt x="1349" y="466"/>
                    <a:pt x="1353" y="469"/>
                    <a:pt x="1358" y="468"/>
                  </a:cubicBezTo>
                  <a:cubicBezTo>
                    <a:pt x="1359" y="467"/>
                    <a:pt x="1358" y="465"/>
                    <a:pt x="1359" y="465"/>
                  </a:cubicBezTo>
                  <a:cubicBezTo>
                    <a:pt x="1361" y="465"/>
                    <a:pt x="1362" y="464"/>
                    <a:pt x="1363" y="464"/>
                  </a:cubicBezTo>
                  <a:cubicBezTo>
                    <a:pt x="1365" y="464"/>
                    <a:pt x="1368" y="465"/>
                    <a:pt x="1370" y="465"/>
                  </a:cubicBezTo>
                  <a:cubicBezTo>
                    <a:pt x="1369" y="461"/>
                    <a:pt x="1372" y="462"/>
                    <a:pt x="1375" y="462"/>
                  </a:cubicBezTo>
                  <a:cubicBezTo>
                    <a:pt x="1374" y="461"/>
                    <a:pt x="1369" y="457"/>
                    <a:pt x="1371" y="456"/>
                  </a:cubicBezTo>
                  <a:cubicBezTo>
                    <a:pt x="1375" y="453"/>
                    <a:pt x="1372" y="453"/>
                    <a:pt x="1371" y="450"/>
                  </a:cubicBezTo>
                  <a:cubicBezTo>
                    <a:pt x="1370" y="446"/>
                    <a:pt x="1372" y="444"/>
                    <a:pt x="1369" y="442"/>
                  </a:cubicBezTo>
                  <a:cubicBezTo>
                    <a:pt x="1366" y="440"/>
                    <a:pt x="1367" y="438"/>
                    <a:pt x="1367" y="435"/>
                  </a:cubicBezTo>
                  <a:cubicBezTo>
                    <a:pt x="1366" y="429"/>
                    <a:pt x="1368" y="423"/>
                    <a:pt x="1374" y="423"/>
                  </a:cubicBezTo>
                  <a:cubicBezTo>
                    <a:pt x="1378" y="422"/>
                    <a:pt x="1382" y="418"/>
                    <a:pt x="1386" y="415"/>
                  </a:cubicBezTo>
                  <a:cubicBezTo>
                    <a:pt x="1383" y="420"/>
                    <a:pt x="1382" y="429"/>
                    <a:pt x="1388" y="431"/>
                  </a:cubicBezTo>
                  <a:cubicBezTo>
                    <a:pt x="1384" y="437"/>
                    <a:pt x="1377" y="439"/>
                    <a:pt x="1378" y="447"/>
                  </a:cubicBezTo>
                  <a:cubicBezTo>
                    <a:pt x="1379" y="453"/>
                    <a:pt x="1385" y="458"/>
                    <a:pt x="1391" y="456"/>
                  </a:cubicBezTo>
                  <a:cubicBezTo>
                    <a:pt x="1390" y="457"/>
                    <a:pt x="1389" y="459"/>
                    <a:pt x="1388" y="461"/>
                  </a:cubicBezTo>
                  <a:cubicBezTo>
                    <a:pt x="1394" y="464"/>
                    <a:pt x="1398" y="456"/>
                    <a:pt x="1403" y="456"/>
                  </a:cubicBezTo>
                  <a:cubicBezTo>
                    <a:pt x="1405" y="455"/>
                    <a:pt x="1409" y="458"/>
                    <a:pt x="1410" y="460"/>
                  </a:cubicBezTo>
                  <a:cubicBezTo>
                    <a:pt x="1411" y="463"/>
                    <a:pt x="1414" y="464"/>
                    <a:pt x="1417" y="465"/>
                  </a:cubicBezTo>
                  <a:cubicBezTo>
                    <a:pt x="1417" y="465"/>
                    <a:pt x="1417" y="463"/>
                    <a:pt x="1417" y="462"/>
                  </a:cubicBezTo>
                  <a:cubicBezTo>
                    <a:pt x="1416" y="462"/>
                    <a:pt x="1414" y="462"/>
                    <a:pt x="1412" y="462"/>
                  </a:cubicBezTo>
                  <a:cubicBezTo>
                    <a:pt x="1416" y="460"/>
                    <a:pt x="1428" y="460"/>
                    <a:pt x="1430" y="457"/>
                  </a:cubicBezTo>
                  <a:cubicBezTo>
                    <a:pt x="1434" y="451"/>
                    <a:pt x="1445" y="448"/>
                    <a:pt x="1450" y="453"/>
                  </a:cubicBezTo>
                  <a:cubicBezTo>
                    <a:pt x="1449" y="452"/>
                    <a:pt x="1448" y="452"/>
                    <a:pt x="1447" y="451"/>
                  </a:cubicBezTo>
                  <a:cubicBezTo>
                    <a:pt x="1447" y="456"/>
                    <a:pt x="1454" y="457"/>
                    <a:pt x="1456" y="454"/>
                  </a:cubicBezTo>
                  <a:cubicBezTo>
                    <a:pt x="1457" y="453"/>
                    <a:pt x="1458" y="450"/>
                    <a:pt x="1459" y="449"/>
                  </a:cubicBezTo>
                  <a:cubicBezTo>
                    <a:pt x="1459" y="449"/>
                    <a:pt x="1461" y="449"/>
                    <a:pt x="1461" y="448"/>
                  </a:cubicBezTo>
                  <a:cubicBezTo>
                    <a:pt x="1463" y="447"/>
                    <a:pt x="1465" y="446"/>
                    <a:pt x="1467" y="444"/>
                  </a:cubicBezTo>
                  <a:cubicBezTo>
                    <a:pt x="1466" y="446"/>
                    <a:pt x="1465" y="447"/>
                    <a:pt x="1463" y="449"/>
                  </a:cubicBezTo>
                  <a:cubicBezTo>
                    <a:pt x="1472" y="453"/>
                    <a:pt x="1467" y="437"/>
                    <a:pt x="1466" y="433"/>
                  </a:cubicBezTo>
                  <a:cubicBezTo>
                    <a:pt x="1466" y="430"/>
                    <a:pt x="1467" y="427"/>
                    <a:pt x="1469" y="425"/>
                  </a:cubicBezTo>
                  <a:cubicBezTo>
                    <a:pt x="1471" y="423"/>
                    <a:pt x="1469" y="419"/>
                    <a:pt x="1472" y="417"/>
                  </a:cubicBezTo>
                  <a:cubicBezTo>
                    <a:pt x="1480" y="411"/>
                    <a:pt x="1482" y="424"/>
                    <a:pt x="1488" y="424"/>
                  </a:cubicBezTo>
                  <a:cubicBezTo>
                    <a:pt x="1491" y="425"/>
                    <a:pt x="1493" y="420"/>
                    <a:pt x="1493" y="417"/>
                  </a:cubicBezTo>
                  <a:cubicBezTo>
                    <a:pt x="1492" y="415"/>
                    <a:pt x="1494" y="408"/>
                    <a:pt x="1494" y="408"/>
                  </a:cubicBezTo>
                  <a:cubicBezTo>
                    <a:pt x="1493" y="407"/>
                    <a:pt x="1491" y="409"/>
                    <a:pt x="1490" y="409"/>
                  </a:cubicBezTo>
                  <a:cubicBezTo>
                    <a:pt x="1489" y="408"/>
                    <a:pt x="1488" y="406"/>
                    <a:pt x="1487" y="405"/>
                  </a:cubicBezTo>
                  <a:cubicBezTo>
                    <a:pt x="1486" y="404"/>
                    <a:pt x="1485" y="398"/>
                    <a:pt x="1485" y="397"/>
                  </a:cubicBezTo>
                  <a:cubicBezTo>
                    <a:pt x="1491" y="395"/>
                    <a:pt x="1497" y="391"/>
                    <a:pt x="1503" y="392"/>
                  </a:cubicBezTo>
                  <a:cubicBezTo>
                    <a:pt x="1508" y="393"/>
                    <a:pt x="1512" y="393"/>
                    <a:pt x="1517" y="394"/>
                  </a:cubicBezTo>
                  <a:cubicBezTo>
                    <a:pt x="1523" y="395"/>
                    <a:pt x="1518" y="392"/>
                    <a:pt x="1521" y="390"/>
                  </a:cubicBezTo>
                  <a:cubicBezTo>
                    <a:pt x="1524" y="389"/>
                    <a:pt x="1527" y="389"/>
                    <a:pt x="1530" y="388"/>
                  </a:cubicBezTo>
                  <a:cubicBezTo>
                    <a:pt x="1532" y="387"/>
                    <a:pt x="1536" y="388"/>
                    <a:pt x="1538" y="389"/>
                  </a:cubicBezTo>
                  <a:cubicBezTo>
                    <a:pt x="1537" y="384"/>
                    <a:pt x="1529" y="383"/>
                    <a:pt x="1525" y="382"/>
                  </a:cubicBezTo>
                  <a:cubicBezTo>
                    <a:pt x="1526" y="381"/>
                    <a:pt x="1526" y="379"/>
                    <a:pt x="1527" y="378"/>
                  </a:cubicBezTo>
                  <a:cubicBezTo>
                    <a:pt x="1514" y="381"/>
                    <a:pt x="1501" y="384"/>
                    <a:pt x="1489" y="386"/>
                  </a:cubicBezTo>
                  <a:cubicBezTo>
                    <a:pt x="1487" y="386"/>
                    <a:pt x="1482" y="388"/>
                    <a:pt x="1481" y="387"/>
                  </a:cubicBezTo>
                  <a:cubicBezTo>
                    <a:pt x="1479" y="383"/>
                    <a:pt x="1478" y="382"/>
                    <a:pt x="1474" y="380"/>
                  </a:cubicBezTo>
                  <a:cubicBezTo>
                    <a:pt x="1469" y="378"/>
                    <a:pt x="1470" y="379"/>
                    <a:pt x="1470" y="373"/>
                  </a:cubicBezTo>
                  <a:cubicBezTo>
                    <a:pt x="1471" y="369"/>
                    <a:pt x="1471" y="367"/>
                    <a:pt x="1470" y="364"/>
                  </a:cubicBezTo>
                  <a:cubicBezTo>
                    <a:pt x="1470" y="361"/>
                    <a:pt x="1467" y="355"/>
                    <a:pt x="1467" y="352"/>
                  </a:cubicBezTo>
                  <a:cubicBezTo>
                    <a:pt x="1468" y="350"/>
                    <a:pt x="1473" y="346"/>
                    <a:pt x="1475" y="344"/>
                  </a:cubicBezTo>
                  <a:cubicBezTo>
                    <a:pt x="1479" y="339"/>
                    <a:pt x="1484" y="336"/>
                    <a:pt x="1488" y="332"/>
                  </a:cubicBezTo>
                  <a:cubicBezTo>
                    <a:pt x="1490" y="329"/>
                    <a:pt x="1493" y="323"/>
                    <a:pt x="1496" y="322"/>
                  </a:cubicBezTo>
                  <a:cubicBezTo>
                    <a:pt x="1498" y="321"/>
                    <a:pt x="1502" y="323"/>
                    <a:pt x="1501" y="318"/>
                  </a:cubicBezTo>
                  <a:cubicBezTo>
                    <a:pt x="1499" y="312"/>
                    <a:pt x="1494" y="309"/>
                    <a:pt x="1488" y="309"/>
                  </a:cubicBezTo>
                  <a:cubicBezTo>
                    <a:pt x="1479" y="309"/>
                    <a:pt x="1479" y="308"/>
                    <a:pt x="1472" y="315"/>
                  </a:cubicBezTo>
                  <a:cubicBezTo>
                    <a:pt x="1469" y="319"/>
                    <a:pt x="1467" y="323"/>
                    <a:pt x="1470" y="328"/>
                  </a:cubicBezTo>
                  <a:cubicBezTo>
                    <a:pt x="1473" y="333"/>
                    <a:pt x="1449" y="345"/>
                    <a:pt x="1447" y="348"/>
                  </a:cubicBezTo>
                  <a:cubicBezTo>
                    <a:pt x="1441" y="355"/>
                    <a:pt x="1431" y="367"/>
                    <a:pt x="1438" y="378"/>
                  </a:cubicBezTo>
                  <a:cubicBezTo>
                    <a:pt x="1440" y="383"/>
                    <a:pt x="1448" y="382"/>
                    <a:pt x="1451" y="388"/>
                  </a:cubicBezTo>
                  <a:cubicBezTo>
                    <a:pt x="1452" y="392"/>
                    <a:pt x="1446" y="395"/>
                    <a:pt x="1443" y="397"/>
                  </a:cubicBezTo>
                  <a:cubicBezTo>
                    <a:pt x="1438" y="401"/>
                    <a:pt x="1435" y="403"/>
                    <a:pt x="1434" y="410"/>
                  </a:cubicBezTo>
                  <a:cubicBezTo>
                    <a:pt x="1433" y="415"/>
                    <a:pt x="1433" y="423"/>
                    <a:pt x="1431" y="428"/>
                  </a:cubicBezTo>
                  <a:cubicBezTo>
                    <a:pt x="1428" y="435"/>
                    <a:pt x="1423" y="435"/>
                    <a:pt x="1417" y="436"/>
                  </a:cubicBezTo>
                  <a:cubicBezTo>
                    <a:pt x="1415" y="436"/>
                    <a:pt x="1415" y="439"/>
                    <a:pt x="1414" y="441"/>
                  </a:cubicBezTo>
                  <a:cubicBezTo>
                    <a:pt x="1414" y="444"/>
                    <a:pt x="1412" y="443"/>
                    <a:pt x="1409" y="444"/>
                  </a:cubicBezTo>
                  <a:cubicBezTo>
                    <a:pt x="1405" y="444"/>
                    <a:pt x="1405" y="445"/>
                    <a:pt x="1404" y="440"/>
                  </a:cubicBezTo>
                  <a:cubicBezTo>
                    <a:pt x="1404" y="438"/>
                    <a:pt x="1402" y="434"/>
                    <a:pt x="1403" y="432"/>
                  </a:cubicBezTo>
                  <a:cubicBezTo>
                    <a:pt x="1405" y="427"/>
                    <a:pt x="1398" y="422"/>
                    <a:pt x="1396" y="418"/>
                  </a:cubicBezTo>
                  <a:cubicBezTo>
                    <a:pt x="1394" y="416"/>
                    <a:pt x="1395" y="413"/>
                    <a:pt x="1394" y="412"/>
                  </a:cubicBezTo>
                  <a:cubicBezTo>
                    <a:pt x="1393" y="409"/>
                    <a:pt x="1391" y="407"/>
                    <a:pt x="1391" y="404"/>
                  </a:cubicBezTo>
                  <a:cubicBezTo>
                    <a:pt x="1390" y="402"/>
                    <a:pt x="1392" y="398"/>
                    <a:pt x="1390" y="397"/>
                  </a:cubicBezTo>
                  <a:cubicBezTo>
                    <a:pt x="1387" y="396"/>
                    <a:pt x="1387" y="392"/>
                    <a:pt x="1386" y="390"/>
                  </a:cubicBezTo>
                  <a:cubicBezTo>
                    <a:pt x="1384" y="396"/>
                    <a:pt x="1383" y="397"/>
                    <a:pt x="1378" y="401"/>
                  </a:cubicBezTo>
                  <a:cubicBezTo>
                    <a:pt x="1375" y="403"/>
                    <a:pt x="1372" y="407"/>
                    <a:pt x="1368" y="409"/>
                  </a:cubicBezTo>
                  <a:cubicBezTo>
                    <a:pt x="1363" y="413"/>
                    <a:pt x="1348" y="411"/>
                    <a:pt x="1348" y="402"/>
                  </a:cubicBezTo>
                  <a:cubicBezTo>
                    <a:pt x="1348" y="392"/>
                    <a:pt x="1343" y="381"/>
                    <a:pt x="1344" y="371"/>
                  </a:cubicBezTo>
                  <a:cubicBezTo>
                    <a:pt x="1344" y="361"/>
                    <a:pt x="1345" y="361"/>
                    <a:pt x="1352" y="356"/>
                  </a:cubicBezTo>
                  <a:cubicBezTo>
                    <a:pt x="1355" y="353"/>
                    <a:pt x="1359" y="351"/>
                    <a:pt x="1364" y="349"/>
                  </a:cubicBezTo>
                  <a:cubicBezTo>
                    <a:pt x="1369" y="346"/>
                    <a:pt x="1373" y="344"/>
                    <a:pt x="1377" y="340"/>
                  </a:cubicBezTo>
                  <a:cubicBezTo>
                    <a:pt x="1381" y="336"/>
                    <a:pt x="1384" y="332"/>
                    <a:pt x="1388" y="329"/>
                  </a:cubicBezTo>
                  <a:cubicBezTo>
                    <a:pt x="1396" y="321"/>
                    <a:pt x="1400" y="311"/>
                    <a:pt x="1406" y="301"/>
                  </a:cubicBezTo>
                  <a:cubicBezTo>
                    <a:pt x="1412" y="292"/>
                    <a:pt x="1420" y="285"/>
                    <a:pt x="1427" y="276"/>
                  </a:cubicBezTo>
                  <a:cubicBezTo>
                    <a:pt x="1435" y="268"/>
                    <a:pt x="1441" y="259"/>
                    <a:pt x="1451" y="255"/>
                  </a:cubicBezTo>
                  <a:cubicBezTo>
                    <a:pt x="1461" y="250"/>
                    <a:pt x="1472" y="246"/>
                    <a:pt x="1483" y="243"/>
                  </a:cubicBezTo>
                  <a:cubicBezTo>
                    <a:pt x="1487" y="242"/>
                    <a:pt x="1490" y="235"/>
                    <a:pt x="1493" y="233"/>
                  </a:cubicBezTo>
                  <a:cubicBezTo>
                    <a:pt x="1497" y="230"/>
                    <a:pt x="1503" y="230"/>
                    <a:pt x="1507" y="230"/>
                  </a:cubicBezTo>
                  <a:cubicBezTo>
                    <a:pt x="1502" y="236"/>
                    <a:pt x="1499" y="239"/>
                    <a:pt x="1497" y="246"/>
                  </a:cubicBezTo>
                  <a:cubicBezTo>
                    <a:pt x="1502" y="245"/>
                    <a:pt x="1506" y="237"/>
                    <a:pt x="1509" y="233"/>
                  </a:cubicBezTo>
                  <a:cubicBezTo>
                    <a:pt x="1510" y="236"/>
                    <a:pt x="1510" y="238"/>
                    <a:pt x="1511" y="241"/>
                  </a:cubicBezTo>
                  <a:cubicBezTo>
                    <a:pt x="1513" y="238"/>
                    <a:pt x="1515" y="235"/>
                    <a:pt x="1517" y="232"/>
                  </a:cubicBezTo>
                  <a:cubicBezTo>
                    <a:pt x="1518" y="231"/>
                    <a:pt x="1524" y="232"/>
                    <a:pt x="1526" y="232"/>
                  </a:cubicBezTo>
                  <a:cubicBezTo>
                    <a:pt x="1524" y="234"/>
                    <a:pt x="1523" y="237"/>
                    <a:pt x="1521" y="239"/>
                  </a:cubicBezTo>
                  <a:cubicBezTo>
                    <a:pt x="1527" y="243"/>
                    <a:pt x="1524" y="233"/>
                    <a:pt x="1529" y="234"/>
                  </a:cubicBezTo>
                  <a:cubicBezTo>
                    <a:pt x="1534" y="236"/>
                    <a:pt x="1539" y="238"/>
                    <a:pt x="1544" y="240"/>
                  </a:cubicBezTo>
                  <a:cubicBezTo>
                    <a:pt x="1548" y="242"/>
                    <a:pt x="1540" y="246"/>
                    <a:pt x="1538" y="246"/>
                  </a:cubicBezTo>
                  <a:cubicBezTo>
                    <a:pt x="1535" y="247"/>
                    <a:pt x="1530" y="245"/>
                    <a:pt x="1526" y="245"/>
                  </a:cubicBezTo>
                  <a:cubicBezTo>
                    <a:pt x="1528" y="249"/>
                    <a:pt x="1532" y="247"/>
                    <a:pt x="1534" y="251"/>
                  </a:cubicBezTo>
                  <a:cubicBezTo>
                    <a:pt x="1534" y="252"/>
                    <a:pt x="1539" y="251"/>
                    <a:pt x="1541" y="251"/>
                  </a:cubicBezTo>
                  <a:cubicBezTo>
                    <a:pt x="1545" y="251"/>
                    <a:pt x="1549" y="253"/>
                    <a:pt x="1552" y="249"/>
                  </a:cubicBezTo>
                  <a:cubicBezTo>
                    <a:pt x="1553" y="247"/>
                    <a:pt x="1558" y="251"/>
                    <a:pt x="1560" y="252"/>
                  </a:cubicBezTo>
                  <a:cubicBezTo>
                    <a:pt x="1559" y="256"/>
                    <a:pt x="1556" y="254"/>
                    <a:pt x="1553" y="253"/>
                  </a:cubicBezTo>
                  <a:cubicBezTo>
                    <a:pt x="1551" y="261"/>
                    <a:pt x="1566" y="258"/>
                    <a:pt x="1569" y="258"/>
                  </a:cubicBezTo>
                  <a:cubicBezTo>
                    <a:pt x="1577" y="258"/>
                    <a:pt x="1581" y="260"/>
                    <a:pt x="1588" y="265"/>
                  </a:cubicBezTo>
                  <a:cubicBezTo>
                    <a:pt x="1595" y="268"/>
                    <a:pt x="1601" y="272"/>
                    <a:pt x="1608" y="274"/>
                  </a:cubicBezTo>
                  <a:cubicBezTo>
                    <a:pt x="1613" y="276"/>
                    <a:pt x="1620" y="279"/>
                    <a:pt x="1623" y="285"/>
                  </a:cubicBezTo>
                  <a:cubicBezTo>
                    <a:pt x="1625" y="292"/>
                    <a:pt x="1624" y="291"/>
                    <a:pt x="1621" y="297"/>
                  </a:cubicBezTo>
                  <a:cubicBezTo>
                    <a:pt x="1619" y="300"/>
                    <a:pt x="1618" y="302"/>
                    <a:pt x="1615" y="303"/>
                  </a:cubicBezTo>
                  <a:cubicBezTo>
                    <a:pt x="1607" y="306"/>
                    <a:pt x="1604" y="306"/>
                    <a:pt x="1596" y="304"/>
                  </a:cubicBezTo>
                  <a:cubicBezTo>
                    <a:pt x="1582" y="301"/>
                    <a:pt x="1570" y="298"/>
                    <a:pt x="1557" y="291"/>
                  </a:cubicBezTo>
                  <a:cubicBezTo>
                    <a:pt x="1561" y="295"/>
                    <a:pt x="1572" y="302"/>
                    <a:pt x="1572" y="308"/>
                  </a:cubicBezTo>
                  <a:cubicBezTo>
                    <a:pt x="1572" y="314"/>
                    <a:pt x="1571" y="326"/>
                    <a:pt x="1576" y="329"/>
                  </a:cubicBezTo>
                  <a:cubicBezTo>
                    <a:pt x="1582" y="331"/>
                    <a:pt x="1590" y="338"/>
                    <a:pt x="1596" y="336"/>
                  </a:cubicBezTo>
                  <a:cubicBezTo>
                    <a:pt x="1600" y="334"/>
                    <a:pt x="1598" y="329"/>
                    <a:pt x="1594" y="329"/>
                  </a:cubicBezTo>
                  <a:cubicBezTo>
                    <a:pt x="1591" y="329"/>
                    <a:pt x="1589" y="325"/>
                    <a:pt x="1587" y="322"/>
                  </a:cubicBezTo>
                  <a:cubicBezTo>
                    <a:pt x="1592" y="317"/>
                    <a:pt x="1593" y="318"/>
                    <a:pt x="1600" y="321"/>
                  </a:cubicBezTo>
                  <a:cubicBezTo>
                    <a:pt x="1605" y="323"/>
                    <a:pt x="1611" y="325"/>
                    <a:pt x="1616" y="327"/>
                  </a:cubicBezTo>
                  <a:cubicBezTo>
                    <a:pt x="1616" y="325"/>
                    <a:pt x="1612" y="314"/>
                    <a:pt x="1612" y="314"/>
                  </a:cubicBezTo>
                  <a:cubicBezTo>
                    <a:pt x="1616" y="311"/>
                    <a:pt x="1621" y="308"/>
                    <a:pt x="1625" y="305"/>
                  </a:cubicBezTo>
                  <a:cubicBezTo>
                    <a:pt x="1627" y="304"/>
                    <a:pt x="1631" y="300"/>
                    <a:pt x="1634" y="300"/>
                  </a:cubicBezTo>
                  <a:cubicBezTo>
                    <a:pt x="1638" y="302"/>
                    <a:pt x="1643" y="303"/>
                    <a:pt x="1647" y="304"/>
                  </a:cubicBezTo>
                  <a:cubicBezTo>
                    <a:pt x="1648" y="302"/>
                    <a:pt x="1650" y="297"/>
                    <a:pt x="1649" y="295"/>
                  </a:cubicBezTo>
                  <a:cubicBezTo>
                    <a:pt x="1649" y="294"/>
                    <a:pt x="1644" y="287"/>
                    <a:pt x="1644" y="288"/>
                  </a:cubicBezTo>
                  <a:cubicBezTo>
                    <a:pt x="1645" y="284"/>
                    <a:pt x="1646" y="280"/>
                    <a:pt x="1647" y="276"/>
                  </a:cubicBezTo>
                  <a:cubicBezTo>
                    <a:pt x="1647" y="274"/>
                    <a:pt x="1642" y="270"/>
                    <a:pt x="1642" y="269"/>
                  </a:cubicBezTo>
                  <a:cubicBezTo>
                    <a:pt x="1647" y="269"/>
                    <a:pt x="1652" y="270"/>
                    <a:pt x="1658" y="271"/>
                  </a:cubicBezTo>
                  <a:cubicBezTo>
                    <a:pt x="1662" y="271"/>
                    <a:pt x="1664" y="277"/>
                    <a:pt x="1667" y="281"/>
                  </a:cubicBezTo>
                  <a:cubicBezTo>
                    <a:pt x="1664" y="281"/>
                    <a:pt x="1656" y="280"/>
                    <a:pt x="1655" y="283"/>
                  </a:cubicBezTo>
                  <a:cubicBezTo>
                    <a:pt x="1653" y="287"/>
                    <a:pt x="1657" y="289"/>
                    <a:pt x="1659" y="293"/>
                  </a:cubicBezTo>
                  <a:cubicBezTo>
                    <a:pt x="1662" y="296"/>
                    <a:pt x="1666" y="294"/>
                    <a:pt x="1671" y="294"/>
                  </a:cubicBezTo>
                  <a:cubicBezTo>
                    <a:pt x="1676" y="293"/>
                    <a:pt x="1672" y="289"/>
                    <a:pt x="1675" y="285"/>
                  </a:cubicBezTo>
                  <a:cubicBezTo>
                    <a:pt x="1676" y="284"/>
                    <a:pt x="1681" y="283"/>
                    <a:pt x="1682" y="282"/>
                  </a:cubicBezTo>
                  <a:cubicBezTo>
                    <a:pt x="1687" y="280"/>
                    <a:pt x="1692" y="278"/>
                    <a:pt x="1697" y="275"/>
                  </a:cubicBezTo>
                  <a:cubicBezTo>
                    <a:pt x="1704" y="272"/>
                    <a:pt x="1712" y="269"/>
                    <a:pt x="1719" y="265"/>
                  </a:cubicBezTo>
                  <a:cubicBezTo>
                    <a:pt x="1721" y="272"/>
                    <a:pt x="1721" y="272"/>
                    <a:pt x="1728" y="274"/>
                  </a:cubicBezTo>
                  <a:cubicBezTo>
                    <a:pt x="1732" y="275"/>
                    <a:pt x="1734" y="267"/>
                    <a:pt x="1738" y="267"/>
                  </a:cubicBezTo>
                  <a:cubicBezTo>
                    <a:pt x="1743" y="268"/>
                    <a:pt x="1747" y="269"/>
                    <a:pt x="1752" y="266"/>
                  </a:cubicBezTo>
                  <a:cubicBezTo>
                    <a:pt x="1757" y="264"/>
                    <a:pt x="1759" y="264"/>
                    <a:pt x="1765" y="265"/>
                  </a:cubicBezTo>
                  <a:cubicBezTo>
                    <a:pt x="1764" y="267"/>
                    <a:pt x="1763" y="269"/>
                    <a:pt x="1762" y="270"/>
                  </a:cubicBezTo>
                  <a:cubicBezTo>
                    <a:pt x="1769" y="272"/>
                    <a:pt x="1769" y="273"/>
                    <a:pt x="1773" y="266"/>
                  </a:cubicBezTo>
                  <a:cubicBezTo>
                    <a:pt x="1777" y="261"/>
                    <a:pt x="1775" y="260"/>
                    <a:pt x="1771" y="255"/>
                  </a:cubicBezTo>
                  <a:cubicBezTo>
                    <a:pt x="1780" y="251"/>
                    <a:pt x="1794" y="252"/>
                    <a:pt x="1804" y="256"/>
                  </a:cubicBezTo>
                  <a:cubicBezTo>
                    <a:pt x="1810" y="259"/>
                    <a:pt x="1817" y="261"/>
                    <a:pt x="1824" y="264"/>
                  </a:cubicBezTo>
                  <a:cubicBezTo>
                    <a:pt x="1828" y="266"/>
                    <a:pt x="1833" y="271"/>
                    <a:pt x="1837" y="274"/>
                  </a:cubicBezTo>
                  <a:cubicBezTo>
                    <a:pt x="1838" y="272"/>
                    <a:pt x="1840" y="264"/>
                    <a:pt x="1838" y="262"/>
                  </a:cubicBezTo>
                  <a:cubicBezTo>
                    <a:pt x="1833" y="258"/>
                    <a:pt x="1828" y="255"/>
                    <a:pt x="1824" y="251"/>
                  </a:cubicBezTo>
                  <a:cubicBezTo>
                    <a:pt x="1820" y="249"/>
                    <a:pt x="1826" y="242"/>
                    <a:pt x="1827" y="239"/>
                  </a:cubicBezTo>
                  <a:cubicBezTo>
                    <a:pt x="1828" y="236"/>
                    <a:pt x="1821" y="233"/>
                    <a:pt x="1818" y="232"/>
                  </a:cubicBezTo>
                  <a:cubicBezTo>
                    <a:pt x="1823" y="228"/>
                    <a:pt x="1828" y="224"/>
                    <a:pt x="1833" y="220"/>
                  </a:cubicBezTo>
                  <a:cubicBezTo>
                    <a:pt x="1836" y="217"/>
                    <a:pt x="1837" y="208"/>
                    <a:pt x="1839" y="204"/>
                  </a:cubicBezTo>
                  <a:cubicBezTo>
                    <a:pt x="1841" y="199"/>
                    <a:pt x="1863" y="204"/>
                    <a:pt x="1869" y="205"/>
                  </a:cubicBezTo>
                  <a:cubicBezTo>
                    <a:pt x="1867" y="210"/>
                    <a:pt x="1865" y="216"/>
                    <a:pt x="1863" y="222"/>
                  </a:cubicBezTo>
                  <a:cubicBezTo>
                    <a:pt x="1862" y="225"/>
                    <a:pt x="1866" y="231"/>
                    <a:pt x="1868" y="234"/>
                  </a:cubicBezTo>
                  <a:cubicBezTo>
                    <a:pt x="1870" y="239"/>
                    <a:pt x="1862" y="261"/>
                    <a:pt x="1866" y="264"/>
                  </a:cubicBezTo>
                  <a:cubicBezTo>
                    <a:pt x="1871" y="267"/>
                    <a:pt x="1876" y="267"/>
                    <a:pt x="1874" y="273"/>
                  </a:cubicBezTo>
                  <a:cubicBezTo>
                    <a:pt x="1872" y="277"/>
                    <a:pt x="1871" y="285"/>
                    <a:pt x="1868" y="286"/>
                  </a:cubicBezTo>
                  <a:cubicBezTo>
                    <a:pt x="1863" y="290"/>
                    <a:pt x="1857" y="293"/>
                    <a:pt x="1852" y="296"/>
                  </a:cubicBezTo>
                  <a:cubicBezTo>
                    <a:pt x="1850" y="297"/>
                    <a:pt x="1843" y="295"/>
                    <a:pt x="1840" y="295"/>
                  </a:cubicBezTo>
                  <a:cubicBezTo>
                    <a:pt x="1847" y="300"/>
                    <a:pt x="1854" y="305"/>
                    <a:pt x="1863" y="302"/>
                  </a:cubicBezTo>
                  <a:cubicBezTo>
                    <a:pt x="1870" y="300"/>
                    <a:pt x="1878" y="290"/>
                    <a:pt x="1883" y="284"/>
                  </a:cubicBezTo>
                  <a:cubicBezTo>
                    <a:pt x="1889" y="278"/>
                    <a:pt x="1874" y="270"/>
                    <a:pt x="1887" y="266"/>
                  </a:cubicBezTo>
                  <a:cubicBezTo>
                    <a:pt x="1889" y="265"/>
                    <a:pt x="1896" y="261"/>
                    <a:pt x="1897" y="264"/>
                  </a:cubicBezTo>
                  <a:cubicBezTo>
                    <a:pt x="1901" y="267"/>
                    <a:pt x="1904" y="271"/>
                    <a:pt x="1907" y="274"/>
                  </a:cubicBezTo>
                  <a:cubicBezTo>
                    <a:pt x="1906" y="270"/>
                    <a:pt x="1907" y="265"/>
                    <a:pt x="1903" y="262"/>
                  </a:cubicBezTo>
                  <a:cubicBezTo>
                    <a:pt x="1898" y="259"/>
                    <a:pt x="1897" y="259"/>
                    <a:pt x="1891" y="260"/>
                  </a:cubicBezTo>
                  <a:cubicBezTo>
                    <a:pt x="1890" y="260"/>
                    <a:pt x="1878" y="263"/>
                    <a:pt x="1878" y="261"/>
                  </a:cubicBezTo>
                  <a:cubicBezTo>
                    <a:pt x="1877" y="258"/>
                    <a:pt x="1874" y="252"/>
                    <a:pt x="1875" y="249"/>
                  </a:cubicBezTo>
                  <a:cubicBezTo>
                    <a:pt x="1877" y="245"/>
                    <a:pt x="1881" y="240"/>
                    <a:pt x="1879" y="236"/>
                  </a:cubicBezTo>
                  <a:cubicBezTo>
                    <a:pt x="1877" y="233"/>
                    <a:pt x="1870" y="226"/>
                    <a:pt x="1872" y="223"/>
                  </a:cubicBezTo>
                  <a:cubicBezTo>
                    <a:pt x="1875" y="218"/>
                    <a:pt x="1880" y="218"/>
                    <a:pt x="1885" y="216"/>
                  </a:cubicBezTo>
                  <a:cubicBezTo>
                    <a:pt x="1888" y="214"/>
                    <a:pt x="1885" y="206"/>
                    <a:pt x="1884" y="204"/>
                  </a:cubicBezTo>
                  <a:cubicBezTo>
                    <a:pt x="1887" y="203"/>
                    <a:pt x="1892" y="210"/>
                    <a:pt x="1890" y="213"/>
                  </a:cubicBezTo>
                  <a:cubicBezTo>
                    <a:pt x="1887" y="220"/>
                    <a:pt x="1887" y="220"/>
                    <a:pt x="1891" y="227"/>
                  </a:cubicBezTo>
                  <a:cubicBezTo>
                    <a:pt x="1894" y="231"/>
                    <a:pt x="1913" y="231"/>
                    <a:pt x="1917" y="232"/>
                  </a:cubicBezTo>
                  <a:cubicBezTo>
                    <a:pt x="1910" y="229"/>
                    <a:pt x="1904" y="226"/>
                    <a:pt x="1897" y="223"/>
                  </a:cubicBezTo>
                  <a:cubicBezTo>
                    <a:pt x="1889" y="220"/>
                    <a:pt x="1903" y="214"/>
                    <a:pt x="1906" y="213"/>
                  </a:cubicBezTo>
                  <a:cubicBezTo>
                    <a:pt x="1915" y="210"/>
                    <a:pt x="1919" y="212"/>
                    <a:pt x="1928" y="216"/>
                  </a:cubicBezTo>
                  <a:cubicBezTo>
                    <a:pt x="1931" y="217"/>
                    <a:pt x="1934" y="219"/>
                    <a:pt x="1936" y="221"/>
                  </a:cubicBezTo>
                  <a:cubicBezTo>
                    <a:pt x="1939" y="222"/>
                    <a:pt x="1942" y="221"/>
                    <a:pt x="1945" y="220"/>
                  </a:cubicBezTo>
                  <a:cubicBezTo>
                    <a:pt x="1944" y="218"/>
                    <a:pt x="1943" y="212"/>
                    <a:pt x="1941" y="210"/>
                  </a:cubicBezTo>
                  <a:cubicBezTo>
                    <a:pt x="1940" y="209"/>
                    <a:pt x="1933" y="209"/>
                    <a:pt x="1931" y="208"/>
                  </a:cubicBezTo>
                  <a:cubicBezTo>
                    <a:pt x="1927" y="208"/>
                    <a:pt x="1927" y="194"/>
                    <a:pt x="1926" y="191"/>
                  </a:cubicBezTo>
                  <a:cubicBezTo>
                    <a:pt x="1937" y="190"/>
                    <a:pt x="1947" y="189"/>
                    <a:pt x="1957" y="188"/>
                  </a:cubicBezTo>
                  <a:cubicBezTo>
                    <a:pt x="1963" y="187"/>
                    <a:pt x="1969" y="186"/>
                    <a:pt x="1975" y="186"/>
                  </a:cubicBezTo>
                  <a:cubicBezTo>
                    <a:pt x="1979" y="185"/>
                    <a:pt x="1977" y="181"/>
                    <a:pt x="1977" y="177"/>
                  </a:cubicBezTo>
                  <a:cubicBezTo>
                    <a:pt x="1978" y="170"/>
                    <a:pt x="1977" y="170"/>
                    <a:pt x="1983" y="166"/>
                  </a:cubicBezTo>
                  <a:cubicBezTo>
                    <a:pt x="1987" y="163"/>
                    <a:pt x="1992" y="160"/>
                    <a:pt x="1996" y="158"/>
                  </a:cubicBezTo>
                  <a:cubicBezTo>
                    <a:pt x="2006" y="155"/>
                    <a:pt x="2018" y="154"/>
                    <a:pt x="2028" y="152"/>
                  </a:cubicBezTo>
                  <a:cubicBezTo>
                    <a:pt x="2047" y="149"/>
                    <a:pt x="2065" y="147"/>
                    <a:pt x="2083" y="140"/>
                  </a:cubicBezTo>
                  <a:cubicBezTo>
                    <a:pt x="2087" y="138"/>
                    <a:pt x="2085" y="131"/>
                    <a:pt x="2089" y="129"/>
                  </a:cubicBezTo>
                  <a:cubicBezTo>
                    <a:pt x="2094" y="127"/>
                    <a:pt x="2100" y="124"/>
                    <a:pt x="2105" y="121"/>
                  </a:cubicBezTo>
                  <a:cubicBezTo>
                    <a:pt x="2111" y="118"/>
                    <a:pt x="2123" y="118"/>
                    <a:pt x="2128" y="125"/>
                  </a:cubicBezTo>
                  <a:cubicBezTo>
                    <a:pt x="2123" y="126"/>
                    <a:pt x="2117" y="128"/>
                    <a:pt x="2112" y="129"/>
                  </a:cubicBezTo>
                  <a:cubicBezTo>
                    <a:pt x="2120" y="131"/>
                    <a:pt x="2128" y="132"/>
                    <a:pt x="2136" y="133"/>
                  </a:cubicBezTo>
                  <a:cubicBezTo>
                    <a:pt x="2133" y="136"/>
                    <a:pt x="2130" y="139"/>
                    <a:pt x="2127" y="141"/>
                  </a:cubicBezTo>
                  <a:cubicBezTo>
                    <a:pt x="2131" y="142"/>
                    <a:pt x="2135" y="142"/>
                    <a:pt x="2140" y="142"/>
                  </a:cubicBezTo>
                  <a:cubicBezTo>
                    <a:pt x="2140" y="141"/>
                    <a:pt x="2139" y="134"/>
                    <a:pt x="2141" y="134"/>
                  </a:cubicBezTo>
                  <a:cubicBezTo>
                    <a:pt x="2144" y="134"/>
                    <a:pt x="2148" y="134"/>
                    <a:pt x="2151" y="134"/>
                  </a:cubicBezTo>
                  <a:cubicBezTo>
                    <a:pt x="2156" y="135"/>
                    <a:pt x="2162" y="133"/>
                    <a:pt x="2167" y="137"/>
                  </a:cubicBezTo>
                  <a:cubicBezTo>
                    <a:pt x="2171" y="140"/>
                    <a:pt x="2179" y="143"/>
                    <a:pt x="2182" y="147"/>
                  </a:cubicBezTo>
                  <a:cubicBezTo>
                    <a:pt x="2183" y="148"/>
                    <a:pt x="2188" y="153"/>
                    <a:pt x="2187" y="154"/>
                  </a:cubicBezTo>
                  <a:cubicBezTo>
                    <a:pt x="2186" y="156"/>
                    <a:pt x="2185" y="161"/>
                    <a:pt x="2183" y="162"/>
                  </a:cubicBezTo>
                  <a:cubicBezTo>
                    <a:pt x="2162" y="175"/>
                    <a:pt x="2140" y="188"/>
                    <a:pt x="2119" y="202"/>
                  </a:cubicBezTo>
                  <a:cubicBezTo>
                    <a:pt x="2134" y="197"/>
                    <a:pt x="2149" y="193"/>
                    <a:pt x="2164" y="189"/>
                  </a:cubicBezTo>
                  <a:cubicBezTo>
                    <a:pt x="2160" y="188"/>
                    <a:pt x="2156" y="188"/>
                    <a:pt x="2152" y="187"/>
                  </a:cubicBezTo>
                  <a:cubicBezTo>
                    <a:pt x="2157" y="183"/>
                    <a:pt x="2164" y="180"/>
                    <a:pt x="2169" y="184"/>
                  </a:cubicBezTo>
                  <a:cubicBezTo>
                    <a:pt x="2177" y="190"/>
                    <a:pt x="2179" y="189"/>
                    <a:pt x="2189" y="188"/>
                  </a:cubicBezTo>
                  <a:cubicBezTo>
                    <a:pt x="2202" y="187"/>
                    <a:pt x="2215" y="190"/>
                    <a:pt x="2228" y="191"/>
                  </a:cubicBezTo>
                  <a:cubicBezTo>
                    <a:pt x="2225" y="193"/>
                    <a:pt x="2223" y="194"/>
                    <a:pt x="2220" y="196"/>
                  </a:cubicBezTo>
                  <a:cubicBezTo>
                    <a:pt x="2223" y="197"/>
                    <a:pt x="2229" y="202"/>
                    <a:pt x="2232" y="201"/>
                  </a:cubicBezTo>
                  <a:cubicBezTo>
                    <a:pt x="2238" y="201"/>
                    <a:pt x="2243" y="201"/>
                    <a:pt x="2248" y="201"/>
                  </a:cubicBezTo>
                  <a:cubicBezTo>
                    <a:pt x="2251" y="200"/>
                    <a:pt x="2259" y="202"/>
                    <a:pt x="2260" y="198"/>
                  </a:cubicBezTo>
                  <a:cubicBezTo>
                    <a:pt x="2261" y="190"/>
                    <a:pt x="2260" y="190"/>
                    <a:pt x="2267" y="190"/>
                  </a:cubicBezTo>
                  <a:cubicBezTo>
                    <a:pt x="2272" y="190"/>
                    <a:pt x="2277" y="191"/>
                    <a:pt x="2282" y="190"/>
                  </a:cubicBezTo>
                  <a:cubicBezTo>
                    <a:pt x="2285" y="189"/>
                    <a:pt x="2293" y="186"/>
                    <a:pt x="2296" y="187"/>
                  </a:cubicBezTo>
                  <a:cubicBezTo>
                    <a:pt x="2299" y="188"/>
                    <a:pt x="2304" y="196"/>
                    <a:pt x="2307" y="199"/>
                  </a:cubicBezTo>
                  <a:cubicBezTo>
                    <a:pt x="2308" y="201"/>
                    <a:pt x="2305" y="210"/>
                    <a:pt x="2305" y="213"/>
                  </a:cubicBezTo>
                  <a:cubicBezTo>
                    <a:pt x="2305" y="215"/>
                    <a:pt x="2305" y="227"/>
                    <a:pt x="2307" y="227"/>
                  </a:cubicBezTo>
                  <a:cubicBezTo>
                    <a:pt x="2311" y="230"/>
                    <a:pt x="2316" y="233"/>
                    <a:pt x="2321" y="235"/>
                  </a:cubicBezTo>
                  <a:cubicBezTo>
                    <a:pt x="2323" y="237"/>
                    <a:pt x="2329" y="226"/>
                    <a:pt x="2330" y="224"/>
                  </a:cubicBezTo>
                  <a:cubicBezTo>
                    <a:pt x="2334" y="219"/>
                    <a:pt x="2334" y="218"/>
                    <a:pt x="2339" y="222"/>
                  </a:cubicBezTo>
                  <a:cubicBezTo>
                    <a:pt x="2345" y="225"/>
                    <a:pt x="2346" y="227"/>
                    <a:pt x="2352" y="225"/>
                  </a:cubicBezTo>
                  <a:cubicBezTo>
                    <a:pt x="2356" y="224"/>
                    <a:pt x="2361" y="221"/>
                    <a:pt x="2364" y="223"/>
                  </a:cubicBezTo>
                  <a:cubicBezTo>
                    <a:pt x="2367" y="224"/>
                    <a:pt x="2373" y="229"/>
                    <a:pt x="2377" y="228"/>
                  </a:cubicBezTo>
                  <a:cubicBezTo>
                    <a:pt x="2381" y="226"/>
                    <a:pt x="2386" y="224"/>
                    <a:pt x="2391" y="222"/>
                  </a:cubicBezTo>
                  <a:cubicBezTo>
                    <a:pt x="2390" y="220"/>
                    <a:pt x="2385" y="214"/>
                    <a:pt x="2387" y="212"/>
                  </a:cubicBezTo>
                  <a:cubicBezTo>
                    <a:pt x="2388" y="210"/>
                    <a:pt x="2393" y="202"/>
                    <a:pt x="2395" y="202"/>
                  </a:cubicBezTo>
                  <a:cubicBezTo>
                    <a:pt x="2404" y="203"/>
                    <a:pt x="2413" y="205"/>
                    <a:pt x="2422" y="206"/>
                  </a:cubicBezTo>
                  <a:cubicBezTo>
                    <a:pt x="2429" y="207"/>
                    <a:pt x="2437" y="209"/>
                    <a:pt x="2443" y="211"/>
                  </a:cubicBezTo>
                  <a:cubicBezTo>
                    <a:pt x="2451" y="213"/>
                    <a:pt x="2461" y="214"/>
                    <a:pt x="2467" y="217"/>
                  </a:cubicBezTo>
                  <a:cubicBezTo>
                    <a:pt x="2471" y="220"/>
                    <a:pt x="2481" y="235"/>
                    <a:pt x="2485" y="234"/>
                  </a:cubicBezTo>
                  <a:cubicBezTo>
                    <a:pt x="2494" y="233"/>
                    <a:pt x="2503" y="231"/>
                    <a:pt x="2512" y="229"/>
                  </a:cubicBezTo>
                  <a:cubicBezTo>
                    <a:pt x="2520" y="228"/>
                    <a:pt x="2527" y="232"/>
                    <a:pt x="2535" y="234"/>
                  </a:cubicBezTo>
                  <a:cubicBezTo>
                    <a:pt x="2539" y="235"/>
                    <a:pt x="2541" y="235"/>
                    <a:pt x="2543" y="239"/>
                  </a:cubicBezTo>
                  <a:cubicBezTo>
                    <a:pt x="2544" y="244"/>
                    <a:pt x="2544" y="245"/>
                    <a:pt x="2542" y="251"/>
                  </a:cubicBezTo>
                  <a:cubicBezTo>
                    <a:pt x="2550" y="253"/>
                    <a:pt x="2556" y="256"/>
                    <a:pt x="2564" y="255"/>
                  </a:cubicBezTo>
                  <a:cubicBezTo>
                    <a:pt x="2573" y="253"/>
                    <a:pt x="2579" y="253"/>
                    <a:pt x="2589" y="254"/>
                  </a:cubicBezTo>
                  <a:cubicBezTo>
                    <a:pt x="2592" y="255"/>
                    <a:pt x="2597" y="257"/>
                    <a:pt x="2600" y="255"/>
                  </a:cubicBezTo>
                  <a:cubicBezTo>
                    <a:pt x="2604" y="251"/>
                    <a:pt x="2604" y="251"/>
                    <a:pt x="2607" y="255"/>
                  </a:cubicBezTo>
                  <a:cubicBezTo>
                    <a:pt x="2610" y="258"/>
                    <a:pt x="2615" y="264"/>
                    <a:pt x="2618" y="266"/>
                  </a:cubicBezTo>
                  <a:cubicBezTo>
                    <a:pt x="2621" y="267"/>
                    <a:pt x="2626" y="265"/>
                    <a:pt x="2629" y="264"/>
                  </a:cubicBezTo>
                  <a:cubicBezTo>
                    <a:pt x="2628" y="258"/>
                    <a:pt x="2627" y="252"/>
                    <a:pt x="2627" y="246"/>
                  </a:cubicBezTo>
                  <a:cubicBezTo>
                    <a:pt x="2640" y="247"/>
                    <a:pt x="2653" y="248"/>
                    <a:pt x="2666" y="249"/>
                  </a:cubicBezTo>
                  <a:cubicBezTo>
                    <a:pt x="2676" y="250"/>
                    <a:pt x="2686" y="257"/>
                    <a:pt x="2696" y="262"/>
                  </a:cubicBezTo>
                  <a:cubicBezTo>
                    <a:pt x="2707" y="267"/>
                    <a:pt x="2717" y="272"/>
                    <a:pt x="2727" y="278"/>
                  </a:cubicBezTo>
                  <a:cubicBezTo>
                    <a:pt x="2734" y="282"/>
                    <a:pt x="2735" y="283"/>
                    <a:pt x="2738" y="290"/>
                  </a:cubicBezTo>
                  <a:cubicBezTo>
                    <a:pt x="2741" y="298"/>
                    <a:pt x="2740" y="301"/>
                    <a:pt x="2748" y="301"/>
                  </a:cubicBezTo>
                  <a:cubicBezTo>
                    <a:pt x="2747" y="298"/>
                    <a:pt x="2746" y="294"/>
                    <a:pt x="2745" y="291"/>
                  </a:cubicBezTo>
                  <a:cubicBezTo>
                    <a:pt x="2753" y="291"/>
                    <a:pt x="2758" y="291"/>
                    <a:pt x="2765" y="294"/>
                  </a:cubicBezTo>
                  <a:cubicBezTo>
                    <a:pt x="2771" y="296"/>
                    <a:pt x="2776" y="302"/>
                    <a:pt x="2780" y="306"/>
                  </a:cubicBezTo>
                  <a:cubicBezTo>
                    <a:pt x="2777" y="308"/>
                    <a:pt x="2773" y="313"/>
                    <a:pt x="2770" y="314"/>
                  </a:cubicBezTo>
                  <a:cubicBezTo>
                    <a:pt x="2767" y="314"/>
                    <a:pt x="2762" y="312"/>
                    <a:pt x="2759" y="312"/>
                  </a:cubicBezTo>
                  <a:close/>
                  <a:moveTo>
                    <a:pt x="1724" y="597"/>
                  </a:moveTo>
                  <a:cubicBezTo>
                    <a:pt x="1722" y="595"/>
                    <a:pt x="1722" y="591"/>
                    <a:pt x="1721" y="590"/>
                  </a:cubicBezTo>
                  <a:cubicBezTo>
                    <a:pt x="1714" y="587"/>
                    <a:pt x="1713" y="597"/>
                    <a:pt x="1713" y="600"/>
                  </a:cubicBezTo>
                  <a:cubicBezTo>
                    <a:pt x="1710" y="594"/>
                    <a:pt x="1709" y="591"/>
                    <a:pt x="1712" y="585"/>
                  </a:cubicBezTo>
                  <a:cubicBezTo>
                    <a:pt x="1709" y="583"/>
                    <a:pt x="1703" y="582"/>
                    <a:pt x="1701" y="580"/>
                  </a:cubicBezTo>
                  <a:cubicBezTo>
                    <a:pt x="1700" y="578"/>
                    <a:pt x="1700" y="571"/>
                    <a:pt x="1700" y="569"/>
                  </a:cubicBezTo>
                  <a:cubicBezTo>
                    <a:pt x="1700" y="569"/>
                    <a:pt x="1691" y="565"/>
                    <a:pt x="1695" y="564"/>
                  </a:cubicBezTo>
                  <a:cubicBezTo>
                    <a:pt x="1698" y="563"/>
                    <a:pt x="1700" y="568"/>
                    <a:pt x="1703" y="565"/>
                  </a:cubicBezTo>
                  <a:cubicBezTo>
                    <a:pt x="1701" y="562"/>
                    <a:pt x="1698" y="562"/>
                    <a:pt x="1700" y="559"/>
                  </a:cubicBezTo>
                  <a:cubicBezTo>
                    <a:pt x="1702" y="557"/>
                    <a:pt x="1705" y="556"/>
                    <a:pt x="1707" y="556"/>
                  </a:cubicBezTo>
                  <a:cubicBezTo>
                    <a:pt x="1711" y="557"/>
                    <a:pt x="1718" y="557"/>
                    <a:pt x="1722" y="559"/>
                  </a:cubicBezTo>
                  <a:cubicBezTo>
                    <a:pt x="1719" y="560"/>
                    <a:pt x="1716" y="563"/>
                    <a:pt x="1717" y="567"/>
                  </a:cubicBezTo>
                  <a:cubicBezTo>
                    <a:pt x="1719" y="563"/>
                    <a:pt x="1721" y="560"/>
                    <a:pt x="1725" y="560"/>
                  </a:cubicBezTo>
                  <a:cubicBezTo>
                    <a:pt x="1723" y="552"/>
                    <a:pt x="1721" y="557"/>
                    <a:pt x="1715" y="555"/>
                  </a:cubicBezTo>
                  <a:cubicBezTo>
                    <a:pt x="1716" y="552"/>
                    <a:pt x="1718" y="548"/>
                    <a:pt x="1716" y="545"/>
                  </a:cubicBezTo>
                  <a:cubicBezTo>
                    <a:pt x="1716" y="544"/>
                    <a:pt x="1713" y="537"/>
                    <a:pt x="1711" y="540"/>
                  </a:cubicBezTo>
                  <a:cubicBezTo>
                    <a:pt x="1708" y="543"/>
                    <a:pt x="1704" y="540"/>
                    <a:pt x="1701" y="538"/>
                  </a:cubicBezTo>
                  <a:cubicBezTo>
                    <a:pt x="1699" y="537"/>
                    <a:pt x="1695" y="541"/>
                    <a:pt x="1692" y="542"/>
                  </a:cubicBezTo>
                  <a:cubicBezTo>
                    <a:pt x="1686" y="543"/>
                    <a:pt x="1687" y="540"/>
                    <a:pt x="1685" y="547"/>
                  </a:cubicBezTo>
                  <a:cubicBezTo>
                    <a:pt x="1684" y="550"/>
                    <a:pt x="1677" y="551"/>
                    <a:pt x="1675" y="552"/>
                  </a:cubicBezTo>
                  <a:cubicBezTo>
                    <a:pt x="1671" y="554"/>
                    <a:pt x="1671" y="554"/>
                    <a:pt x="1670" y="559"/>
                  </a:cubicBezTo>
                  <a:cubicBezTo>
                    <a:pt x="1670" y="561"/>
                    <a:pt x="1666" y="564"/>
                    <a:pt x="1665" y="566"/>
                  </a:cubicBezTo>
                  <a:cubicBezTo>
                    <a:pt x="1668" y="566"/>
                    <a:pt x="1673" y="569"/>
                    <a:pt x="1673" y="574"/>
                  </a:cubicBezTo>
                  <a:cubicBezTo>
                    <a:pt x="1673" y="580"/>
                    <a:pt x="1674" y="583"/>
                    <a:pt x="1676" y="589"/>
                  </a:cubicBezTo>
                  <a:cubicBezTo>
                    <a:pt x="1678" y="593"/>
                    <a:pt x="1682" y="594"/>
                    <a:pt x="1684" y="598"/>
                  </a:cubicBezTo>
                  <a:cubicBezTo>
                    <a:pt x="1688" y="603"/>
                    <a:pt x="1689" y="605"/>
                    <a:pt x="1694" y="608"/>
                  </a:cubicBezTo>
                  <a:cubicBezTo>
                    <a:pt x="1690" y="609"/>
                    <a:pt x="1689" y="609"/>
                    <a:pt x="1687" y="614"/>
                  </a:cubicBezTo>
                  <a:cubicBezTo>
                    <a:pt x="1687" y="617"/>
                    <a:pt x="1685" y="620"/>
                    <a:pt x="1684" y="623"/>
                  </a:cubicBezTo>
                  <a:cubicBezTo>
                    <a:pt x="1683" y="627"/>
                    <a:pt x="1683" y="629"/>
                    <a:pt x="1684" y="633"/>
                  </a:cubicBezTo>
                  <a:cubicBezTo>
                    <a:pt x="1684" y="637"/>
                    <a:pt x="1685" y="637"/>
                    <a:pt x="1689" y="638"/>
                  </a:cubicBezTo>
                  <a:cubicBezTo>
                    <a:pt x="1693" y="638"/>
                    <a:pt x="1693" y="641"/>
                    <a:pt x="1696" y="642"/>
                  </a:cubicBezTo>
                  <a:cubicBezTo>
                    <a:pt x="1699" y="643"/>
                    <a:pt x="1702" y="644"/>
                    <a:pt x="1706" y="645"/>
                  </a:cubicBezTo>
                  <a:cubicBezTo>
                    <a:pt x="1710" y="646"/>
                    <a:pt x="1717" y="644"/>
                    <a:pt x="1722" y="643"/>
                  </a:cubicBezTo>
                  <a:cubicBezTo>
                    <a:pt x="1721" y="638"/>
                    <a:pt x="1720" y="632"/>
                    <a:pt x="1721" y="627"/>
                  </a:cubicBezTo>
                  <a:cubicBezTo>
                    <a:pt x="1723" y="619"/>
                    <a:pt x="1719" y="622"/>
                    <a:pt x="1716" y="617"/>
                  </a:cubicBezTo>
                  <a:cubicBezTo>
                    <a:pt x="1717" y="617"/>
                    <a:pt x="1718" y="617"/>
                    <a:pt x="1719" y="617"/>
                  </a:cubicBezTo>
                  <a:cubicBezTo>
                    <a:pt x="1719" y="615"/>
                    <a:pt x="1718" y="613"/>
                    <a:pt x="1717" y="612"/>
                  </a:cubicBezTo>
                  <a:cubicBezTo>
                    <a:pt x="1717" y="611"/>
                    <a:pt x="1714" y="612"/>
                    <a:pt x="1713" y="611"/>
                  </a:cubicBezTo>
                  <a:cubicBezTo>
                    <a:pt x="1711" y="608"/>
                    <a:pt x="1712" y="605"/>
                    <a:pt x="1713" y="603"/>
                  </a:cubicBezTo>
                  <a:cubicBezTo>
                    <a:pt x="1713" y="603"/>
                    <a:pt x="1726" y="605"/>
                    <a:pt x="1728" y="604"/>
                  </a:cubicBezTo>
                  <a:cubicBezTo>
                    <a:pt x="1729" y="600"/>
                    <a:pt x="1726" y="599"/>
                    <a:pt x="1724" y="597"/>
                  </a:cubicBezTo>
                  <a:close/>
                  <a:moveTo>
                    <a:pt x="413" y="136"/>
                  </a:moveTo>
                  <a:cubicBezTo>
                    <a:pt x="416" y="136"/>
                    <a:pt x="420" y="138"/>
                    <a:pt x="423" y="136"/>
                  </a:cubicBezTo>
                  <a:cubicBezTo>
                    <a:pt x="423" y="135"/>
                    <a:pt x="422" y="134"/>
                    <a:pt x="421" y="134"/>
                  </a:cubicBezTo>
                  <a:cubicBezTo>
                    <a:pt x="418" y="134"/>
                    <a:pt x="415" y="133"/>
                    <a:pt x="413" y="136"/>
                  </a:cubicBezTo>
                  <a:close/>
                  <a:moveTo>
                    <a:pt x="696" y="815"/>
                  </a:moveTo>
                  <a:cubicBezTo>
                    <a:pt x="699" y="817"/>
                    <a:pt x="702" y="819"/>
                    <a:pt x="705" y="820"/>
                  </a:cubicBezTo>
                  <a:cubicBezTo>
                    <a:pt x="707" y="820"/>
                    <a:pt x="709" y="817"/>
                    <a:pt x="712" y="819"/>
                  </a:cubicBezTo>
                  <a:cubicBezTo>
                    <a:pt x="712" y="818"/>
                    <a:pt x="711" y="817"/>
                    <a:pt x="711" y="816"/>
                  </a:cubicBezTo>
                  <a:cubicBezTo>
                    <a:pt x="707" y="814"/>
                    <a:pt x="700" y="810"/>
                    <a:pt x="696" y="815"/>
                  </a:cubicBezTo>
                  <a:close/>
                  <a:moveTo>
                    <a:pt x="669" y="553"/>
                  </a:moveTo>
                  <a:cubicBezTo>
                    <a:pt x="669" y="554"/>
                    <a:pt x="668" y="554"/>
                    <a:pt x="668" y="554"/>
                  </a:cubicBezTo>
                  <a:cubicBezTo>
                    <a:pt x="669" y="555"/>
                    <a:pt x="669" y="555"/>
                    <a:pt x="669" y="555"/>
                  </a:cubicBezTo>
                  <a:cubicBezTo>
                    <a:pt x="670" y="553"/>
                    <a:pt x="671" y="553"/>
                    <a:pt x="670" y="551"/>
                  </a:cubicBezTo>
                  <a:cubicBezTo>
                    <a:pt x="670" y="551"/>
                    <a:pt x="669" y="552"/>
                    <a:pt x="669" y="552"/>
                  </a:cubicBezTo>
                  <a:cubicBezTo>
                    <a:pt x="668" y="550"/>
                    <a:pt x="666" y="549"/>
                    <a:pt x="664" y="550"/>
                  </a:cubicBezTo>
                  <a:cubicBezTo>
                    <a:pt x="662" y="551"/>
                    <a:pt x="661" y="549"/>
                    <a:pt x="658" y="551"/>
                  </a:cubicBezTo>
                  <a:cubicBezTo>
                    <a:pt x="659" y="551"/>
                    <a:pt x="659" y="551"/>
                    <a:pt x="660" y="551"/>
                  </a:cubicBezTo>
                  <a:cubicBezTo>
                    <a:pt x="663" y="552"/>
                    <a:pt x="667" y="555"/>
                    <a:pt x="669" y="553"/>
                  </a:cubicBezTo>
                  <a:close/>
                  <a:moveTo>
                    <a:pt x="654" y="547"/>
                  </a:moveTo>
                  <a:cubicBezTo>
                    <a:pt x="652" y="546"/>
                    <a:pt x="652" y="547"/>
                    <a:pt x="651" y="547"/>
                  </a:cubicBezTo>
                  <a:cubicBezTo>
                    <a:pt x="652" y="548"/>
                    <a:pt x="652" y="548"/>
                    <a:pt x="653" y="549"/>
                  </a:cubicBezTo>
                  <a:cubicBezTo>
                    <a:pt x="653" y="548"/>
                    <a:pt x="653" y="548"/>
                    <a:pt x="654" y="547"/>
                  </a:cubicBezTo>
                  <a:close/>
                  <a:moveTo>
                    <a:pt x="657" y="551"/>
                  </a:moveTo>
                  <a:cubicBezTo>
                    <a:pt x="657" y="551"/>
                    <a:pt x="657" y="550"/>
                    <a:pt x="657" y="550"/>
                  </a:cubicBezTo>
                  <a:cubicBezTo>
                    <a:pt x="656" y="549"/>
                    <a:pt x="656" y="549"/>
                    <a:pt x="655" y="549"/>
                  </a:cubicBezTo>
                  <a:cubicBezTo>
                    <a:pt x="654" y="549"/>
                    <a:pt x="654" y="550"/>
                    <a:pt x="653" y="550"/>
                  </a:cubicBezTo>
                  <a:cubicBezTo>
                    <a:pt x="655" y="551"/>
                    <a:pt x="656" y="551"/>
                    <a:pt x="657" y="551"/>
                  </a:cubicBezTo>
                  <a:close/>
                  <a:moveTo>
                    <a:pt x="871" y="495"/>
                  </a:moveTo>
                  <a:cubicBezTo>
                    <a:pt x="872" y="493"/>
                    <a:pt x="873" y="490"/>
                    <a:pt x="874" y="488"/>
                  </a:cubicBezTo>
                  <a:cubicBezTo>
                    <a:pt x="867" y="485"/>
                    <a:pt x="861" y="494"/>
                    <a:pt x="858" y="500"/>
                  </a:cubicBezTo>
                  <a:cubicBezTo>
                    <a:pt x="854" y="510"/>
                    <a:pt x="851" y="514"/>
                    <a:pt x="844" y="521"/>
                  </a:cubicBezTo>
                  <a:cubicBezTo>
                    <a:pt x="842" y="523"/>
                    <a:pt x="842" y="530"/>
                    <a:pt x="843" y="531"/>
                  </a:cubicBezTo>
                  <a:cubicBezTo>
                    <a:pt x="844" y="534"/>
                    <a:pt x="850" y="533"/>
                    <a:pt x="852" y="533"/>
                  </a:cubicBezTo>
                  <a:cubicBezTo>
                    <a:pt x="860" y="532"/>
                    <a:pt x="867" y="532"/>
                    <a:pt x="874" y="536"/>
                  </a:cubicBezTo>
                  <a:cubicBezTo>
                    <a:pt x="871" y="536"/>
                    <a:pt x="870" y="538"/>
                    <a:pt x="870" y="541"/>
                  </a:cubicBezTo>
                  <a:cubicBezTo>
                    <a:pt x="877" y="540"/>
                    <a:pt x="878" y="535"/>
                    <a:pt x="885" y="535"/>
                  </a:cubicBezTo>
                  <a:cubicBezTo>
                    <a:pt x="884" y="540"/>
                    <a:pt x="883" y="540"/>
                    <a:pt x="887" y="541"/>
                  </a:cubicBezTo>
                  <a:cubicBezTo>
                    <a:pt x="891" y="543"/>
                    <a:pt x="892" y="543"/>
                    <a:pt x="894" y="540"/>
                  </a:cubicBezTo>
                  <a:cubicBezTo>
                    <a:pt x="896" y="536"/>
                    <a:pt x="893" y="527"/>
                    <a:pt x="893" y="523"/>
                  </a:cubicBezTo>
                  <a:cubicBezTo>
                    <a:pt x="892" y="521"/>
                    <a:pt x="887" y="520"/>
                    <a:pt x="888" y="518"/>
                  </a:cubicBezTo>
                  <a:cubicBezTo>
                    <a:pt x="888" y="514"/>
                    <a:pt x="888" y="514"/>
                    <a:pt x="885" y="511"/>
                  </a:cubicBezTo>
                  <a:cubicBezTo>
                    <a:pt x="883" y="508"/>
                    <a:pt x="874" y="511"/>
                    <a:pt x="871" y="512"/>
                  </a:cubicBezTo>
                  <a:cubicBezTo>
                    <a:pt x="871" y="510"/>
                    <a:pt x="871" y="507"/>
                    <a:pt x="870" y="506"/>
                  </a:cubicBezTo>
                  <a:cubicBezTo>
                    <a:pt x="869" y="506"/>
                    <a:pt x="866" y="505"/>
                    <a:pt x="866" y="504"/>
                  </a:cubicBezTo>
                  <a:cubicBezTo>
                    <a:pt x="866" y="499"/>
                    <a:pt x="867" y="498"/>
                    <a:pt x="871" y="495"/>
                  </a:cubicBezTo>
                  <a:close/>
                  <a:moveTo>
                    <a:pt x="783" y="817"/>
                  </a:moveTo>
                  <a:cubicBezTo>
                    <a:pt x="785" y="821"/>
                    <a:pt x="793" y="818"/>
                    <a:pt x="794" y="815"/>
                  </a:cubicBezTo>
                  <a:cubicBezTo>
                    <a:pt x="794" y="815"/>
                    <a:pt x="794" y="814"/>
                    <a:pt x="793" y="814"/>
                  </a:cubicBezTo>
                  <a:cubicBezTo>
                    <a:pt x="790" y="813"/>
                    <a:pt x="780" y="810"/>
                    <a:pt x="783" y="817"/>
                  </a:cubicBezTo>
                  <a:close/>
                  <a:moveTo>
                    <a:pt x="719" y="801"/>
                  </a:moveTo>
                  <a:cubicBezTo>
                    <a:pt x="722" y="800"/>
                    <a:pt x="725" y="799"/>
                    <a:pt x="728" y="798"/>
                  </a:cubicBezTo>
                  <a:cubicBezTo>
                    <a:pt x="726" y="796"/>
                    <a:pt x="724" y="794"/>
                    <a:pt x="721" y="794"/>
                  </a:cubicBezTo>
                  <a:cubicBezTo>
                    <a:pt x="718" y="793"/>
                    <a:pt x="717" y="790"/>
                    <a:pt x="716" y="790"/>
                  </a:cubicBezTo>
                  <a:cubicBezTo>
                    <a:pt x="712" y="790"/>
                    <a:pt x="706" y="788"/>
                    <a:pt x="703" y="784"/>
                  </a:cubicBezTo>
                  <a:cubicBezTo>
                    <a:pt x="703" y="784"/>
                    <a:pt x="703" y="785"/>
                    <a:pt x="703" y="785"/>
                  </a:cubicBezTo>
                  <a:cubicBezTo>
                    <a:pt x="694" y="779"/>
                    <a:pt x="684" y="773"/>
                    <a:pt x="673" y="772"/>
                  </a:cubicBezTo>
                  <a:cubicBezTo>
                    <a:pt x="667" y="772"/>
                    <a:pt x="662" y="773"/>
                    <a:pt x="655" y="775"/>
                  </a:cubicBezTo>
                  <a:cubicBezTo>
                    <a:pt x="650" y="776"/>
                    <a:pt x="649" y="781"/>
                    <a:pt x="645" y="783"/>
                  </a:cubicBezTo>
                  <a:cubicBezTo>
                    <a:pt x="653" y="787"/>
                    <a:pt x="662" y="769"/>
                    <a:pt x="670" y="777"/>
                  </a:cubicBezTo>
                  <a:cubicBezTo>
                    <a:pt x="669" y="778"/>
                    <a:pt x="668" y="779"/>
                    <a:pt x="666" y="778"/>
                  </a:cubicBezTo>
                  <a:cubicBezTo>
                    <a:pt x="667" y="780"/>
                    <a:pt x="670" y="781"/>
                    <a:pt x="672" y="780"/>
                  </a:cubicBezTo>
                  <a:cubicBezTo>
                    <a:pt x="674" y="779"/>
                    <a:pt x="675" y="781"/>
                    <a:pt x="677" y="782"/>
                  </a:cubicBezTo>
                  <a:cubicBezTo>
                    <a:pt x="682" y="782"/>
                    <a:pt x="686" y="785"/>
                    <a:pt x="690" y="785"/>
                  </a:cubicBezTo>
                  <a:cubicBezTo>
                    <a:pt x="695" y="786"/>
                    <a:pt x="695" y="791"/>
                    <a:pt x="700" y="793"/>
                  </a:cubicBezTo>
                  <a:cubicBezTo>
                    <a:pt x="701" y="794"/>
                    <a:pt x="706" y="793"/>
                    <a:pt x="706" y="796"/>
                  </a:cubicBezTo>
                  <a:cubicBezTo>
                    <a:pt x="706" y="797"/>
                    <a:pt x="702" y="800"/>
                    <a:pt x="701" y="801"/>
                  </a:cubicBezTo>
                  <a:cubicBezTo>
                    <a:pt x="707" y="802"/>
                    <a:pt x="713" y="800"/>
                    <a:pt x="719" y="801"/>
                  </a:cubicBezTo>
                  <a:close/>
                  <a:moveTo>
                    <a:pt x="807" y="538"/>
                  </a:moveTo>
                  <a:cubicBezTo>
                    <a:pt x="803" y="545"/>
                    <a:pt x="809" y="547"/>
                    <a:pt x="814" y="549"/>
                  </a:cubicBezTo>
                  <a:cubicBezTo>
                    <a:pt x="819" y="551"/>
                    <a:pt x="820" y="548"/>
                    <a:pt x="823" y="545"/>
                  </a:cubicBezTo>
                  <a:cubicBezTo>
                    <a:pt x="818" y="544"/>
                    <a:pt x="814" y="544"/>
                    <a:pt x="809" y="543"/>
                  </a:cubicBezTo>
                  <a:cubicBezTo>
                    <a:pt x="808" y="542"/>
                    <a:pt x="807" y="540"/>
                    <a:pt x="807" y="538"/>
                  </a:cubicBezTo>
                  <a:close/>
                  <a:moveTo>
                    <a:pt x="804" y="508"/>
                  </a:moveTo>
                  <a:cubicBezTo>
                    <a:pt x="808" y="511"/>
                    <a:pt x="819" y="521"/>
                    <a:pt x="826" y="516"/>
                  </a:cubicBezTo>
                  <a:cubicBezTo>
                    <a:pt x="820" y="509"/>
                    <a:pt x="811" y="507"/>
                    <a:pt x="804" y="508"/>
                  </a:cubicBezTo>
                  <a:close/>
                  <a:moveTo>
                    <a:pt x="1031" y="1031"/>
                  </a:moveTo>
                  <a:cubicBezTo>
                    <a:pt x="1033" y="1042"/>
                    <a:pt x="1033" y="1041"/>
                    <a:pt x="1028" y="1050"/>
                  </a:cubicBezTo>
                  <a:cubicBezTo>
                    <a:pt x="1021" y="1060"/>
                    <a:pt x="1014" y="1069"/>
                    <a:pt x="1007" y="1079"/>
                  </a:cubicBezTo>
                  <a:cubicBezTo>
                    <a:pt x="1004" y="1084"/>
                    <a:pt x="1000" y="1088"/>
                    <a:pt x="999" y="1094"/>
                  </a:cubicBezTo>
                  <a:cubicBezTo>
                    <a:pt x="998" y="1108"/>
                    <a:pt x="997" y="1123"/>
                    <a:pt x="996" y="1138"/>
                  </a:cubicBezTo>
                  <a:cubicBezTo>
                    <a:pt x="996" y="1147"/>
                    <a:pt x="986" y="1157"/>
                    <a:pt x="981" y="1165"/>
                  </a:cubicBezTo>
                  <a:cubicBezTo>
                    <a:pt x="978" y="1168"/>
                    <a:pt x="977" y="1174"/>
                    <a:pt x="973" y="1174"/>
                  </a:cubicBezTo>
                  <a:cubicBezTo>
                    <a:pt x="969" y="1174"/>
                    <a:pt x="960" y="1173"/>
                    <a:pt x="957" y="1175"/>
                  </a:cubicBezTo>
                  <a:cubicBezTo>
                    <a:pt x="947" y="1182"/>
                    <a:pt x="937" y="1189"/>
                    <a:pt x="928" y="1195"/>
                  </a:cubicBezTo>
                  <a:cubicBezTo>
                    <a:pt x="926" y="1197"/>
                    <a:pt x="926" y="1211"/>
                    <a:pt x="926" y="1214"/>
                  </a:cubicBezTo>
                  <a:cubicBezTo>
                    <a:pt x="925" y="1217"/>
                    <a:pt x="926" y="1222"/>
                    <a:pt x="924" y="1224"/>
                  </a:cubicBezTo>
                  <a:cubicBezTo>
                    <a:pt x="916" y="1235"/>
                    <a:pt x="908" y="1245"/>
                    <a:pt x="900" y="1255"/>
                  </a:cubicBezTo>
                  <a:cubicBezTo>
                    <a:pt x="892" y="1265"/>
                    <a:pt x="885" y="1274"/>
                    <a:pt x="878" y="1284"/>
                  </a:cubicBezTo>
                  <a:cubicBezTo>
                    <a:pt x="876" y="1286"/>
                    <a:pt x="853" y="1276"/>
                    <a:pt x="849" y="1275"/>
                  </a:cubicBezTo>
                  <a:cubicBezTo>
                    <a:pt x="847" y="1283"/>
                    <a:pt x="860" y="1284"/>
                    <a:pt x="862" y="1291"/>
                  </a:cubicBezTo>
                  <a:cubicBezTo>
                    <a:pt x="862" y="1294"/>
                    <a:pt x="865" y="1300"/>
                    <a:pt x="864" y="1304"/>
                  </a:cubicBezTo>
                  <a:cubicBezTo>
                    <a:pt x="864" y="1307"/>
                    <a:pt x="859" y="1311"/>
                    <a:pt x="858" y="1313"/>
                  </a:cubicBezTo>
                  <a:cubicBezTo>
                    <a:pt x="853" y="1321"/>
                    <a:pt x="846" y="1320"/>
                    <a:pt x="839" y="1323"/>
                  </a:cubicBezTo>
                  <a:cubicBezTo>
                    <a:pt x="831" y="1325"/>
                    <a:pt x="827" y="1324"/>
                    <a:pt x="820" y="1323"/>
                  </a:cubicBezTo>
                  <a:cubicBezTo>
                    <a:pt x="821" y="1328"/>
                    <a:pt x="822" y="1330"/>
                    <a:pt x="821" y="1334"/>
                  </a:cubicBezTo>
                  <a:cubicBezTo>
                    <a:pt x="820" y="1337"/>
                    <a:pt x="821" y="1342"/>
                    <a:pt x="819" y="1343"/>
                  </a:cubicBezTo>
                  <a:cubicBezTo>
                    <a:pt x="812" y="1349"/>
                    <a:pt x="807" y="1346"/>
                    <a:pt x="799" y="1342"/>
                  </a:cubicBezTo>
                  <a:cubicBezTo>
                    <a:pt x="799" y="1346"/>
                    <a:pt x="798" y="1352"/>
                    <a:pt x="799" y="1355"/>
                  </a:cubicBezTo>
                  <a:cubicBezTo>
                    <a:pt x="799" y="1358"/>
                    <a:pt x="804" y="1363"/>
                    <a:pt x="803" y="1366"/>
                  </a:cubicBezTo>
                  <a:cubicBezTo>
                    <a:pt x="800" y="1371"/>
                    <a:pt x="798" y="1376"/>
                    <a:pt x="796" y="1382"/>
                  </a:cubicBezTo>
                  <a:cubicBezTo>
                    <a:pt x="793" y="1387"/>
                    <a:pt x="792" y="1386"/>
                    <a:pt x="787" y="1388"/>
                  </a:cubicBezTo>
                  <a:cubicBezTo>
                    <a:pt x="782" y="1389"/>
                    <a:pt x="782" y="1393"/>
                    <a:pt x="779" y="1397"/>
                  </a:cubicBezTo>
                  <a:cubicBezTo>
                    <a:pt x="778" y="1400"/>
                    <a:pt x="783" y="1405"/>
                    <a:pt x="785" y="1408"/>
                  </a:cubicBezTo>
                  <a:cubicBezTo>
                    <a:pt x="787" y="1411"/>
                    <a:pt x="794" y="1408"/>
                    <a:pt x="793" y="1413"/>
                  </a:cubicBezTo>
                  <a:cubicBezTo>
                    <a:pt x="791" y="1418"/>
                    <a:pt x="790" y="1419"/>
                    <a:pt x="787" y="1423"/>
                  </a:cubicBezTo>
                  <a:cubicBezTo>
                    <a:pt x="785" y="1426"/>
                    <a:pt x="781" y="1430"/>
                    <a:pt x="779" y="1434"/>
                  </a:cubicBezTo>
                  <a:cubicBezTo>
                    <a:pt x="777" y="1440"/>
                    <a:pt x="776" y="1441"/>
                    <a:pt x="770" y="1444"/>
                  </a:cubicBezTo>
                  <a:cubicBezTo>
                    <a:pt x="765" y="1447"/>
                    <a:pt x="771" y="1464"/>
                    <a:pt x="772" y="1470"/>
                  </a:cubicBezTo>
                  <a:cubicBezTo>
                    <a:pt x="772" y="1472"/>
                    <a:pt x="772" y="1477"/>
                    <a:pt x="774" y="1479"/>
                  </a:cubicBezTo>
                  <a:cubicBezTo>
                    <a:pt x="778" y="1482"/>
                    <a:pt x="782" y="1486"/>
                    <a:pt x="786" y="1489"/>
                  </a:cubicBezTo>
                  <a:cubicBezTo>
                    <a:pt x="793" y="1495"/>
                    <a:pt x="798" y="1494"/>
                    <a:pt x="807" y="1494"/>
                  </a:cubicBezTo>
                  <a:cubicBezTo>
                    <a:pt x="799" y="1498"/>
                    <a:pt x="791" y="1502"/>
                    <a:pt x="783" y="1506"/>
                  </a:cubicBezTo>
                  <a:cubicBezTo>
                    <a:pt x="776" y="1509"/>
                    <a:pt x="775" y="1507"/>
                    <a:pt x="768" y="1504"/>
                  </a:cubicBezTo>
                  <a:cubicBezTo>
                    <a:pt x="758" y="1499"/>
                    <a:pt x="748" y="1494"/>
                    <a:pt x="738" y="1489"/>
                  </a:cubicBezTo>
                  <a:cubicBezTo>
                    <a:pt x="733" y="1487"/>
                    <a:pt x="733" y="1481"/>
                    <a:pt x="730" y="1476"/>
                  </a:cubicBezTo>
                  <a:cubicBezTo>
                    <a:pt x="725" y="1463"/>
                    <a:pt x="716" y="1450"/>
                    <a:pt x="717" y="1436"/>
                  </a:cubicBezTo>
                  <a:cubicBezTo>
                    <a:pt x="720" y="1414"/>
                    <a:pt x="722" y="1393"/>
                    <a:pt x="725" y="1371"/>
                  </a:cubicBezTo>
                  <a:cubicBezTo>
                    <a:pt x="727" y="1350"/>
                    <a:pt x="728" y="1329"/>
                    <a:pt x="732" y="1308"/>
                  </a:cubicBezTo>
                  <a:cubicBezTo>
                    <a:pt x="737" y="1283"/>
                    <a:pt x="742" y="1257"/>
                    <a:pt x="747" y="1231"/>
                  </a:cubicBezTo>
                  <a:cubicBezTo>
                    <a:pt x="750" y="1215"/>
                    <a:pt x="753" y="1200"/>
                    <a:pt x="755" y="1184"/>
                  </a:cubicBezTo>
                  <a:cubicBezTo>
                    <a:pt x="757" y="1177"/>
                    <a:pt x="759" y="1170"/>
                    <a:pt x="759" y="1163"/>
                  </a:cubicBezTo>
                  <a:cubicBezTo>
                    <a:pt x="760" y="1157"/>
                    <a:pt x="758" y="1151"/>
                    <a:pt x="757" y="1145"/>
                  </a:cubicBezTo>
                  <a:cubicBezTo>
                    <a:pt x="757" y="1141"/>
                    <a:pt x="757" y="1132"/>
                    <a:pt x="755" y="1129"/>
                  </a:cubicBezTo>
                  <a:cubicBezTo>
                    <a:pt x="753" y="1126"/>
                    <a:pt x="746" y="1123"/>
                    <a:pt x="743" y="1121"/>
                  </a:cubicBezTo>
                  <a:cubicBezTo>
                    <a:pt x="737" y="1116"/>
                    <a:pt x="731" y="1112"/>
                    <a:pt x="725" y="1108"/>
                  </a:cubicBezTo>
                  <a:cubicBezTo>
                    <a:pt x="719" y="1104"/>
                    <a:pt x="717" y="1100"/>
                    <a:pt x="713" y="1093"/>
                  </a:cubicBezTo>
                  <a:cubicBezTo>
                    <a:pt x="706" y="1079"/>
                    <a:pt x="698" y="1065"/>
                    <a:pt x="691" y="1051"/>
                  </a:cubicBezTo>
                  <a:cubicBezTo>
                    <a:pt x="685" y="1039"/>
                    <a:pt x="679" y="1028"/>
                    <a:pt x="673" y="1016"/>
                  </a:cubicBezTo>
                  <a:cubicBezTo>
                    <a:pt x="669" y="1009"/>
                    <a:pt x="675" y="996"/>
                    <a:pt x="677" y="989"/>
                  </a:cubicBezTo>
                  <a:cubicBezTo>
                    <a:pt x="678" y="985"/>
                    <a:pt x="678" y="977"/>
                    <a:pt x="681" y="974"/>
                  </a:cubicBezTo>
                  <a:cubicBezTo>
                    <a:pt x="684" y="970"/>
                    <a:pt x="688" y="965"/>
                    <a:pt x="691" y="961"/>
                  </a:cubicBezTo>
                  <a:cubicBezTo>
                    <a:pt x="699" y="951"/>
                    <a:pt x="706" y="945"/>
                    <a:pt x="704" y="931"/>
                  </a:cubicBezTo>
                  <a:cubicBezTo>
                    <a:pt x="703" y="928"/>
                    <a:pt x="701" y="926"/>
                    <a:pt x="704" y="924"/>
                  </a:cubicBezTo>
                  <a:cubicBezTo>
                    <a:pt x="704" y="923"/>
                    <a:pt x="703" y="919"/>
                    <a:pt x="703" y="917"/>
                  </a:cubicBezTo>
                  <a:cubicBezTo>
                    <a:pt x="704" y="913"/>
                    <a:pt x="695" y="909"/>
                    <a:pt x="696" y="905"/>
                  </a:cubicBezTo>
                  <a:cubicBezTo>
                    <a:pt x="697" y="900"/>
                    <a:pt x="697" y="900"/>
                    <a:pt x="692" y="898"/>
                  </a:cubicBezTo>
                  <a:cubicBezTo>
                    <a:pt x="689" y="896"/>
                    <a:pt x="689" y="896"/>
                    <a:pt x="686" y="898"/>
                  </a:cubicBezTo>
                  <a:cubicBezTo>
                    <a:pt x="684" y="899"/>
                    <a:pt x="682" y="901"/>
                    <a:pt x="680" y="903"/>
                  </a:cubicBezTo>
                  <a:cubicBezTo>
                    <a:pt x="679" y="904"/>
                    <a:pt x="682" y="908"/>
                    <a:pt x="683" y="909"/>
                  </a:cubicBezTo>
                  <a:cubicBezTo>
                    <a:pt x="677" y="911"/>
                    <a:pt x="677" y="912"/>
                    <a:pt x="674" y="905"/>
                  </a:cubicBezTo>
                  <a:cubicBezTo>
                    <a:pt x="673" y="909"/>
                    <a:pt x="667" y="903"/>
                    <a:pt x="664" y="902"/>
                  </a:cubicBezTo>
                  <a:cubicBezTo>
                    <a:pt x="662" y="902"/>
                    <a:pt x="661" y="904"/>
                    <a:pt x="660" y="903"/>
                  </a:cubicBezTo>
                  <a:cubicBezTo>
                    <a:pt x="658" y="902"/>
                    <a:pt x="656" y="900"/>
                    <a:pt x="654" y="899"/>
                  </a:cubicBezTo>
                  <a:cubicBezTo>
                    <a:pt x="650" y="896"/>
                    <a:pt x="643" y="893"/>
                    <a:pt x="640" y="889"/>
                  </a:cubicBezTo>
                  <a:cubicBezTo>
                    <a:pt x="638" y="885"/>
                    <a:pt x="639" y="880"/>
                    <a:pt x="636" y="876"/>
                  </a:cubicBezTo>
                  <a:cubicBezTo>
                    <a:pt x="629" y="868"/>
                    <a:pt x="625" y="861"/>
                    <a:pt x="615" y="858"/>
                  </a:cubicBezTo>
                  <a:cubicBezTo>
                    <a:pt x="607" y="856"/>
                    <a:pt x="594" y="855"/>
                    <a:pt x="588" y="849"/>
                  </a:cubicBezTo>
                  <a:cubicBezTo>
                    <a:pt x="583" y="844"/>
                    <a:pt x="578" y="839"/>
                    <a:pt x="572" y="834"/>
                  </a:cubicBezTo>
                  <a:cubicBezTo>
                    <a:pt x="569" y="830"/>
                    <a:pt x="564" y="834"/>
                    <a:pt x="560" y="835"/>
                  </a:cubicBezTo>
                  <a:cubicBezTo>
                    <a:pt x="550" y="838"/>
                    <a:pt x="540" y="831"/>
                    <a:pt x="531" y="827"/>
                  </a:cubicBezTo>
                  <a:cubicBezTo>
                    <a:pt x="524" y="824"/>
                    <a:pt x="517" y="822"/>
                    <a:pt x="509" y="819"/>
                  </a:cubicBezTo>
                  <a:cubicBezTo>
                    <a:pt x="507" y="818"/>
                    <a:pt x="503" y="817"/>
                    <a:pt x="501" y="815"/>
                  </a:cubicBezTo>
                  <a:cubicBezTo>
                    <a:pt x="496" y="810"/>
                    <a:pt x="491" y="805"/>
                    <a:pt x="487" y="801"/>
                  </a:cubicBezTo>
                  <a:cubicBezTo>
                    <a:pt x="482" y="796"/>
                    <a:pt x="485" y="793"/>
                    <a:pt x="487" y="787"/>
                  </a:cubicBezTo>
                  <a:cubicBezTo>
                    <a:pt x="488" y="783"/>
                    <a:pt x="480" y="775"/>
                    <a:pt x="478" y="772"/>
                  </a:cubicBezTo>
                  <a:cubicBezTo>
                    <a:pt x="476" y="768"/>
                    <a:pt x="474" y="766"/>
                    <a:pt x="471" y="763"/>
                  </a:cubicBezTo>
                  <a:cubicBezTo>
                    <a:pt x="465" y="758"/>
                    <a:pt x="460" y="753"/>
                    <a:pt x="455" y="748"/>
                  </a:cubicBezTo>
                  <a:cubicBezTo>
                    <a:pt x="454" y="747"/>
                    <a:pt x="455" y="744"/>
                    <a:pt x="456" y="743"/>
                  </a:cubicBezTo>
                  <a:cubicBezTo>
                    <a:pt x="456" y="741"/>
                    <a:pt x="453" y="739"/>
                    <a:pt x="452" y="737"/>
                  </a:cubicBezTo>
                  <a:cubicBezTo>
                    <a:pt x="449" y="733"/>
                    <a:pt x="446" y="729"/>
                    <a:pt x="441" y="725"/>
                  </a:cubicBezTo>
                  <a:cubicBezTo>
                    <a:pt x="437" y="722"/>
                    <a:pt x="433" y="720"/>
                    <a:pt x="432" y="715"/>
                  </a:cubicBezTo>
                  <a:cubicBezTo>
                    <a:pt x="431" y="712"/>
                    <a:pt x="429" y="699"/>
                    <a:pt x="426" y="698"/>
                  </a:cubicBezTo>
                  <a:cubicBezTo>
                    <a:pt x="422" y="696"/>
                    <a:pt x="417" y="694"/>
                    <a:pt x="412" y="691"/>
                  </a:cubicBezTo>
                  <a:cubicBezTo>
                    <a:pt x="414" y="697"/>
                    <a:pt x="415" y="707"/>
                    <a:pt x="418" y="711"/>
                  </a:cubicBezTo>
                  <a:cubicBezTo>
                    <a:pt x="423" y="718"/>
                    <a:pt x="428" y="722"/>
                    <a:pt x="431" y="730"/>
                  </a:cubicBezTo>
                  <a:cubicBezTo>
                    <a:pt x="433" y="734"/>
                    <a:pt x="434" y="736"/>
                    <a:pt x="437" y="739"/>
                  </a:cubicBezTo>
                  <a:cubicBezTo>
                    <a:pt x="440" y="741"/>
                    <a:pt x="441" y="744"/>
                    <a:pt x="442" y="748"/>
                  </a:cubicBezTo>
                  <a:cubicBezTo>
                    <a:pt x="443" y="751"/>
                    <a:pt x="445" y="754"/>
                    <a:pt x="445" y="758"/>
                  </a:cubicBezTo>
                  <a:cubicBezTo>
                    <a:pt x="445" y="764"/>
                    <a:pt x="448" y="760"/>
                    <a:pt x="449" y="761"/>
                  </a:cubicBezTo>
                  <a:cubicBezTo>
                    <a:pt x="451" y="763"/>
                    <a:pt x="455" y="766"/>
                    <a:pt x="455" y="769"/>
                  </a:cubicBezTo>
                  <a:cubicBezTo>
                    <a:pt x="454" y="773"/>
                    <a:pt x="451" y="774"/>
                    <a:pt x="449" y="771"/>
                  </a:cubicBezTo>
                  <a:cubicBezTo>
                    <a:pt x="446" y="765"/>
                    <a:pt x="440" y="761"/>
                    <a:pt x="434" y="757"/>
                  </a:cubicBezTo>
                  <a:cubicBezTo>
                    <a:pt x="432" y="756"/>
                    <a:pt x="433" y="749"/>
                    <a:pt x="433" y="747"/>
                  </a:cubicBezTo>
                  <a:cubicBezTo>
                    <a:pt x="433" y="743"/>
                    <a:pt x="428" y="741"/>
                    <a:pt x="426" y="740"/>
                  </a:cubicBezTo>
                  <a:cubicBezTo>
                    <a:pt x="424" y="738"/>
                    <a:pt x="422" y="739"/>
                    <a:pt x="420" y="737"/>
                  </a:cubicBezTo>
                  <a:cubicBezTo>
                    <a:pt x="417" y="734"/>
                    <a:pt x="414" y="732"/>
                    <a:pt x="412" y="730"/>
                  </a:cubicBezTo>
                  <a:cubicBezTo>
                    <a:pt x="415" y="729"/>
                    <a:pt x="422" y="729"/>
                    <a:pt x="418" y="722"/>
                  </a:cubicBezTo>
                  <a:cubicBezTo>
                    <a:pt x="414" y="717"/>
                    <a:pt x="413" y="714"/>
                    <a:pt x="407" y="712"/>
                  </a:cubicBezTo>
                  <a:cubicBezTo>
                    <a:pt x="404" y="710"/>
                    <a:pt x="403" y="704"/>
                    <a:pt x="401" y="700"/>
                  </a:cubicBezTo>
                  <a:cubicBezTo>
                    <a:pt x="399" y="694"/>
                    <a:pt x="396" y="687"/>
                    <a:pt x="394" y="681"/>
                  </a:cubicBezTo>
                  <a:cubicBezTo>
                    <a:pt x="391" y="674"/>
                    <a:pt x="382" y="667"/>
                    <a:pt x="375" y="666"/>
                  </a:cubicBezTo>
                  <a:cubicBezTo>
                    <a:pt x="369" y="664"/>
                    <a:pt x="368" y="665"/>
                    <a:pt x="365" y="659"/>
                  </a:cubicBezTo>
                  <a:cubicBezTo>
                    <a:pt x="362" y="653"/>
                    <a:pt x="360" y="647"/>
                    <a:pt x="357" y="641"/>
                  </a:cubicBezTo>
                  <a:cubicBezTo>
                    <a:pt x="353" y="633"/>
                    <a:pt x="345" y="627"/>
                    <a:pt x="342" y="618"/>
                  </a:cubicBezTo>
                  <a:cubicBezTo>
                    <a:pt x="339" y="606"/>
                    <a:pt x="339" y="598"/>
                    <a:pt x="340" y="584"/>
                  </a:cubicBezTo>
                  <a:cubicBezTo>
                    <a:pt x="340" y="574"/>
                    <a:pt x="341" y="563"/>
                    <a:pt x="341" y="552"/>
                  </a:cubicBezTo>
                  <a:cubicBezTo>
                    <a:pt x="342" y="541"/>
                    <a:pt x="339" y="535"/>
                    <a:pt x="336" y="525"/>
                  </a:cubicBezTo>
                  <a:cubicBezTo>
                    <a:pt x="342" y="526"/>
                    <a:pt x="348" y="528"/>
                    <a:pt x="354" y="530"/>
                  </a:cubicBezTo>
                  <a:cubicBezTo>
                    <a:pt x="354" y="521"/>
                    <a:pt x="354" y="520"/>
                    <a:pt x="349" y="514"/>
                  </a:cubicBezTo>
                  <a:cubicBezTo>
                    <a:pt x="344" y="509"/>
                    <a:pt x="340" y="506"/>
                    <a:pt x="335" y="503"/>
                  </a:cubicBezTo>
                  <a:cubicBezTo>
                    <a:pt x="331" y="499"/>
                    <a:pt x="326" y="499"/>
                    <a:pt x="321" y="497"/>
                  </a:cubicBezTo>
                  <a:cubicBezTo>
                    <a:pt x="313" y="494"/>
                    <a:pt x="312" y="494"/>
                    <a:pt x="309" y="485"/>
                  </a:cubicBezTo>
                  <a:cubicBezTo>
                    <a:pt x="305" y="476"/>
                    <a:pt x="290" y="471"/>
                    <a:pt x="291" y="460"/>
                  </a:cubicBezTo>
                  <a:cubicBezTo>
                    <a:pt x="292" y="450"/>
                    <a:pt x="291" y="451"/>
                    <a:pt x="283" y="446"/>
                  </a:cubicBezTo>
                  <a:cubicBezTo>
                    <a:pt x="282" y="445"/>
                    <a:pt x="278" y="455"/>
                    <a:pt x="274" y="450"/>
                  </a:cubicBezTo>
                  <a:cubicBezTo>
                    <a:pt x="272" y="447"/>
                    <a:pt x="268" y="437"/>
                    <a:pt x="264" y="435"/>
                  </a:cubicBezTo>
                  <a:cubicBezTo>
                    <a:pt x="258" y="432"/>
                    <a:pt x="257" y="431"/>
                    <a:pt x="254" y="426"/>
                  </a:cubicBezTo>
                  <a:cubicBezTo>
                    <a:pt x="250" y="420"/>
                    <a:pt x="247" y="413"/>
                    <a:pt x="243" y="409"/>
                  </a:cubicBezTo>
                  <a:cubicBezTo>
                    <a:pt x="239" y="406"/>
                    <a:pt x="234" y="403"/>
                    <a:pt x="230" y="400"/>
                  </a:cubicBezTo>
                  <a:cubicBezTo>
                    <a:pt x="220" y="393"/>
                    <a:pt x="211" y="390"/>
                    <a:pt x="200" y="386"/>
                  </a:cubicBezTo>
                  <a:cubicBezTo>
                    <a:pt x="196" y="384"/>
                    <a:pt x="191" y="388"/>
                    <a:pt x="186" y="387"/>
                  </a:cubicBezTo>
                  <a:cubicBezTo>
                    <a:pt x="182" y="386"/>
                    <a:pt x="176" y="381"/>
                    <a:pt x="172" y="378"/>
                  </a:cubicBezTo>
                  <a:cubicBezTo>
                    <a:pt x="166" y="375"/>
                    <a:pt x="165" y="373"/>
                    <a:pt x="159" y="374"/>
                  </a:cubicBezTo>
                  <a:cubicBezTo>
                    <a:pt x="153" y="375"/>
                    <a:pt x="150" y="376"/>
                    <a:pt x="152" y="383"/>
                  </a:cubicBezTo>
                  <a:cubicBezTo>
                    <a:pt x="154" y="389"/>
                    <a:pt x="131" y="396"/>
                    <a:pt x="126" y="397"/>
                  </a:cubicBezTo>
                  <a:cubicBezTo>
                    <a:pt x="125" y="395"/>
                    <a:pt x="126" y="393"/>
                    <a:pt x="129" y="392"/>
                  </a:cubicBezTo>
                  <a:cubicBezTo>
                    <a:pt x="125" y="391"/>
                    <a:pt x="128" y="380"/>
                    <a:pt x="130" y="378"/>
                  </a:cubicBezTo>
                  <a:cubicBezTo>
                    <a:pt x="136" y="375"/>
                    <a:pt x="139" y="375"/>
                    <a:pt x="145" y="375"/>
                  </a:cubicBezTo>
                  <a:cubicBezTo>
                    <a:pt x="144" y="374"/>
                    <a:pt x="142" y="372"/>
                    <a:pt x="141" y="371"/>
                  </a:cubicBezTo>
                  <a:cubicBezTo>
                    <a:pt x="142" y="370"/>
                    <a:pt x="144" y="369"/>
                    <a:pt x="146" y="367"/>
                  </a:cubicBezTo>
                  <a:cubicBezTo>
                    <a:pt x="136" y="369"/>
                    <a:pt x="131" y="371"/>
                    <a:pt x="123" y="378"/>
                  </a:cubicBezTo>
                  <a:cubicBezTo>
                    <a:pt x="115" y="384"/>
                    <a:pt x="112" y="390"/>
                    <a:pt x="107" y="398"/>
                  </a:cubicBezTo>
                  <a:cubicBezTo>
                    <a:pt x="110" y="399"/>
                    <a:pt x="112" y="400"/>
                    <a:pt x="115" y="400"/>
                  </a:cubicBezTo>
                  <a:cubicBezTo>
                    <a:pt x="107" y="410"/>
                    <a:pt x="100" y="415"/>
                    <a:pt x="91" y="422"/>
                  </a:cubicBezTo>
                  <a:cubicBezTo>
                    <a:pt x="86" y="425"/>
                    <a:pt x="72" y="429"/>
                    <a:pt x="71" y="436"/>
                  </a:cubicBezTo>
                  <a:cubicBezTo>
                    <a:pt x="71" y="442"/>
                    <a:pt x="52" y="446"/>
                    <a:pt x="46" y="447"/>
                  </a:cubicBezTo>
                  <a:cubicBezTo>
                    <a:pt x="44" y="448"/>
                    <a:pt x="42" y="448"/>
                    <a:pt x="39" y="448"/>
                  </a:cubicBezTo>
                  <a:cubicBezTo>
                    <a:pt x="37" y="448"/>
                    <a:pt x="38" y="450"/>
                    <a:pt x="36" y="451"/>
                  </a:cubicBezTo>
                  <a:cubicBezTo>
                    <a:pt x="31" y="454"/>
                    <a:pt x="28" y="455"/>
                    <a:pt x="23" y="454"/>
                  </a:cubicBezTo>
                  <a:cubicBezTo>
                    <a:pt x="28" y="450"/>
                    <a:pt x="32" y="449"/>
                    <a:pt x="38" y="445"/>
                  </a:cubicBezTo>
                  <a:cubicBezTo>
                    <a:pt x="41" y="443"/>
                    <a:pt x="53" y="432"/>
                    <a:pt x="56" y="438"/>
                  </a:cubicBezTo>
                  <a:cubicBezTo>
                    <a:pt x="59" y="434"/>
                    <a:pt x="68" y="423"/>
                    <a:pt x="73" y="427"/>
                  </a:cubicBezTo>
                  <a:cubicBezTo>
                    <a:pt x="71" y="422"/>
                    <a:pt x="80" y="419"/>
                    <a:pt x="81" y="414"/>
                  </a:cubicBezTo>
                  <a:cubicBezTo>
                    <a:pt x="82" y="410"/>
                    <a:pt x="82" y="409"/>
                    <a:pt x="85" y="406"/>
                  </a:cubicBezTo>
                  <a:cubicBezTo>
                    <a:pt x="86" y="404"/>
                    <a:pt x="88" y="403"/>
                    <a:pt x="86" y="400"/>
                  </a:cubicBezTo>
                  <a:cubicBezTo>
                    <a:pt x="80" y="403"/>
                    <a:pt x="74" y="409"/>
                    <a:pt x="67" y="404"/>
                  </a:cubicBezTo>
                  <a:cubicBezTo>
                    <a:pt x="65" y="403"/>
                    <a:pt x="61" y="398"/>
                    <a:pt x="58" y="399"/>
                  </a:cubicBezTo>
                  <a:cubicBezTo>
                    <a:pt x="55" y="400"/>
                    <a:pt x="52" y="402"/>
                    <a:pt x="48" y="403"/>
                  </a:cubicBezTo>
                  <a:cubicBezTo>
                    <a:pt x="47" y="397"/>
                    <a:pt x="46" y="390"/>
                    <a:pt x="45" y="383"/>
                  </a:cubicBezTo>
                  <a:cubicBezTo>
                    <a:pt x="43" y="384"/>
                    <a:pt x="35" y="390"/>
                    <a:pt x="34" y="390"/>
                  </a:cubicBezTo>
                  <a:cubicBezTo>
                    <a:pt x="31" y="387"/>
                    <a:pt x="25" y="384"/>
                    <a:pt x="22" y="380"/>
                  </a:cubicBezTo>
                  <a:cubicBezTo>
                    <a:pt x="20" y="376"/>
                    <a:pt x="20" y="369"/>
                    <a:pt x="19" y="364"/>
                  </a:cubicBezTo>
                  <a:cubicBezTo>
                    <a:pt x="18" y="360"/>
                    <a:pt x="21" y="357"/>
                    <a:pt x="23" y="354"/>
                  </a:cubicBezTo>
                  <a:cubicBezTo>
                    <a:pt x="27" y="348"/>
                    <a:pt x="26" y="346"/>
                    <a:pt x="33" y="347"/>
                  </a:cubicBezTo>
                  <a:cubicBezTo>
                    <a:pt x="39" y="348"/>
                    <a:pt x="39" y="343"/>
                    <a:pt x="44" y="341"/>
                  </a:cubicBezTo>
                  <a:cubicBezTo>
                    <a:pt x="49" y="339"/>
                    <a:pt x="53" y="343"/>
                    <a:pt x="55" y="337"/>
                  </a:cubicBezTo>
                  <a:cubicBezTo>
                    <a:pt x="57" y="332"/>
                    <a:pt x="55" y="331"/>
                    <a:pt x="51" y="327"/>
                  </a:cubicBezTo>
                  <a:cubicBezTo>
                    <a:pt x="53" y="327"/>
                    <a:pt x="54" y="326"/>
                    <a:pt x="56" y="325"/>
                  </a:cubicBezTo>
                  <a:cubicBezTo>
                    <a:pt x="54" y="319"/>
                    <a:pt x="49" y="324"/>
                    <a:pt x="45" y="326"/>
                  </a:cubicBezTo>
                  <a:cubicBezTo>
                    <a:pt x="40" y="329"/>
                    <a:pt x="40" y="326"/>
                    <a:pt x="35" y="326"/>
                  </a:cubicBezTo>
                  <a:cubicBezTo>
                    <a:pt x="26" y="328"/>
                    <a:pt x="16" y="329"/>
                    <a:pt x="11" y="319"/>
                  </a:cubicBezTo>
                  <a:cubicBezTo>
                    <a:pt x="12" y="319"/>
                    <a:pt x="13" y="318"/>
                    <a:pt x="14" y="318"/>
                  </a:cubicBezTo>
                  <a:cubicBezTo>
                    <a:pt x="9" y="316"/>
                    <a:pt x="3" y="315"/>
                    <a:pt x="0" y="311"/>
                  </a:cubicBezTo>
                  <a:cubicBezTo>
                    <a:pt x="7" y="308"/>
                    <a:pt x="12" y="304"/>
                    <a:pt x="19" y="304"/>
                  </a:cubicBezTo>
                  <a:cubicBezTo>
                    <a:pt x="18" y="304"/>
                    <a:pt x="18" y="303"/>
                    <a:pt x="17" y="302"/>
                  </a:cubicBezTo>
                  <a:cubicBezTo>
                    <a:pt x="23" y="299"/>
                    <a:pt x="26" y="298"/>
                    <a:pt x="32" y="298"/>
                  </a:cubicBezTo>
                  <a:cubicBezTo>
                    <a:pt x="32" y="305"/>
                    <a:pt x="38" y="304"/>
                    <a:pt x="43" y="306"/>
                  </a:cubicBezTo>
                  <a:cubicBezTo>
                    <a:pt x="48" y="307"/>
                    <a:pt x="50" y="305"/>
                    <a:pt x="54" y="302"/>
                  </a:cubicBezTo>
                  <a:cubicBezTo>
                    <a:pt x="52" y="301"/>
                    <a:pt x="50" y="300"/>
                    <a:pt x="48" y="299"/>
                  </a:cubicBezTo>
                  <a:cubicBezTo>
                    <a:pt x="49" y="299"/>
                    <a:pt x="50" y="299"/>
                    <a:pt x="51" y="298"/>
                  </a:cubicBezTo>
                  <a:cubicBezTo>
                    <a:pt x="48" y="297"/>
                    <a:pt x="48" y="295"/>
                    <a:pt x="50" y="293"/>
                  </a:cubicBezTo>
                  <a:cubicBezTo>
                    <a:pt x="45" y="292"/>
                    <a:pt x="40" y="292"/>
                    <a:pt x="35" y="290"/>
                  </a:cubicBezTo>
                  <a:cubicBezTo>
                    <a:pt x="31" y="289"/>
                    <a:pt x="31" y="282"/>
                    <a:pt x="27" y="280"/>
                  </a:cubicBezTo>
                  <a:cubicBezTo>
                    <a:pt x="25" y="279"/>
                    <a:pt x="13" y="276"/>
                    <a:pt x="12" y="273"/>
                  </a:cubicBezTo>
                  <a:cubicBezTo>
                    <a:pt x="11" y="272"/>
                    <a:pt x="14" y="266"/>
                    <a:pt x="14" y="265"/>
                  </a:cubicBezTo>
                  <a:cubicBezTo>
                    <a:pt x="15" y="264"/>
                    <a:pt x="17" y="264"/>
                    <a:pt x="18" y="264"/>
                  </a:cubicBezTo>
                  <a:cubicBezTo>
                    <a:pt x="22" y="264"/>
                    <a:pt x="29" y="265"/>
                    <a:pt x="32" y="261"/>
                  </a:cubicBezTo>
                  <a:cubicBezTo>
                    <a:pt x="35" y="257"/>
                    <a:pt x="38" y="252"/>
                    <a:pt x="42" y="248"/>
                  </a:cubicBezTo>
                  <a:cubicBezTo>
                    <a:pt x="49" y="242"/>
                    <a:pt x="58" y="238"/>
                    <a:pt x="67" y="236"/>
                  </a:cubicBezTo>
                  <a:cubicBezTo>
                    <a:pt x="73" y="235"/>
                    <a:pt x="78" y="235"/>
                    <a:pt x="82" y="232"/>
                  </a:cubicBezTo>
                  <a:cubicBezTo>
                    <a:pt x="89" y="226"/>
                    <a:pt x="89" y="226"/>
                    <a:pt x="96" y="230"/>
                  </a:cubicBezTo>
                  <a:cubicBezTo>
                    <a:pt x="102" y="234"/>
                    <a:pt x="120" y="229"/>
                    <a:pt x="123" y="237"/>
                  </a:cubicBezTo>
                  <a:cubicBezTo>
                    <a:pt x="125" y="242"/>
                    <a:pt x="144" y="242"/>
                    <a:pt x="150" y="243"/>
                  </a:cubicBezTo>
                  <a:cubicBezTo>
                    <a:pt x="159" y="244"/>
                    <a:pt x="169" y="245"/>
                    <a:pt x="178" y="247"/>
                  </a:cubicBezTo>
                  <a:cubicBezTo>
                    <a:pt x="192" y="249"/>
                    <a:pt x="206" y="252"/>
                    <a:pt x="220" y="254"/>
                  </a:cubicBezTo>
                  <a:cubicBezTo>
                    <a:pt x="229" y="256"/>
                    <a:pt x="237" y="261"/>
                    <a:pt x="246" y="265"/>
                  </a:cubicBezTo>
                  <a:cubicBezTo>
                    <a:pt x="247" y="265"/>
                    <a:pt x="257" y="254"/>
                    <a:pt x="258" y="252"/>
                  </a:cubicBezTo>
                  <a:cubicBezTo>
                    <a:pt x="261" y="249"/>
                    <a:pt x="266" y="257"/>
                    <a:pt x="269" y="256"/>
                  </a:cubicBezTo>
                  <a:cubicBezTo>
                    <a:pt x="274" y="254"/>
                    <a:pt x="296" y="240"/>
                    <a:pt x="299" y="246"/>
                  </a:cubicBezTo>
                  <a:cubicBezTo>
                    <a:pt x="291" y="250"/>
                    <a:pt x="283" y="254"/>
                    <a:pt x="275" y="258"/>
                  </a:cubicBezTo>
                  <a:cubicBezTo>
                    <a:pt x="281" y="263"/>
                    <a:pt x="302" y="245"/>
                    <a:pt x="303" y="252"/>
                  </a:cubicBezTo>
                  <a:cubicBezTo>
                    <a:pt x="306" y="249"/>
                    <a:pt x="308" y="247"/>
                    <a:pt x="311" y="244"/>
                  </a:cubicBezTo>
                  <a:cubicBezTo>
                    <a:pt x="312" y="242"/>
                    <a:pt x="308" y="241"/>
                    <a:pt x="311" y="238"/>
                  </a:cubicBezTo>
                  <a:cubicBezTo>
                    <a:pt x="317" y="245"/>
                    <a:pt x="323" y="252"/>
                    <a:pt x="330" y="258"/>
                  </a:cubicBezTo>
                  <a:cubicBezTo>
                    <a:pt x="332" y="251"/>
                    <a:pt x="333" y="249"/>
                    <a:pt x="338" y="245"/>
                  </a:cubicBezTo>
                  <a:cubicBezTo>
                    <a:pt x="341" y="248"/>
                    <a:pt x="336" y="249"/>
                    <a:pt x="340" y="252"/>
                  </a:cubicBezTo>
                  <a:cubicBezTo>
                    <a:pt x="342" y="253"/>
                    <a:pt x="339" y="256"/>
                    <a:pt x="338" y="257"/>
                  </a:cubicBezTo>
                  <a:cubicBezTo>
                    <a:pt x="341" y="257"/>
                    <a:pt x="346" y="257"/>
                    <a:pt x="348" y="255"/>
                  </a:cubicBezTo>
                  <a:cubicBezTo>
                    <a:pt x="349" y="254"/>
                    <a:pt x="347" y="251"/>
                    <a:pt x="349" y="251"/>
                  </a:cubicBezTo>
                  <a:cubicBezTo>
                    <a:pt x="350" y="250"/>
                    <a:pt x="352" y="250"/>
                    <a:pt x="353" y="250"/>
                  </a:cubicBezTo>
                  <a:cubicBezTo>
                    <a:pt x="358" y="249"/>
                    <a:pt x="366" y="254"/>
                    <a:pt x="371" y="257"/>
                  </a:cubicBezTo>
                  <a:cubicBezTo>
                    <a:pt x="381" y="261"/>
                    <a:pt x="392" y="263"/>
                    <a:pt x="403" y="265"/>
                  </a:cubicBezTo>
                  <a:cubicBezTo>
                    <a:pt x="403" y="265"/>
                    <a:pt x="402" y="264"/>
                    <a:pt x="402" y="263"/>
                  </a:cubicBezTo>
                  <a:cubicBezTo>
                    <a:pt x="409" y="263"/>
                    <a:pt x="413" y="267"/>
                    <a:pt x="419" y="270"/>
                  </a:cubicBezTo>
                  <a:cubicBezTo>
                    <a:pt x="423" y="274"/>
                    <a:pt x="410" y="278"/>
                    <a:pt x="409" y="279"/>
                  </a:cubicBezTo>
                  <a:cubicBezTo>
                    <a:pt x="413" y="280"/>
                    <a:pt x="418" y="282"/>
                    <a:pt x="423" y="282"/>
                  </a:cubicBezTo>
                  <a:cubicBezTo>
                    <a:pt x="430" y="281"/>
                    <a:pt x="438" y="281"/>
                    <a:pt x="446" y="280"/>
                  </a:cubicBezTo>
                  <a:cubicBezTo>
                    <a:pt x="449" y="280"/>
                    <a:pt x="456" y="279"/>
                    <a:pt x="458" y="283"/>
                  </a:cubicBezTo>
                  <a:cubicBezTo>
                    <a:pt x="462" y="288"/>
                    <a:pt x="465" y="293"/>
                    <a:pt x="469" y="299"/>
                  </a:cubicBezTo>
                  <a:cubicBezTo>
                    <a:pt x="468" y="296"/>
                    <a:pt x="468" y="294"/>
                    <a:pt x="467" y="292"/>
                  </a:cubicBezTo>
                  <a:cubicBezTo>
                    <a:pt x="467" y="290"/>
                    <a:pt x="468" y="289"/>
                    <a:pt x="468" y="288"/>
                  </a:cubicBezTo>
                  <a:cubicBezTo>
                    <a:pt x="467" y="282"/>
                    <a:pt x="465" y="283"/>
                    <a:pt x="468" y="278"/>
                  </a:cubicBezTo>
                  <a:cubicBezTo>
                    <a:pt x="470" y="275"/>
                    <a:pt x="486" y="274"/>
                    <a:pt x="482" y="269"/>
                  </a:cubicBezTo>
                  <a:cubicBezTo>
                    <a:pt x="475" y="272"/>
                    <a:pt x="469" y="274"/>
                    <a:pt x="461" y="274"/>
                  </a:cubicBezTo>
                  <a:cubicBezTo>
                    <a:pt x="463" y="267"/>
                    <a:pt x="465" y="268"/>
                    <a:pt x="472" y="266"/>
                  </a:cubicBezTo>
                  <a:cubicBezTo>
                    <a:pt x="478" y="263"/>
                    <a:pt x="479" y="263"/>
                    <a:pt x="485" y="266"/>
                  </a:cubicBezTo>
                  <a:cubicBezTo>
                    <a:pt x="487" y="267"/>
                    <a:pt x="488" y="271"/>
                    <a:pt x="489" y="273"/>
                  </a:cubicBezTo>
                  <a:cubicBezTo>
                    <a:pt x="490" y="275"/>
                    <a:pt x="492" y="275"/>
                    <a:pt x="494" y="276"/>
                  </a:cubicBezTo>
                  <a:cubicBezTo>
                    <a:pt x="499" y="277"/>
                    <a:pt x="504" y="278"/>
                    <a:pt x="509" y="280"/>
                  </a:cubicBezTo>
                  <a:cubicBezTo>
                    <a:pt x="513" y="282"/>
                    <a:pt x="535" y="284"/>
                    <a:pt x="536" y="281"/>
                  </a:cubicBezTo>
                  <a:cubicBezTo>
                    <a:pt x="537" y="275"/>
                    <a:pt x="538" y="272"/>
                    <a:pt x="545" y="272"/>
                  </a:cubicBezTo>
                  <a:cubicBezTo>
                    <a:pt x="549" y="272"/>
                    <a:pt x="554" y="274"/>
                    <a:pt x="558" y="275"/>
                  </a:cubicBezTo>
                  <a:cubicBezTo>
                    <a:pt x="558" y="277"/>
                    <a:pt x="555" y="284"/>
                    <a:pt x="556" y="285"/>
                  </a:cubicBezTo>
                  <a:cubicBezTo>
                    <a:pt x="556" y="287"/>
                    <a:pt x="562" y="290"/>
                    <a:pt x="564" y="291"/>
                  </a:cubicBezTo>
                  <a:cubicBezTo>
                    <a:pt x="562" y="284"/>
                    <a:pt x="559" y="278"/>
                    <a:pt x="568" y="276"/>
                  </a:cubicBezTo>
                  <a:cubicBezTo>
                    <a:pt x="572" y="276"/>
                    <a:pt x="574" y="273"/>
                    <a:pt x="576" y="270"/>
                  </a:cubicBezTo>
                  <a:cubicBezTo>
                    <a:pt x="578" y="268"/>
                    <a:pt x="577" y="266"/>
                    <a:pt x="577" y="263"/>
                  </a:cubicBezTo>
                  <a:cubicBezTo>
                    <a:pt x="574" y="264"/>
                    <a:pt x="572" y="265"/>
                    <a:pt x="570" y="266"/>
                  </a:cubicBezTo>
                  <a:cubicBezTo>
                    <a:pt x="569" y="259"/>
                    <a:pt x="574" y="258"/>
                    <a:pt x="579" y="258"/>
                  </a:cubicBezTo>
                  <a:cubicBezTo>
                    <a:pt x="579" y="252"/>
                    <a:pt x="574" y="256"/>
                    <a:pt x="570" y="255"/>
                  </a:cubicBezTo>
                  <a:cubicBezTo>
                    <a:pt x="568" y="254"/>
                    <a:pt x="558" y="252"/>
                    <a:pt x="557" y="249"/>
                  </a:cubicBezTo>
                  <a:cubicBezTo>
                    <a:pt x="555" y="243"/>
                    <a:pt x="555" y="239"/>
                    <a:pt x="555" y="233"/>
                  </a:cubicBezTo>
                  <a:cubicBezTo>
                    <a:pt x="555" y="226"/>
                    <a:pt x="558" y="225"/>
                    <a:pt x="563" y="227"/>
                  </a:cubicBezTo>
                  <a:cubicBezTo>
                    <a:pt x="564" y="224"/>
                    <a:pt x="562" y="223"/>
                    <a:pt x="559" y="223"/>
                  </a:cubicBezTo>
                  <a:cubicBezTo>
                    <a:pt x="564" y="220"/>
                    <a:pt x="564" y="221"/>
                    <a:pt x="564" y="215"/>
                  </a:cubicBezTo>
                  <a:cubicBezTo>
                    <a:pt x="564" y="209"/>
                    <a:pt x="564" y="207"/>
                    <a:pt x="562" y="203"/>
                  </a:cubicBezTo>
                  <a:cubicBezTo>
                    <a:pt x="560" y="199"/>
                    <a:pt x="561" y="194"/>
                    <a:pt x="561" y="191"/>
                  </a:cubicBezTo>
                  <a:cubicBezTo>
                    <a:pt x="562" y="187"/>
                    <a:pt x="567" y="189"/>
                    <a:pt x="569" y="189"/>
                  </a:cubicBezTo>
                  <a:cubicBezTo>
                    <a:pt x="560" y="180"/>
                    <a:pt x="575" y="182"/>
                    <a:pt x="581" y="182"/>
                  </a:cubicBezTo>
                  <a:cubicBezTo>
                    <a:pt x="590" y="182"/>
                    <a:pt x="595" y="183"/>
                    <a:pt x="603" y="185"/>
                  </a:cubicBezTo>
                  <a:cubicBezTo>
                    <a:pt x="600" y="190"/>
                    <a:pt x="595" y="201"/>
                    <a:pt x="591" y="204"/>
                  </a:cubicBezTo>
                  <a:cubicBezTo>
                    <a:pt x="586" y="206"/>
                    <a:pt x="576" y="204"/>
                    <a:pt x="572" y="204"/>
                  </a:cubicBezTo>
                  <a:cubicBezTo>
                    <a:pt x="586" y="206"/>
                    <a:pt x="570" y="215"/>
                    <a:pt x="570" y="220"/>
                  </a:cubicBezTo>
                  <a:cubicBezTo>
                    <a:pt x="578" y="219"/>
                    <a:pt x="582" y="225"/>
                    <a:pt x="583" y="232"/>
                  </a:cubicBezTo>
                  <a:cubicBezTo>
                    <a:pt x="584" y="236"/>
                    <a:pt x="591" y="242"/>
                    <a:pt x="594" y="245"/>
                  </a:cubicBezTo>
                  <a:cubicBezTo>
                    <a:pt x="590" y="247"/>
                    <a:pt x="587" y="250"/>
                    <a:pt x="583" y="252"/>
                  </a:cubicBezTo>
                  <a:cubicBezTo>
                    <a:pt x="587" y="253"/>
                    <a:pt x="590" y="256"/>
                    <a:pt x="593" y="254"/>
                  </a:cubicBezTo>
                  <a:cubicBezTo>
                    <a:pt x="596" y="251"/>
                    <a:pt x="599" y="254"/>
                    <a:pt x="603" y="256"/>
                  </a:cubicBezTo>
                  <a:cubicBezTo>
                    <a:pt x="601" y="257"/>
                    <a:pt x="599" y="258"/>
                    <a:pt x="597" y="259"/>
                  </a:cubicBezTo>
                  <a:cubicBezTo>
                    <a:pt x="601" y="262"/>
                    <a:pt x="603" y="262"/>
                    <a:pt x="602" y="267"/>
                  </a:cubicBezTo>
                  <a:cubicBezTo>
                    <a:pt x="600" y="271"/>
                    <a:pt x="600" y="272"/>
                    <a:pt x="604" y="275"/>
                  </a:cubicBezTo>
                  <a:cubicBezTo>
                    <a:pt x="606" y="271"/>
                    <a:pt x="608" y="270"/>
                    <a:pt x="608" y="265"/>
                  </a:cubicBezTo>
                  <a:cubicBezTo>
                    <a:pt x="608" y="264"/>
                    <a:pt x="609" y="257"/>
                    <a:pt x="612" y="259"/>
                  </a:cubicBezTo>
                  <a:cubicBezTo>
                    <a:pt x="614" y="260"/>
                    <a:pt x="621" y="262"/>
                    <a:pt x="621" y="265"/>
                  </a:cubicBezTo>
                  <a:cubicBezTo>
                    <a:pt x="622" y="269"/>
                    <a:pt x="625" y="273"/>
                    <a:pt x="620" y="275"/>
                  </a:cubicBezTo>
                  <a:cubicBezTo>
                    <a:pt x="620" y="274"/>
                    <a:pt x="619" y="273"/>
                    <a:pt x="619" y="272"/>
                  </a:cubicBezTo>
                  <a:cubicBezTo>
                    <a:pt x="609" y="277"/>
                    <a:pt x="631" y="297"/>
                    <a:pt x="632" y="286"/>
                  </a:cubicBezTo>
                  <a:cubicBezTo>
                    <a:pt x="633" y="283"/>
                    <a:pt x="632" y="282"/>
                    <a:pt x="634" y="280"/>
                  </a:cubicBezTo>
                  <a:cubicBezTo>
                    <a:pt x="635" y="279"/>
                    <a:pt x="639" y="277"/>
                    <a:pt x="639" y="275"/>
                  </a:cubicBezTo>
                  <a:cubicBezTo>
                    <a:pt x="639" y="267"/>
                    <a:pt x="639" y="268"/>
                    <a:pt x="646" y="265"/>
                  </a:cubicBezTo>
                  <a:cubicBezTo>
                    <a:pt x="643" y="260"/>
                    <a:pt x="640" y="258"/>
                    <a:pt x="641" y="253"/>
                  </a:cubicBezTo>
                  <a:cubicBezTo>
                    <a:pt x="642" y="248"/>
                    <a:pt x="645" y="250"/>
                    <a:pt x="650" y="250"/>
                  </a:cubicBezTo>
                  <a:cubicBezTo>
                    <a:pt x="652" y="251"/>
                    <a:pt x="660" y="251"/>
                    <a:pt x="662" y="253"/>
                  </a:cubicBezTo>
                  <a:cubicBezTo>
                    <a:pt x="666" y="257"/>
                    <a:pt x="667" y="258"/>
                    <a:pt x="673" y="259"/>
                  </a:cubicBezTo>
                  <a:cubicBezTo>
                    <a:pt x="671" y="263"/>
                    <a:pt x="674" y="266"/>
                    <a:pt x="672" y="269"/>
                  </a:cubicBezTo>
                  <a:cubicBezTo>
                    <a:pt x="670" y="271"/>
                    <a:pt x="665" y="270"/>
                    <a:pt x="663" y="270"/>
                  </a:cubicBezTo>
                  <a:cubicBezTo>
                    <a:pt x="665" y="275"/>
                    <a:pt x="666" y="279"/>
                    <a:pt x="669" y="282"/>
                  </a:cubicBezTo>
                  <a:cubicBezTo>
                    <a:pt x="673" y="285"/>
                    <a:pt x="675" y="288"/>
                    <a:pt x="671" y="293"/>
                  </a:cubicBezTo>
                  <a:cubicBezTo>
                    <a:pt x="668" y="296"/>
                    <a:pt x="662" y="298"/>
                    <a:pt x="659" y="300"/>
                  </a:cubicBezTo>
                  <a:cubicBezTo>
                    <a:pt x="655" y="302"/>
                    <a:pt x="653" y="298"/>
                    <a:pt x="650" y="295"/>
                  </a:cubicBezTo>
                  <a:cubicBezTo>
                    <a:pt x="652" y="298"/>
                    <a:pt x="653" y="301"/>
                    <a:pt x="654" y="304"/>
                  </a:cubicBezTo>
                  <a:cubicBezTo>
                    <a:pt x="652" y="303"/>
                    <a:pt x="650" y="302"/>
                    <a:pt x="648" y="301"/>
                  </a:cubicBezTo>
                  <a:cubicBezTo>
                    <a:pt x="648" y="302"/>
                    <a:pt x="648" y="303"/>
                    <a:pt x="649" y="304"/>
                  </a:cubicBezTo>
                  <a:cubicBezTo>
                    <a:pt x="646" y="303"/>
                    <a:pt x="644" y="303"/>
                    <a:pt x="642" y="302"/>
                  </a:cubicBezTo>
                  <a:cubicBezTo>
                    <a:pt x="641" y="302"/>
                    <a:pt x="642" y="298"/>
                    <a:pt x="640" y="298"/>
                  </a:cubicBezTo>
                  <a:cubicBezTo>
                    <a:pt x="637" y="298"/>
                    <a:pt x="633" y="297"/>
                    <a:pt x="631" y="301"/>
                  </a:cubicBezTo>
                  <a:cubicBezTo>
                    <a:pt x="633" y="302"/>
                    <a:pt x="635" y="303"/>
                    <a:pt x="637" y="304"/>
                  </a:cubicBezTo>
                  <a:cubicBezTo>
                    <a:pt x="635" y="308"/>
                    <a:pt x="633" y="312"/>
                    <a:pt x="630" y="313"/>
                  </a:cubicBezTo>
                  <a:cubicBezTo>
                    <a:pt x="625" y="316"/>
                    <a:pt x="623" y="314"/>
                    <a:pt x="618" y="311"/>
                  </a:cubicBezTo>
                  <a:cubicBezTo>
                    <a:pt x="610" y="307"/>
                    <a:pt x="604" y="308"/>
                    <a:pt x="595" y="307"/>
                  </a:cubicBezTo>
                  <a:cubicBezTo>
                    <a:pt x="601" y="310"/>
                    <a:pt x="607" y="313"/>
                    <a:pt x="613" y="316"/>
                  </a:cubicBezTo>
                  <a:cubicBezTo>
                    <a:pt x="617" y="318"/>
                    <a:pt x="624" y="318"/>
                    <a:pt x="629" y="318"/>
                  </a:cubicBezTo>
                  <a:cubicBezTo>
                    <a:pt x="627" y="321"/>
                    <a:pt x="624" y="330"/>
                    <a:pt x="621" y="332"/>
                  </a:cubicBezTo>
                  <a:cubicBezTo>
                    <a:pt x="619" y="333"/>
                    <a:pt x="617" y="335"/>
                    <a:pt x="615" y="334"/>
                  </a:cubicBezTo>
                  <a:cubicBezTo>
                    <a:pt x="612" y="334"/>
                    <a:pt x="610" y="333"/>
                    <a:pt x="608" y="335"/>
                  </a:cubicBezTo>
                  <a:cubicBezTo>
                    <a:pt x="601" y="339"/>
                    <a:pt x="600" y="340"/>
                    <a:pt x="593" y="337"/>
                  </a:cubicBezTo>
                  <a:cubicBezTo>
                    <a:pt x="588" y="336"/>
                    <a:pt x="584" y="335"/>
                    <a:pt x="579" y="334"/>
                  </a:cubicBezTo>
                  <a:cubicBezTo>
                    <a:pt x="582" y="335"/>
                    <a:pt x="585" y="336"/>
                    <a:pt x="588" y="338"/>
                  </a:cubicBezTo>
                  <a:cubicBezTo>
                    <a:pt x="588" y="339"/>
                    <a:pt x="587" y="339"/>
                    <a:pt x="586" y="340"/>
                  </a:cubicBezTo>
                  <a:cubicBezTo>
                    <a:pt x="591" y="339"/>
                    <a:pt x="592" y="339"/>
                    <a:pt x="597" y="341"/>
                  </a:cubicBezTo>
                  <a:cubicBezTo>
                    <a:pt x="599" y="343"/>
                    <a:pt x="603" y="346"/>
                    <a:pt x="599" y="348"/>
                  </a:cubicBezTo>
                  <a:cubicBezTo>
                    <a:pt x="595" y="350"/>
                    <a:pt x="593" y="350"/>
                    <a:pt x="588" y="350"/>
                  </a:cubicBezTo>
                  <a:cubicBezTo>
                    <a:pt x="586" y="350"/>
                    <a:pt x="584" y="355"/>
                    <a:pt x="583" y="356"/>
                  </a:cubicBezTo>
                  <a:cubicBezTo>
                    <a:pt x="579" y="362"/>
                    <a:pt x="573" y="369"/>
                    <a:pt x="572" y="376"/>
                  </a:cubicBezTo>
                  <a:cubicBezTo>
                    <a:pt x="570" y="384"/>
                    <a:pt x="569" y="392"/>
                    <a:pt x="567" y="400"/>
                  </a:cubicBezTo>
                  <a:cubicBezTo>
                    <a:pt x="570" y="401"/>
                    <a:pt x="577" y="401"/>
                    <a:pt x="580" y="403"/>
                  </a:cubicBezTo>
                  <a:cubicBezTo>
                    <a:pt x="582" y="406"/>
                    <a:pt x="584" y="415"/>
                    <a:pt x="585" y="419"/>
                  </a:cubicBezTo>
                  <a:cubicBezTo>
                    <a:pt x="588" y="426"/>
                    <a:pt x="589" y="423"/>
                    <a:pt x="596" y="422"/>
                  </a:cubicBezTo>
                  <a:cubicBezTo>
                    <a:pt x="599" y="421"/>
                    <a:pt x="603" y="423"/>
                    <a:pt x="606" y="424"/>
                  </a:cubicBezTo>
                  <a:cubicBezTo>
                    <a:pt x="615" y="428"/>
                    <a:pt x="622" y="431"/>
                    <a:pt x="631" y="437"/>
                  </a:cubicBezTo>
                  <a:cubicBezTo>
                    <a:pt x="633" y="439"/>
                    <a:pt x="638" y="444"/>
                    <a:pt x="642" y="445"/>
                  </a:cubicBezTo>
                  <a:cubicBezTo>
                    <a:pt x="646" y="445"/>
                    <a:pt x="651" y="446"/>
                    <a:pt x="656" y="446"/>
                  </a:cubicBezTo>
                  <a:cubicBezTo>
                    <a:pt x="657" y="447"/>
                    <a:pt x="666" y="446"/>
                    <a:pt x="666" y="448"/>
                  </a:cubicBezTo>
                  <a:cubicBezTo>
                    <a:pt x="666" y="455"/>
                    <a:pt x="666" y="461"/>
                    <a:pt x="666" y="468"/>
                  </a:cubicBezTo>
                  <a:cubicBezTo>
                    <a:pt x="665" y="477"/>
                    <a:pt x="674" y="484"/>
                    <a:pt x="680" y="491"/>
                  </a:cubicBezTo>
                  <a:cubicBezTo>
                    <a:pt x="685" y="497"/>
                    <a:pt x="696" y="485"/>
                    <a:pt x="695" y="480"/>
                  </a:cubicBezTo>
                  <a:cubicBezTo>
                    <a:pt x="694" y="474"/>
                    <a:pt x="693" y="468"/>
                    <a:pt x="692" y="462"/>
                  </a:cubicBezTo>
                  <a:cubicBezTo>
                    <a:pt x="692" y="459"/>
                    <a:pt x="687" y="455"/>
                    <a:pt x="686" y="452"/>
                  </a:cubicBezTo>
                  <a:cubicBezTo>
                    <a:pt x="692" y="448"/>
                    <a:pt x="703" y="444"/>
                    <a:pt x="707" y="439"/>
                  </a:cubicBezTo>
                  <a:cubicBezTo>
                    <a:pt x="710" y="433"/>
                    <a:pt x="711" y="419"/>
                    <a:pt x="707" y="415"/>
                  </a:cubicBezTo>
                  <a:cubicBezTo>
                    <a:pt x="703" y="412"/>
                    <a:pt x="700" y="409"/>
                    <a:pt x="698" y="405"/>
                  </a:cubicBezTo>
                  <a:cubicBezTo>
                    <a:pt x="694" y="400"/>
                    <a:pt x="693" y="401"/>
                    <a:pt x="697" y="397"/>
                  </a:cubicBezTo>
                  <a:cubicBezTo>
                    <a:pt x="702" y="392"/>
                    <a:pt x="703" y="393"/>
                    <a:pt x="701" y="386"/>
                  </a:cubicBezTo>
                  <a:cubicBezTo>
                    <a:pt x="700" y="382"/>
                    <a:pt x="698" y="378"/>
                    <a:pt x="699" y="374"/>
                  </a:cubicBezTo>
                  <a:cubicBezTo>
                    <a:pt x="701" y="368"/>
                    <a:pt x="701" y="366"/>
                    <a:pt x="699" y="360"/>
                  </a:cubicBezTo>
                  <a:cubicBezTo>
                    <a:pt x="698" y="356"/>
                    <a:pt x="700" y="354"/>
                    <a:pt x="705" y="354"/>
                  </a:cubicBezTo>
                  <a:cubicBezTo>
                    <a:pt x="713" y="353"/>
                    <a:pt x="720" y="359"/>
                    <a:pt x="727" y="356"/>
                  </a:cubicBezTo>
                  <a:cubicBezTo>
                    <a:pt x="732" y="354"/>
                    <a:pt x="734" y="356"/>
                    <a:pt x="738" y="359"/>
                  </a:cubicBezTo>
                  <a:cubicBezTo>
                    <a:pt x="740" y="361"/>
                    <a:pt x="746" y="364"/>
                    <a:pt x="747" y="366"/>
                  </a:cubicBezTo>
                  <a:cubicBezTo>
                    <a:pt x="748" y="371"/>
                    <a:pt x="750" y="374"/>
                    <a:pt x="755" y="373"/>
                  </a:cubicBezTo>
                  <a:cubicBezTo>
                    <a:pt x="759" y="373"/>
                    <a:pt x="762" y="375"/>
                    <a:pt x="765" y="376"/>
                  </a:cubicBezTo>
                  <a:cubicBezTo>
                    <a:pt x="763" y="380"/>
                    <a:pt x="762" y="381"/>
                    <a:pt x="763" y="385"/>
                  </a:cubicBezTo>
                  <a:cubicBezTo>
                    <a:pt x="763" y="388"/>
                    <a:pt x="764" y="392"/>
                    <a:pt x="763" y="395"/>
                  </a:cubicBezTo>
                  <a:cubicBezTo>
                    <a:pt x="764" y="395"/>
                    <a:pt x="765" y="396"/>
                    <a:pt x="766" y="395"/>
                  </a:cubicBezTo>
                  <a:cubicBezTo>
                    <a:pt x="764" y="398"/>
                    <a:pt x="759" y="402"/>
                    <a:pt x="762" y="404"/>
                  </a:cubicBezTo>
                  <a:cubicBezTo>
                    <a:pt x="767" y="389"/>
                    <a:pt x="785" y="422"/>
                    <a:pt x="788" y="402"/>
                  </a:cubicBezTo>
                  <a:cubicBezTo>
                    <a:pt x="789" y="403"/>
                    <a:pt x="791" y="403"/>
                    <a:pt x="791" y="404"/>
                  </a:cubicBezTo>
                  <a:cubicBezTo>
                    <a:pt x="793" y="399"/>
                    <a:pt x="797" y="395"/>
                    <a:pt x="796" y="391"/>
                  </a:cubicBezTo>
                  <a:cubicBezTo>
                    <a:pt x="795" y="387"/>
                    <a:pt x="800" y="381"/>
                    <a:pt x="803" y="381"/>
                  </a:cubicBezTo>
                  <a:cubicBezTo>
                    <a:pt x="803" y="383"/>
                    <a:pt x="803" y="385"/>
                    <a:pt x="802" y="387"/>
                  </a:cubicBezTo>
                  <a:cubicBezTo>
                    <a:pt x="810" y="387"/>
                    <a:pt x="815" y="403"/>
                    <a:pt x="819" y="409"/>
                  </a:cubicBezTo>
                  <a:cubicBezTo>
                    <a:pt x="821" y="413"/>
                    <a:pt x="827" y="420"/>
                    <a:pt x="828" y="424"/>
                  </a:cubicBezTo>
                  <a:cubicBezTo>
                    <a:pt x="828" y="426"/>
                    <a:pt x="824" y="429"/>
                    <a:pt x="824" y="432"/>
                  </a:cubicBezTo>
                  <a:cubicBezTo>
                    <a:pt x="824" y="433"/>
                    <a:pt x="828" y="435"/>
                    <a:pt x="829" y="435"/>
                  </a:cubicBezTo>
                  <a:cubicBezTo>
                    <a:pt x="831" y="437"/>
                    <a:pt x="834" y="439"/>
                    <a:pt x="835" y="441"/>
                  </a:cubicBezTo>
                  <a:cubicBezTo>
                    <a:pt x="837" y="443"/>
                    <a:pt x="834" y="445"/>
                    <a:pt x="838" y="446"/>
                  </a:cubicBezTo>
                  <a:cubicBezTo>
                    <a:pt x="844" y="446"/>
                    <a:pt x="846" y="446"/>
                    <a:pt x="851" y="449"/>
                  </a:cubicBezTo>
                  <a:cubicBezTo>
                    <a:pt x="854" y="452"/>
                    <a:pt x="861" y="455"/>
                    <a:pt x="854" y="456"/>
                  </a:cubicBezTo>
                  <a:cubicBezTo>
                    <a:pt x="850" y="457"/>
                    <a:pt x="846" y="458"/>
                    <a:pt x="842" y="460"/>
                  </a:cubicBezTo>
                  <a:cubicBezTo>
                    <a:pt x="844" y="461"/>
                    <a:pt x="847" y="459"/>
                    <a:pt x="850" y="458"/>
                  </a:cubicBezTo>
                  <a:cubicBezTo>
                    <a:pt x="848" y="461"/>
                    <a:pt x="842" y="462"/>
                    <a:pt x="839" y="463"/>
                  </a:cubicBezTo>
                  <a:cubicBezTo>
                    <a:pt x="836" y="464"/>
                    <a:pt x="837" y="470"/>
                    <a:pt x="839" y="468"/>
                  </a:cubicBezTo>
                  <a:cubicBezTo>
                    <a:pt x="840" y="466"/>
                    <a:pt x="841" y="466"/>
                    <a:pt x="843" y="465"/>
                  </a:cubicBezTo>
                  <a:cubicBezTo>
                    <a:pt x="845" y="464"/>
                    <a:pt x="845" y="463"/>
                    <a:pt x="846" y="462"/>
                  </a:cubicBezTo>
                  <a:cubicBezTo>
                    <a:pt x="849" y="461"/>
                    <a:pt x="852" y="460"/>
                    <a:pt x="855" y="460"/>
                  </a:cubicBezTo>
                  <a:cubicBezTo>
                    <a:pt x="853" y="459"/>
                    <a:pt x="853" y="459"/>
                    <a:pt x="852" y="458"/>
                  </a:cubicBezTo>
                  <a:cubicBezTo>
                    <a:pt x="854" y="458"/>
                    <a:pt x="859" y="458"/>
                    <a:pt x="860" y="461"/>
                  </a:cubicBezTo>
                  <a:cubicBezTo>
                    <a:pt x="861" y="464"/>
                    <a:pt x="857" y="464"/>
                    <a:pt x="859" y="467"/>
                  </a:cubicBezTo>
                  <a:cubicBezTo>
                    <a:pt x="862" y="462"/>
                    <a:pt x="865" y="464"/>
                    <a:pt x="869" y="466"/>
                  </a:cubicBezTo>
                  <a:cubicBezTo>
                    <a:pt x="873" y="467"/>
                    <a:pt x="870" y="473"/>
                    <a:pt x="869" y="475"/>
                  </a:cubicBezTo>
                  <a:cubicBezTo>
                    <a:pt x="868" y="479"/>
                    <a:pt x="872" y="480"/>
                    <a:pt x="869" y="485"/>
                  </a:cubicBezTo>
                  <a:cubicBezTo>
                    <a:pt x="868" y="486"/>
                    <a:pt x="862" y="490"/>
                    <a:pt x="860" y="490"/>
                  </a:cubicBezTo>
                  <a:cubicBezTo>
                    <a:pt x="857" y="491"/>
                    <a:pt x="854" y="490"/>
                    <a:pt x="850" y="492"/>
                  </a:cubicBezTo>
                  <a:cubicBezTo>
                    <a:pt x="846" y="493"/>
                    <a:pt x="845" y="495"/>
                    <a:pt x="842" y="498"/>
                  </a:cubicBezTo>
                  <a:cubicBezTo>
                    <a:pt x="837" y="504"/>
                    <a:pt x="832" y="505"/>
                    <a:pt x="824" y="504"/>
                  </a:cubicBezTo>
                  <a:cubicBezTo>
                    <a:pt x="815" y="503"/>
                    <a:pt x="808" y="503"/>
                    <a:pt x="799" y="504"/>
                  </a:cubicBezTo>
                  <a:cubicBezTo>
                    <a:pt x="792" y="504"/>
                    <a:pt x="784" y="502"/>
                    <a:pt x="782" y="511"/>
                  </a:cubicBezTo>
                  <a:cubicBezTo>
                    <a:pt x="782" y="514"/>
                    <a:pt x="775" y="515"/>
                    <a:pt x="773" y="516"/>
                  </a:cubicBezTo>
                  <a:cubicBezTo>
                    <a:pt x="769" y="518"/>
                    <a:pt x="767" y="523"/>
                    <a:pt x="764" y="525"/>
                  </a:cubicBezTo>
                  <a:cubicBezTo>
                    <a:pt x="759" y="531"/>
                    <a:pt x="756" y="537"/>
                    <a:pt x="751" y="541"/>
                  </a:cubicBezTo>
                  <a:cubicBezTo>
                    <a:pt x="761" y="537"/>
                    <a:pt x="766" y="526"/>
                    <a:pt x="776" y="521"/>
                  </a:cubicBezTo>
                  <a:cubicBezTo>
                    <a:pt x="783" y="518"/>
                    <a:pt x="801" y="508"/>
                    <a:pt x="806" y="520"/>
                  </a:cubicBezTo>
                  <a:cubicBezTo>
                    <a:pt x="805" y="519"/>
                    <a:pt x="804" y="519"/>
                    <a:pt x="803" y="519"/>
                  </a:cubicBezTo>
                  <a:cubicBezTo>
                    <a:pt x="808" y="522"/>
                    <a:pt x="802" y="525"/>
                    <a:pt x="799" y="527"/>
                  </a:cubicBezTo>
                  <a:cubicBezTo>
                    <a:pt x="796" y="530"/>
                    <a:pt x="793" y="525"/>
                    <a:pt x="789" y="527"/>
                  </a:cubicBezTo>
                  <a:cubicBezTo>
                    <a:pt x="791" y="528"/>
                    <a:pt x="795" y="532"/>
                    <a:pt x="795" y="532"/>
                  </a:cubicBezTo>
                  <a:cubicBezTo>
                    <a:pt x="797" y="531"/>
                    <a:pt x="799" y="530"/>
                    <a:pt x="802" y="531"/>
                  </a:cubicBezTo>
                  <a:cubicBezTo>
                    <a:pt x="801" y="534"/>
                    <a:pt x="799" y="537"/>
                    <a:pt x="797" y="538"/>
                  </a:cubicBezTo>
                  <a:cubicBezTo>
                    <a:pt x="798" y="538"/>
                    <a:pt x="800" y="538"/>
                    <a:pt x="801" y="538"/>
                  </a:cubicBezTo>
                  <a:cubicBezTo>
                    <a:pt x="799" y="543"/>
                    <a:pt x="804" y="547"/>
                    <a:pt x="808" y="548"/>
                  </a:cubicBezTo>
                  <a:cubicBezTo>
                    <a:pt x="808" y="549"/>
                    <a:pt x="808" y="549"/>
                    <a:pt x="807" y="549"/>
                  </a:cubicBezTo>
                  <a:cubicBezTo>
                    <a:pt x="813" y="552"/>
                    <a:pt x="818" y="555"/>
                    <a:pt x="823" y="551"/>
                  </a:cubicBezTo>
                  <a:cubicBezTo>
                    <a:pt x="824" y="552"/>
                    <a:pt x="824" y="553"/>
                    <a:pt x="824" y="554"/>
                  </a:cubicBezTo>
                  <a:cubicBezTo>
                    <a:pt x="825" y="554"/>
                    <a:pt x="827" y="553"/>
                    <a:pt x="827" y="553"/>
                  </a:cubicBezTo>
                  <a:cubicBezTo>
                    <a:pt x="824" y="548"/>
                    <a:pt x="831" y="542"/>
                    <a:pt x="833" y="538"/>
                  </a:cubicBezTo>
                  <a:cubicBezTo>
                    <a:pt x="838" y="540"/>
                    <a:pt x="835" y="544"/>
                    <a:pt x="834" y="547"/>
                  </a:cubicBezTo>
                  <a:cubicBezTo>
                    <a:pt x="837" y="545"/>
                    <a:pt x="842" y="550"/>
                    <a:pt x="839" y="551"/>
                  </a:cubicBezTo>
                  <a:cubicBezTo>
                    <a:pt x="836" y="553"/>
                    <a:pt x="832" y="555"/>
                    <a:pt x="828" y="554"/>
                  </a:cubicBezTo>
                  <a:cubicBezTo>
                    <a:pt x="829" y="555"/>
                    <a:pt x="829" y="556"/>
                    <a:pt x="830" y="557"/>
                  </a:cubicBezTo>
                  <a:cubicBezTo>
                    <a:pt x="826" y="559"/>
                    <a:pt x="821" y="561"/>
                    <a:pt x="816" y="563"/>
                  </a:cubicBezTo>
                  <a:cubicBezTo>
                    <a:pt x="814" y="564"/>
                    <a:pt x="812" y="564"/>
                    <a:pt x="811" y="565"/>
                  </a:cubicBezTo>
                  <a:cubicBezTo>
                    <a:pt x="809" y="567"/>
                    <a:pt x="808" y="563"/>
                    <a:pt x="807" y="564"/>
                  </a:cubicBezTo>
                  <a:cubicBezTo>
                    <a:pt x="804" y="567"/>
                    <a:pt x="801" y="572"/>
                    <a:pt x="797" y="575"/>
                  </a:cubicBezTo>
                  <a:cubicBezTo>
                    <a:pt x="795" y="577"/>
                    <a:pt x="793" y="574"/>
                    <a:pt x="791" y="574"/>
                  </a:cubicBezTo>
                  <a:cubicBezTo>
                    <a:pt x="786" y="567"/>
                    <a:pt x="798" y="561"/>
                    <a:pt x="802" y="558"/>
                  </a:cubicBezTo>
                  <a:cubicBezTo>
                    <a:pt x="805" y="556"/>
                    <a:pt x="804" y="558"/>
                    <a:pt x="805" y="559"/>
                  </a:cubicBezTo>
                  <a:cubicBezTo>
                    <a:pt x="808" y="562"/>
                    <a:pt x="809" y="558"/>
                    <a:pt x="812" y="556"/>
                  </a:cubicBezTo>
                  <a:cubicBezTo>
                    <a:pt x="809" y="556"/>
                    <a:pt x="805" y="555"/>
                    <a:pt x="802" y="557"/>
                  </a:cubicBezTo>
                  <a:cubicBezTo>
                    <a:pt x="802" y="555"/>
                    <a:pt x="803" y="553"/>
                    <a:pt x="804" y="552"/>
                  </a:cubicBezTo>
                  <a:cubicBezTo>
                    <a:pt x="801" y="551"/>
                    <a:pt x="796" y="556"/>
                    <a:pt x="793" y="558"/>
                  </a:cubicBezTo>
                  <a:cubicBezTo>
                    <a:pt x="791" y="559"/>
                    <a:pt x="791" y="556"/>
                    <a:pt x="789" y="559"/>
                  </a:cubicBezTo>
                  <a:cubicBezTo>
                    <a:pt x="788" y="560"/>
                    <a:pt x="785" y="559"/>
                    <a:pt x="783" y="559"/>
                  </a:cubicBezTo>
                  <a:cubicBezTo>
                    <a:pt x="786" y="567"/>
                    <a:pt x="773" y="564"/>
                    <a:pt x="771" y="568"/>
                  </a:cubicBezTo>
                  <a:cubicBezTo>
                    <a:pt x="771" y="567"/>
                    <a:pt x="770" y="566"/>
                    <a:pt x="770" y="566"/>
                  </a:cubicBezTo>
                  <a:cubicBezTo>
                    <a:pt x="768" y="570"/>
                    <a:pt x="766" y="570"/>
                    <a:pt x="762" y="572"/>
                  </a:cubicBezTo>
                  <a:cubicBezTo>
                    <a:pt x="759" y="573"/>
                    <a:pt x="759" y="575"/>
                    <a:pt x="758" y="577"/>
                  </a:cubicBezTo>
                  <a:cubicBezTo>
                    <a:pt x="757" y="582"/>
                    <a:pt x="749" y="595"/>
                    <a:pt x="759" y="594"/>
                  </a:cubicBezTo>
                  <a:cubicBezTo>
                    <a:pt x="759" y="593"/>
                    <a:pt x="759" y="593"/>
                    <a:pt x="759" y="592"/>
                  </a:cubicBezTo>
                  <a:cubicBezTo>
                    <a:pt x="759" y="593"/>
                    <a:pt x="760" y="594"/>
                    <a:pt x="761" y="594"/>
                  </a:cubicBezTo>
                  <a:cubicBezTo>
                    <a:pt x="758" y="597"/>
                    <a:pt x="754" y="595"/>
                    <a:pt x="751" y="594"/>
                  </a:cubicBezTo>
                  <a:cubicBezTo>
                    <a:pt x="750" y="594"/>
                    <a:pt x="750" y="598"/>
                    <a:pt x="748" y="598"/>
                  </a:cubicBezTo>
                  <a:cubicBezTo>
                    <a:pt x="740" y="599"/>
                    <a:pt x="737" y="599"/>
                    <a:pt x="731" y="604"/>
                  </a:cubicBezTo>
                  <a:cubicBezTo>
                    <a:pt x="735" y="603"/>
                    <a:pt x="739" y="601"/>
                    <a:pt x="743" y="600"/>
                  </a:cubicBezTo>
                  <a:cubicBezTo>
                    <a:pt x="743" y="601"/>
                    <a:pt x="742" y="601"/>
                    <a:pt x="742" y="601"/>
                  </a:cubicBezTo>
                  <a:cubicBezTo>
                    <a:pt x="743" y="601"/>
                    <a:pt x="744" y="602"/>
                    <a:pt x="746" y="601"/>
                  </a:cubicBezTo>
                  <a:cubicBezTo>
                    <a:pt x="743" y="603"/>
                    <a:pt x="740" y="605"/>
                    <a:pt x="737" y="605"/>
                  </a:cubicBezTo>
                  <a:cubicBezTo>
                    <a:pt x="734" y="605"/>
                    <a:pt x="729" y="604"/>
                    <a:pt x="728" y="607"/>
                  </a:cubicBezTo>
                  <a:cubicBezTo>
                    <a:pt x="734" y="608"/>
                    <a:pt x="725" y="621"/>
                    <a:pt x="722" y="623"/>
                  </a:cubicBezTo>
                  <a:cubicBezTo>
                    <a:pt x="724" y="620"/>
                    <a:pt x="719" y="618"/>
                    <a:pt x="718" y="615"/>
                  </a:cubicBezTo>
                  <a:cubicBezTo>
                    <a:pt x="718" y="619"/>
                    <a:pt x="723" y="624"/>
                    <a:pt x="721" y="628"/>
                  </a:cubicBezTo>
                  <a:cubicBezTo>
                    <a:pt x="719" y="632"/>
                    <a:pt x="716" y="636"/>
                    <a:pt x="715" y="640"/>
                  </a:cubicBezTo>
                  <a:cubicBezTo>
                    <a:pt x="714" y="640"/>
                    <a:pt x="714" y="640"/>
                    <a:pt x="714" y="640"/>
                  </a:cubicBezTo>
                  <a:cubicBezTo>
                    <a:pt x="714" y="637"/>
                    <a:pt x="716" y="635"/>
                    <a:pt x="717" y="632"/>
                  </a:cubicBezTo>
                  <a:cubicBezTo>
                    <a:pt x="715" y="631"/>
                    <a:pt x="716" y="627"/>
                    <a:pt x="712" y="628"/>
                  </a:cubicBezTo>
                  <a:cubicBezTo>
                    <a:pt x="713" y="626"/>
                    <a:pt x="713" y="623"/>
                    <a:pt x="714" y="620"/>
                  </a:cubicBezTo>
                  <a:cubicBezTo>
                    <a:pt x="714" y="620"/>
                    <a:pt x="716" y="615"/>
                    <a:pt x="714" y="617"/>
                  </a:cubicBezTo>
                  <a:cubicBezTo>
                    <a:pt x="708" y="621"/>
                    <a:pt x="710" y="624"/>
                    <a:pt x="711" y="631"/>
                  </a:cubicBezTo>
                  <a:cubicBezTo>
                    <a:pt x="710" y="629"/>
                    <a:pt x="708" y="628"/>
                    <a:pt x="706" y="628"/>
                  </a:cubicBezTo>
                  <a:cubicBezTo>
                    <a:pt x="707" y="630"/>
                    <a:pt x="711" y="631"/>
                    <a:pt x="712" y="633"/>
                  </a:cubicBezTo>
                  <a:cubicBezTo>
                    <a:pt x="713" y="634"/>
                    <a:pt x="711" y="639"/>
                    <a:pt x="711" y="641"/>
                  </a:cubicBezTo>
                  <a:cubicBezTo>
                    <a:pt x="712" y="644"/>
                    <a:pt x="716" y="642"/>
                    <a:pt x="715" y="647"/>
                  </a:cubicBezTo>
                  <a:cubicBezTo>
                    <a:pt x="714" y="651"/>
                    <a:pt x="712" y="650"/>
                    <a:pt x="708" y="652"/>
                  </a:cubicBezTo>
                  <a:cubicBezTo>
                    <a:pt x="711" y="652"/>
                    <a:pt x="716" y="651"/>
                    <a:pt x="716" y="655"/>
                  </a:cubicBezTo>
                  <a:cubicBezTo>
                    <a:pt x="715" y="657"/>
                    <a:pt x="709" y="657"/>
                    <a:pt x="708" y="657"/>
                  </a:cubicBezTo>
                  <a:cubicBezTo>
                    <a:pt x="709" y="658"/>
                    <a:pt x="709" y="658"/>
                    <a:pt x="710" y="659"/>
                  </a:cubicBezTo>
                  <a:cubicBezTo>
                    <a:pt x="709" y="659"/>
                    <a:pt x="708" y="660"/>
                    <a:pt x="707" y="660"/>
                  </a:cubicBezTo>
                  <a:cubicBezTo>
                    <a:pt x="708" y="664"/>
                    <a:pt x="710" y="661"/>
                    <a:pt x="712" y="662"/>
                  </a:cubicBezTo>
                  <a:cubicBezTo>
                    <a:pt x="711" y="663"/>
                    <a:pt x="709" y="664"/>
                    <a:pt x="707" y="665"/>
                  </a:cubicBezTo>
                  <a:cubicBezTo>
                    <a:pt x="706" y="665"/>
                    <a:pt x="704" y="663"/>
                    <a:pt x="703" y="664"/>
                  </a:cubicBezTo>
                  <a:cubicBezTo>
                    <a:pt x="701" y="665"/>
                    <a:pt x="699" y="670"/>
                    <a:pt x="698" y="672"/>
                  </a:cubicBezTo>
                  <a:cubicBezTo>
                    <a:pt x="697" y="673"/>
                    <a:pt x="693" y="673"/>
                    <a:pt x="692" y="675"/>
                  </a:cubicBezTo>
                  <a:cubicBezTo>
                    <a:pt x="690" y="677"/>
                    <a:pt x="688" y="680"/>
                    <a:pt x="686" y="681"/>
                  </a:cubicBezTo>
                  <a:cubicBezTo>
                    <a:pt x="678" y="686"/>
                    <a:pt x="677" y="688"/>
                    <a:pt x="673" y="696"/>
                  </a:cubicBezTo>
                  <a:cubicBezTo>
                    <a:pt x="671" y="701"/>
                    <a:pt x="672" y="708"/>
                    <a:pt x="674" y="712"/>
                  </a:cubicBezTo>
                  <a:cubicBezTo>
                    <a:pt x="677" y="719"/>
                    <a:pt x="679" y="725"/>
                    <a:pt x="682" y="733"/>
                  </a:cubicBezTo>
                  <a:cubicBezTo>
                    <a:pt x="683" y="737"/>
                    <a:pt x="684" y="747"/>
                    <a:pt x="681" y="750"/>
                  </a:cubicBezTo>
                  <a:cubicBezTo>
                    <a:pt x="679" y="752"/>
                    <a:pt x="677" y="755"/>
                    <a:pt x="675" y="752"/>
                  </a:cubicBezTo>
                  <a:cubicBezTo>
                    <a:pt x="674" y="750"/>
                    <a:pt x="669" y="746"/>
                    <a:pt x="669" y="746"/>
                  </a:cubicBezTo>
                  <a:cubicBezTo>
                    <a:pt x="668" y="742"/>
                    <a:pt x="667" y="740"/>
                    <a:pt x="666" y="737"/>
                  </a:cubicBezTo>
                  <a:cubicBezTo>
                    <a:pt x="664" y="734"/>
                    <a:pt x="663" y="733"/>
                    <a:pt x="664" y="729"/>
                  </a:cubicBezTo>
                  <a:cubicBezTo>
                    <a:pt x="663" y="729"/>
                    <a:pt x="662" y="730"/>
                    <a:pt x="662" y="730"/>
                  </a:cubicBezTo>
                  <a:cubicBezTo>
                    <a:pt x="661" y="726"/>
                    <a:pt x="665" y="719"/>
                    <a:pt x="660" y="716"/>
                  </a:cubicBezTo>
                  <a:cubicBezTo>
                    <a:pt x="656" y="713"/>
                    <a:pt x="654" y="707"/>
                    <a:pt x="649" y="709"/>
                  </a:cubicBezTo>
                  <a:cubicBezTo>
                    <a:pt x="646" y="710"/>
                    <a:pt x="644" y="712"/>
                    <a:pt x="641" y="710"/>
                  </a:cubicBezTo>
                  <a:cubicBezTo>
                    <a:pt x="639" y="709"/>
                    <a:pt x="636" y="706"/>
                    <a:pt x="634" y="705"/>
                  </a:cubicBezTo>
                  <a:cubicBezTo>
                    <a:pt x="629" y="704"/>
                    <a:pt x="622" y="710"/>
                    <a:pt x="621" y="702"/>
                  </a:cubicBezTo>
                  <a:cubicBezTo>
                    <a:pt x="620" y="709"/>
                    <a:pt x="606" y="704"/>
                    <a:pt x="602" y="707"/>
                  </a:cubicBezTo>
                  <a:cubicBezTo>
                    <a:pt x="605" y="708"/>
                    <a:pt x="616" y="709"/>
                    <a:pt x="608" y="713"/>
                  </a:cubicBezTo>
                  <a:cubicBezTo>
                    <a:pt x="608" y="713"/>
                    <a:pt x="613" y="715"/>
                    <a:pt x="613" y="716"/>
                  </a:cubicBezTo>
                  <a:cubicBezTo>
                    <a:pt x="614" y="718"/>
                    <a:pt x="612" y="719"/>
                    <a:pt x="610" y="718"/>
                  </a:cubicBezTo>
                  <a:cubicBezTo>
                    <a:pt x="611" y="716"/>
                    <a:pt x="607" y="714"/>
                    <a:pt x="605" y="713"/>
                  </a:cubicBezTo>
                  <a:cubicBezTo>
                    <a:pt x="605" y="715"/>
                    <a:pt x="604" y="716"/>
                    <a:pt x="604" y="718"/>
                  </a:cubicBezTo>
                  <a:cubicBezTo>
                    <a:pt x="602" y="713"/>
                    <a:pt x="601" y="718"/>
                    <a:pt x="598" y="716"/>
                  </a:cubicBezTo>
                  <a:cubicBezTo>
                    <a:pt x="595" y="713"/>
                    <a:pt x="593" y="711"/>
                    <a:pt x="589" y="712"/>
                  </a:cubicBezTo>
                  <a:cubicBezTo>
                    <a:pt x="587" y="713"/>
                    <a:pt x="584" y="711"/>
                    <a:pt x="582" y="710"/>
                  </a:cubicBezTo>
                  <a:cubicBezTo>
                    <a:pt x="578" y="709"/>
                    <a:pt x="572" y="713"/>
                    <a:pt x="568" y="715"/>
                  </a:cubicBezTo>
                  <a:cubicBezTo>
                    <a:pt x="562" y="717"/>
                    <a:pt x="547" y="728"/>
                    <a:pt x="547" y="737"/>
                  </a:cubicBezTo>
                  <a:cubicBezTo>
                    <a:pt x="547" y="740"/>
                    <a:pt x="550" y="743"/>
                    <a:pt x="551" y="746"/>
                  </a:cubicBezTo>
                  <a:cubicBezTo>
                    <a:pt x="551" y="747"/>
                    <a:pt x="549" y="750"/>
                    <a:pt x="549" y="752"/>
                  </a:cubicBezTo>
                  <a:cubicBezTo>
                    <a:pt x="547" y="757"/>
                    <a:pt x="545" y="762"/>
                    <a:pt x="545" y="767"/>
                  </a:cubicBezTo>
                  <a:cubicBezTo>
                    <a:pt x="545" y="780"/>
                    <a:pt x="547" y="789"/>
                    <a:pt x="554" y="800"/>
                  </a:cubicBezTo>
                  <a:cubicBezTo>
                    <a:pt x="558" y="807"/>
                    <a:pt x="560" y="811"/>
                    <a:pt x="567" y="813"/>
                  </a:cubicBezTo>
                  <a:cubicBezTo>
                    <a:pt x="568" y="813"/>
                    <a:pt x="570" y="817"/>
                    <a:pt x="572" y="817"/>
                  </a:cubicBezTo>
                  <a:cubicBezTo>
                    <a:pt x="574" y="815"/>
                    <a:pt x="577" y="814"/>
                    <a:pt x="580" y="813"/>
                  </a:cubicBezTo>
                  <a:cubicBezTo>
                    <a:pt x="583" y="812"/>
                    <a:pt x="585" y="812"/>
                    <a:pt x="588" y="812"/>
                  </a:cubicBezTo>
                  <a:cubicBezTo>
                    <a:pt x="590" y="811"/>
                    <a:pt x="591" y="814"/>
                    <a:pt x="592" y="814"/>
                  </a:cubicBezTo>
                  <a:cubicBezTo>
                    <a:pt x="593" y="813"/>
                    <a:pt x="595" y="813"/>
                    <a:pt x="596" y="812"/>
                  </a:cubicBezTo>
                  <a:cubicBezTo>
                    <a:pt x="597" y="811"/>
                    <a:pt x="595" y="810"/>
                    <a:pt x="596" y="809"/>
                  </a:cubicBezTo>
                  <a:cubicBezTo>
                    <a:pt x="598" y="807"/>
                    <a:pt x="600" y="806"/>
                    <a:pt x="600" y="802"/>
                  </a:cubicBezTo>
                  <a:cubicBezTo>
                    <a:pt x="602" y="797"/>
                    <a:pt x="602" y="791"/>
                    <a:pt x="607" y="788"/>
                  </a:cubicBezTo>
                  <a:cubicBezTo>
                    <a:pt x="610" y="787"/>
                    <a:pt x="618" y="785"/>
                    <a:pt x="620" y="786"/>
                  </a:cubicBezTo>
                  <a:cubicBezTo>
                    <a:pt x="623" y="786"/>
                    <a:pt x="633" y="784"/>
                    <a:pt x="630" y="791"/>
                  </a:cubicBezTo>
                  <a:cubicBezTo>
                    <a:pt x="629" y="794"/>
                    <a:pt x="625" y="802"/>
                    <a:pt x="623" y="803"/>
                  </a:cubicBezTo>
                  <a:cubicBezTo>
                    <a:pt x="624" y="803"/>
                    <a:pt x="623" y="804"/>
                    <a:pt x="626" y="804"/>
                  </a:cubicBezTo>
                  <a:cubicBezTo>
                    <a:pt x="625" y="805"/>
                    <a:pt x="624" y="806"/>
                    <a:pt x="623" y="806"/>
                  </a:cubicBezTo>
                  <a:cubicBezTo>
                    <a:pt x="624" y="807"/>
                    <a:pt x="624" y="807"/>
                    <a:pt x="624" y="807"/>
                  </a:cubicBezTo>
                  <a:cubicBezTo>
                    <a:pt x="624" y="807"/>
                    <a:pt x="624" y="806"/>
                    <a:pt x="625" y="806"/>
                  </a:cubicBezTo>
                  <a:cubicBezTo>
                    <a:pt x="624" y="809"/>
                    <a:pt x="623" y="813"/>
                    <a:pt x="622" y="816"/>
                  </a:cubicBezTo>
                  <a:cubicBezTo>
                    <a:pt x="621" y="815"/>
                    <a:pt x="620" y="813"/>
                    <a:pt x="621" y="810"/>
                  </a:cubicBezTo>
                  <a:cubicBezTo>
                    <a:pt x="620" y="811"/>
                    <a:pt x="619" y="813"/>
                    <a:pt x="618" y="814"/>
                  </a:cubicBezTo>
                  <a:cubicBezTo>
                    <a:pt x="623" y="814"/>
                    <a:pt x="618" y="823"/>
                    <a:pt x="619" y="826"/>
                  </a:cubicBezTo>
                  <a:cubicBezTo>
                    <a:pt x="620" y="829"/>
                    <a:pt x="616" y="834"/>
                    <a:pt x="614" y="836"/>
                  </a:cubicBezTo>
                  <a:cubicBezTo>
                    <a:pt x="620" y="838"/>
                    <a:pt x="626" y="836"/>
                    <a:pt x="633" y="837"/>
                  </a:cubicBezTo>
                  <a:cubicBezTo>
                    <a:pt x="635" y="838"/>
                    <a:pt x="637" y="835"/>
                    <a:pt x="640" y="836"/>
                  </a:cubicBezTo>
                  <a:cubicBezTo>
                    <a:pt x="643" y="836"/>
                    <a:pt x="647" y="836"/>
                    <a:pt x="650" y="837"/>
                  </a:cubicBezTo>
                  <a:cubicBezTo>
                    <a:pt x="655" y="840"/>
                    <a:pt x="659" y="844"/>
                    <a:pt x="658" y="850"/>
                  </a:cubicBezTo>
                  <a:cubicBezTo>
                    <a:pt x="657" y="855"/>
                    <a:pt x="657" y="859"/>
                    <a:pt x="656" y="863"/>
                  </a:cubicBezTo>
                  <a:cubicBezTo>
                    <a:pt x="656" y="866"/>
                    <a:pt x="654" y="868"/>
                    <a:pt x="653" y="870"/>
                  </a:cubicBezTo>
                  <a:cubicBezTo>
                    <a:pt x="652" y="882"/>
                    <a:pt x="666" y="901"/>
                    <a:pt x="676" y="897"/>
                  </a:cubicBezTo>
                  <a:cubicBezTo>
                    <a:pt x="683" y="894"/>
                    <a:pt x="686" y="891"/>
                    <a:pt x="693" y="893"/>
                  </a:cubicBezTo>
                  <a:cubicBezTo>
                    <a:pt x="700" y="895"/>
                    <a:pt x="702" y="899"/>
                    <a:pt x="707" y="904"/>
                  </a:cubicBezTo>
                  <a:cubicBezTo>
                    <a:pt x="707" y="896"/>
                    <a:pt x="717" y="885"/>
                    <a:pt x="721" y="878"/>
                  </a:cubicBezTo>
                  <a:cubicBezTo>
                    <a:pt x="722" y="876"/>
                    <a:pt x="730" y="875"/>
                    <a:pt x="732" y="874"/>
                  </a:cubicBezTo>
                  <a:cubicBezTo>
                    <a:pt x="738" y="872"/>
                    <a:pt x="743" y="870"/>
                    <a:pt x="749" y="868"/>
                  </a:cubicBezTo>
                  <a:cubicBezTo>
                    <a:pt x="754" y="866"/>
                    <a:pt x="763" y="871"/>
                    <a:pt x="768" y="872"/>
                  </a:cubicBezTo>
                  <a:cubicBezTo>
                    <a:pt x="781" y="875"/>
                    <a:pt x="794" y="878"/>
                    <a:pt x="808" y="881"/>
                  </a:cubicBezTo>
                  <a:cubicBezTo>
                    <a:pt x="815" y="883"/>
                    <a:pt x="822" y="883"/>
                    <a:pt x="828" y="888"/>
                  </a:cubicBezTo>
                  <a:cubicBezTo>
                    <a:pt x="838" y="898"/>
                    <a:pt x="848" y="908"/>
                    <a:pt x="858" y="918"/>
                  </a:cubicBezTo>
                  <a:cubicBezTo>
                    <a:pt x="865" y="924"/>
                    <a:pt x="879" y="924"/>
                    <a:pt x="887" y="926"/>
                  </a:cubicBezTo>
                  <a:cubicBezTo>
                    <a:pt x="895" y="928"/>
                    <a:pt x="901" y="941"/>
                    <a:pt x="906" y="947"/>
                  </a:cubicBezTo>
                  <a:cubicBezTo>
                    <a:pt x="911" y="954"/>
                    <a:pt x="916" y="960"/>
                    <a:pt x="921" y="967"/>
                  </a:cubicBezTo>
                  <a:cubicBezTo>
                    <a:pt x="922" y="968"/>
                    <a:pt x="925" y="974"/>
                    <a:pt x="927" y="974"/>
                  </a:cubicBezTo>
                  <a:cubicBezTo>
                    <a:pt x="937" y="978"/>
                    <a:pt x="948" y="982"/>
                    <a:pt x="958" y="986"/>
                  </a:cubicBezTo>
                  <a:cubicBezTo>
                    <a:pt x="969" y="990"/>
                    <a:pt x="980" y="993"/>
                    <a:pt x="990" y="997"/>
                  </a:cubicBezTo>
                  <a:cubicBezTo>
                    <a:pt x="999" y="1000"/>
                    <a:pt x="1008" y="1010"/>
                    <a:pt x="1016" y="1016"/>
                  </a:cubicBezTo>
                  <a:cubicBezTo>
                    <a:pt x="1017" y="1016"/>
                    <a:pt x="1027" y="1016"/>
                    <a:pt x="1027" y="1017"/>
                  </a:cubicBezTo>
                  <a:cubicBezTo>
                    <a:pt x="1029" y="1022"/>
                    <a:pt x="1030" y="1027"/>
                    <a:pt x="1031" y="1031"/>
                  </a:cubicBezTo>
                  <a:close/>
                  <a:moveTo>
                    <a:pt x="690" y="580"/>
                  </a:moveTo>
                  <a:cubicBezTo>
                    <a:pt x="690" y="583"/>
                    <a:pt x="680" y="586"/>
                    <a:pt x="677" y="585"/>
                  </a:cubicBezTo>
                  <a:cubicBezTo>
                    <a:pt x="672" y="585"/>
                    <a:pt x="671" y="585"/>
                    <a:pt x="668" y="589"/>
                  </a:cubicBezTo>
                  <a:cubicBezTo>
                    <a:pt x="665" y="591"/>
                    <a:pt x="664" y="593"/>
                    <a:pt x="660" y="592"/>
                  </a:cubicBezTo>
                  <a:cubicBezTo>
                    <a:pt x="661" y="589"/>
                    <a:pt x="663" y="588"/>
                    <a:pt x="665" y="587"/>
                  </a:cubicBezTo>
                  <a:cubicBezTo>
                    <a:pt x="664" y="585"/>
                    <a:pt x="663" y="587"/>
                    <a:pt x="663" y="584"/>
                  </a:cubicBezTo>
                  <a:cubicBezTo>
                    <a:pt x="660" y="588"/>
                    <a:pt x="658" y="590"/>
                    <a:pt x="656" y="594"/>
                  </a:cubicBezTo>
                  <a:cubicBezTo>
                    <a:pt x="658" y="595"/>
                    <a:pt x="660" y="595"/>
                    <a:pt x="661" y="596"/>
                  </a:cubicBezTo>
                  <a:cubicBezTo>
                    <a:pt x="661" y="596"/>
                    <a:pt x="661" y="597"/>
                    <a:pt x="660" y="597"/>
                  </a:cubicBezTo>
                  <a:cubicBezTo>
                    <a:pt x="667" y="598"/>
                    <a:pt x="670" y="595"/>
                    <a:pt x="676" y="592"/>
                  </a:cubicBezTo>
                  <a:cubicBezTo>
                    <a:pt x="682" y="590"/>
                    <a:pt x="686" y="587"/>
                    <a:pt x="692" y="583"/>
                  </a:cubicBezTo>
                  <a:cubicBezTo>
                    <a:pt x="692" y="582"/>
                    <a:pt x="692" y="581"/>
                    <a:pt x="690" y="580"/>
                  </a:cubicBezTo>
                  <a:close/>
                  <a:moveTo>
                    <a:pt x="700" y="577"/>
                  </a:moveTo>
                  <a:cubicBezTo>
                    <a:pt x="705" y="583"/>
                    <a:pt x="717" y="573"/>
                    <a:pt x="711" y="570"/>
                  </a:cubicBezTo>
                  <a:cubicBezTo>
                    <a:pt x="712" y="569"/>
                    <a:pt x="714" y="567"/>
                    <a:pt x="716" y="566"/>
                  </a:cubicBezTo>
                  <a:cubicBezTo>
                    <a:pt x="712" y="567"/>
                    <a:pt x="705" y="573"/>
                    <a:pt x="703" y="571"/>
                  </a:cubicBezTo>
                  <a:cubicBezTo>
                    <a:pt x="699" y="570"/>
                    <a:pt x="693" y="572"/>
                    <a:pt x="689" y="573"/>
                  </a:cubicBezTo>
                  <a:cubicBezTo>
                    <a:pt x="679" y="585"/>
                    <a:pt x="696" y="574"/>
                    <a:pt x="700" y="577"/>
                  </a:cubicBezTo>
                  <a:close/>
                  <a:moveTo>
                    <a:pt x="590" y="541"/>
                  </a:moveTo>
                  <a:cubicBezTo>
                    <a:pt x="593" y="543"/>
                    <a:pt x="596" y="541"/>
                    <a:pt x="599" y="540"/>
                  </a:cubicBezTo>
                  <a:cubicBezTo>
                    <a:pt x="599" y="540"/>
                    <a:pt x="599" y="541"/>
                    <a:pt x="599" y="542"/>
                  </a:cubicBezTo>
                  <a:cubicBezTo>
                    <a:pt x="606" y="546"/>
                    <a:pt x="617" y="530"/>
                    <a:pt x="623" y="535"/>
                  </a:cubicBezTo>
                  <a:cubicBezTo>
                    <a:pt x="620" y="535"/>
                    <a:pt x="618" y="538"/>
                    <a:pt x="617" y="541"/>
                  </a:cubicBezTo>
                  <a:cubicBezTo>
                    <a:pt x="620" y="540"/>
                    <a:pt x="622" y="539"/>
                    <a:pt x="624" y="542"/>
                  </a:cubicBezTo>
                  <a:cubicBezTo>
                    <a:pt x="626" y="545"/>
                    <a:pt x="628" y="543"/>
                    <a:pt x="630" y="545"/>
                  </a:cubicBezTo>
                  <a:cubicBezTo>
                    <a:pt x="631" y="545"/>
                    <a:pt x="643" y="541"/>
                    <a:pt x="644" y="541"/>
                  </a:cubicBezTo>
                  <a:cubicBezTo>
                    <a:pt x="643" y="545"/>
                    <a:pt x="647" y="544"/>
                    <a:pt x="649" y="545"/>
                  </a:cubicBezTo>
                  <a:cubicBezTo>
                    <a:pt x="650" y="545"/>
                    <a:pt x="651" y="548"/>
                    <a:pt x="653" y="550"/>
                  </a:cubicBezTo>
                  <a:cubicBezTo>
                    <a:pt x="650" y="549"/>
                    <a:pt x="647" y="548"/>
                    <a:pt x="646" y="551"/>
                  </a:cubicBezTo>
                  <a:cubicBezTo>
                    <a:pt x="642" y="547"/>
                    <a:pt x="634" y="549"/>
                    <a:pt x="632" y="554"/>
                  </a:cubicBezTo>
                  <a:cubicBezTo>
                    <a:pt x="631" y="553"/>
                    <a:pt x="631" y="553"/>
                    <a:pt x="631" y="553"/>
                  </a:cubicBezTo>
                  <a:cubicBezTo>
                    <a:pt x="631" y="552"/>
                    <a:pt x="632" y="552"/>
                    <a:pt x="632" y="551"/>
                  </a:cubicBezTo>
                  <a:cubicBezTo>
                    <a:pt x="631" y="552"/>
                    <a:pt x="630" y="552"/>
                    <a:pt x="629" y="553"/>
                  </a:cubicBezTo>
                  <a:cubicBezTo>
                    <a:pt x="629" y="552"/>
                    <a:pt x="629" y="551"/>
                    <a:pt x="629" y="551"/>
                  </a:cubicBezTo>
                  <a:cubicBezTo>
                    <a:pt x="626" y="553"/>
                    <a:pt x="622" y="561"/>
                    <a:pt x="621" y="564"/>
                  </a:cubicBezTo>
                  <a:cubicBezTo>
                    <a:pt x="624" y="565"/>
                    <a:pt x="625" y="559"/>
                    <a:pt x="628" y="557"/>
                  </a:cubicBezTo>
                  <a:cubicBezTo>
                    <a:pt x="628" y="560"/>
                    <a:pt x="626" y="565"/>
                    <a:pt x="625" y="568"/>
                  </a:cubicBezTo>
                  <a:cubicBezTo>
                    <a:pt x="624" y="572"/>
                    <a:pt x="622" y="576"/>
                    <a:pt x="622" y="580"/>
                  </a:cubicBezTo>
                  <a:cubicBezTo>
                    <a:pt x="622" y="587"/>
                    <a:pt x="626" y="604"/>
                    <a:pt x="632" y="590"/>
                  </a:cubicBezTo>
                  <a:cubicBezTo>
                    <a:pt x="636" y="584"/>
                    <a:pt x="634" y="579"/>
                    <a:pt x="633" y="572"/>
                  </a:cubicBezTo>
                  <a:cubicBezTo>
                    <a:pt x="632" y="564"/>
                    <a:pt x="637" y="563"/>
                    <a:pt x="640" y="558"/>
                  </a:cubicBezTo>
                  <a:cubicBezTo>
                    <a:pt x="639" y="560"/>
                    <a:pt x="640" y="561"/>
                    <a:pt x="639" y="562"/>
                  </a:cubicBezTo>
                  <a:cubicBezTo>
                    <a:pt x="642" y="560"/>
                    <a:pt x="641" y="556"/>
                    <a:pt x="645" y="556"/>
                  </a:cubicBezTo>
                  <a:cubicBezTo>
                    <a:pt x="641" y="551"/>
                    <a:pt x="649" y="552"/>
                    <a:pt x="651" y="554"/>
                  </a:cubicBezTo>
                  <a:cubicBezTo>
                    <a:pt x="653" y="557"/>
                    <a:pt x="657" y="556"/>
                    <a:pt x="658" y="560"/>
                  </a:cubicBezTo>
                  <a:cubicBezTo>
                    <a:pt x="657" y="560"/>
                    <a:pt x="657" y="560"/>
                    <a:pt x="656" y="560"/>
                  </a:cubicBezTo>
                  <a:cubicBezTo>
                    <a:pt x="658" y="562"/>
                    <a:pt x="658" y="566"/>
                    <a:pt x="656" y="568"/>
                  </a:cubicBezTo>
                  <a:cubicBezTo>
                    <a:pt x="655" y="568"/>
                    <a:pt x="652" y="572"/>
                    <a:pt x="652" y="573"/>
                  </a:cubicBezTo>
                  <a:cubicBezTo>
                    <a:pt x="653" y="576"/>
                    <a:pt x="659" y="570"/>
                    <a:pt x="660" y="570"/>
                  </a:cubicBezTo>
                  <a:cubicBezTo>
                    <a:pt x="664" y="571"/>
                    <a:pt x="664" y="579"/>
                    <a:pt x="664" y="581"/>
                  </a:cubicBezTo>
                  <a:cubicBezTo>
                    <a:pt x="666" y="579"/>
                    <a:pt x="668" y="577"/>
                    <a:pt x="670" y="575"/>
                  </a:cubicBezTo>
                  <a:cubicBezTo>
                    <a:pt x="671" y="574"/>
                    <a:pt x="670" y="571"/>
                    <a:pt x="670" y="569"/>
                  </a:cubicBezTo>
                  <a:cubicBezTo>
                    <a:pt x="671" y="565"/>
                    <a:pt x="675" y="561"/>
                    <a:pt x="670" y="558"/>
                  </a:cubicBezTo>
                  <a:cubicBezTo>
                    <a:pt x="674" y="556"/>
                    <a:pt x="672" y="561"/>
                    <a:pt x="675" y="561"/>
                  </a:cubicBezTo>
                  <a:cubicBezTo>
                    <a:pt x="675" y="562"/>
                    <a:pt x="675" y="562"/>
                    <a:pt x="674" y="563"/>
                  </a:cubicBezTo>
                  <a:cubicBezTo>
                    <a:pt x="675" y="564"/>
                    <a:pt x="675" y="563"/>
                    <a:pt x="676" y="564"/>
                  </a:cubicBezTo>
                  <a:cubicBezTo>
                    <a:pt x="677" y="563"/>
                    <a:pt x="681" y="565"/>
                    <a:pt x="683" y="565"/>
                  </a:cubicBezTo>
                  <a:cubicBezTo>
                    <a:pt x="683" y="564"/>
                    <a:pt x="682" y="561"/>
                    <a:pt x="686" y="563"/>
                  </a:cubicBezTo>
                  <a:cubicBezTo>
                    <a:pt x="682" y="559"/>
                    <a:pt x="682" y="551"/>
                    <a:pt x="676" y="550"/>
                  </a:cubicBezTo>
                  <a:cubicBezTo>
                    <a:pt x="671" y="549"/>
                    <a:pt x="665" y="549"/>
                    <a:pt x="660" y="548"/>
                  </a:cubicBezTo>
                  <a:cubicBezTo>
                    <a:pt x="658" y="547"/>
                    <a:pt x="647" y="544"/>
                    <a:pt x="648" y="543"/>
                  </a:cubicBezTo>
                  <a:cubicBezTo>
                    <a:pt x="649" y="541"/>
                    <a:pt x="648" y="540"/>
                    <a:pt x="647" y="539"/>
                  </a:cubicBezTo>
                  <a:cubicBezTo>
                    <a:pt x="646" y="538"/>
                    <a:pt x="648" y="537"/>
                    <a:pt x="647" y="536"/>
                  </a:cubicBezTo>
                  <a:cubicBezTo>
                    <a:pt x="646" y="532"/>
                    <a:pt x="643" y="534"/>
                    <a:pt x="645" y="528"/>
                  </a:cubicBezTo>
                  <a:cubicBezTo>
                    <a:pt x="637" y="530"/>
                    <a:pt x="637" y="526"/>
                    <a:pt x="634" y="520"/>
                  </a:cubicBezTo>
                  <a:cubicBezTo>
                    <a:pt x="631" y="517"/>
                    <a:pt x="629" y="521"/>
                    <a:pt x="627" y="520"/>
                  </a:cubicBezTo>
                  <a:cubicBezTo>
                    <a:pt x="624" y="519"/>
                    <a:pt x="622" y="517"/>
                    <a:pt x="619" y="517"/>
                  </a:cubicBezTo>
                  <a:cubicBezTo>
                    <a:pt x="622" y="520"/>
                    <a:pt x="619" y="521"/>
                    <a:pt x="617" y="523"/>
                  </a:cubicBezTo>
                  <a:cubicBezTo>
                    <a:pt x="618" y="522"/>
                    <a:pt x="618" y="521"/>
                    <a:pt x="618" y="519"/>
                  </a:cubicBezTo>
                  <a:cubicBezTo>
                    <a:pt x="616" y="520"/>
                    <a:pt x="616" y="523"/>
                    <a:pt x="614" y="524"/>
                  </a:cubicBezTo>
                  <a:cubicBezTo>
                    <a:pt x="614" y="523"/>
                    <a:pt x="614" y="522"/>
                    <a:pt x="615" y="521"/>
                  </a:cubicBezTo>
                  <a:cubicBezTo>
                    <a:pt x="611" y="522"/>
                    <a:pt x="612" y="526"/>
                    <a:pt x="610" y="527"/>
                  </a:cubicBezTo>
                  <a:cubicBezTo>
                    <a:pt x="606" y="529"/>
                    <a:pt x="603" y="530"/>
                    <a:pt x="599" y="532"/>
                  </a:cubicBezTo>
                  <a:cubicBezTo>
                    <a:pt x="596" y="535"/>
                    <a:pt x="593" y="538"/>
                    <a:pt x="590" y="541"/>
                  </a:cubicBezTo>
                  <a:close/>
                  <a:moveTo>
                    <a:pt x="392" y="300"/>
                  </a:moveTo>
                  <a:cubicBezTo>
                    <a:pt x="391" y="300"/>
                    <a:pt x="390" y="299"/>
                    <a:pt x="389" y="299"/>
                  </a:cubicBezTo>
                  <a:cubicBezTo>
                    <a:pt x="390" y="299"/>
                    <a:pt x="390" y="298"/>
                    <a:pt x="391" y="297"/>
                  </a:cubicBezTo>
                  <a:cubicBezTo>
                    <a:pt x="388" y="296"/>
                    <a:pt x="385" y="301"/>
                    <a:pt x="382" y="301"/>
                  </a:cubicBezTo>
                  <a:cubicBezTo>
                    <a:pt x="377" y="302"/>
                    <a:pt x="375" y="303"/>
                    <a:pt x="370" y="301"/>
                  </a:cubicBezTo>
                  <a:cubicBezTo>
                    <a:pt x="372" y="297"/>
                    <a:pt x="377" y="296"/>
                    <a:pt x="381" y="294"/>
                  </a:cubicBezTo>
                  <a:cubicBezTo>
                    <a:pt x="374" y="292"/>
                    <a:pt x="372" y="291"/>
                    <a:pt x="366" y="294"/>
                  </a:cubicBezTo>
                  <a:cubicBezTo>
                    <a:pt x="362" y="295"/>
                    <a:pt x="358" y="297"/>
                    <a:pt x="354" y="298"/>
                  </a:cubicBezTo>
                  <a:cubicBezTo>
                    <a:pt x="349" y="299"/>
                    <a:pt x="345" y="300"/>
                    <a:pt x="340" y="301"/>
                  </a:cubicBezTo>
                  <a:cubicBezTo>
                    <a:pt x="338" y="302"/>
                    <a:pt x="328" y="303"/>
                    <a:pt x="335" y="307"/>
                  </a:cubicBezTo>
                  <a:cubicBezTo>
                    <a:pt x="336" y="307"/>
                    <a:pt x="337" y="306"/>
                    <a:pt x="337" y="306"/>
                  </a:cubicBezTo>
                  <a:cubicBezTo>
                    <a:pt x="337" y="305"/>
                    <a:pt x="337" y="305"/>
                    <a:pt x="337" y="304"/>
                  </a:cubicBezTo>
                  <a:cubicBezTo>
                    <a:pt x="339" y="303"/>
                    <a:pt x="347" y="303"/>
                    <a:pt x="350" y="304"/>
                  </a:cubicBezTo>
                  <a:cubicBezTo>
                    <a:pt x="350" y="303"/>
                    <a:pt x="350" y="303"/>
                    <a:pt x="349" y="303"/>
                  </a:cubicBezTo>
                  <a:cubicBezTo>
                    <a:pt x="354" y="302"/>
                    <a:pt x="359" y="303"/>
                    <a:pt x="363" y="305"/>
                  </a:cubicBezTo>
                  <a:cubicBezTo>
                    <a:pt x="361" y="309"/>
                    <a:pt x="355" y="306"/>
                    <a:pt x="351" y="307"/>
                  </a:cubicBezTo>
                  <a:cubicBezTo>
                    <a:pt x="353" y="308"/>
                    <a:pt x="354" y="309"/>
                    <a:pt x="355" y="311"/>
                  </a:cubicBezTo>
                  <a:cubicBezTo>
                    <a:pt x="353" y="311"/>
                    <a:pt x="352" y="312"/>
                    <a:pt x="350" y="313"/>
                  </a:cubicBezTo>
                  <a:cubicBezTo>
                    <a:pt x="353" y="317"/>
                    <a:pt x="348" y="317"/>
                    <a:pt x="346" y="318"/>
                  </a:cubicBezTo>
                  <a:cubicBezTo>
                    <a:pt x="349" y="320"/>
                    <a:pt x="353" y="319"/>
                    <a:pt x="356" y="320"/>
                  </a:cubicBezTo>
                  <a:cubicBezTo>
                    <a:pt x="358" y="321"/>
                    <a:pt x="361" y="315"/>
                    <a:pt x="363" y="314"/>
                  </a:cubicBezTo>
                  <a:cubicBezTo>
                    <a:pt x="367" y="312"/>
                    <a:pt x="373" y="313"/>
                    <a:pt x="368" y="317"/>
                  </a:cubicBezTo>
                  <a:cubicBezTo>
                    <a:pt x="366" y="318"/>
                    <a:pt x="366" y="320"/>
                    <a:pt x="365" y="320"/>
                  </a:cubicBezTo>
                  <a:cubicBezTo>
                    <a:pt x="364" y="321"/>
                    <a:pt x="362" y="321"/>
                    <a:pt x="361" y="322"/>
                  </a:cubicBezTo>
                  <a:cubicBezTo>
                    <a:pt x="366" y="326"/>
                    <a:pt x="371" y="314"/>
                    <a:pt x="377" y="316"/>
                  </a:cubicBezTo>
                  <a:cubicBezTo>
                    <a:pt x="376" y="314"/>
                    <a:pt x="375" y="312"/>
                    <a:pt x="373" y="312"/>
                  </a:cubicBezTo>
                  <a:cubicBezTo>
                    <a:pt x="378" y="307"/>
                    <a:pt x="387" y="314"/>
                    <a:pt x="390" y="309"/>
                  </a:cubicBezTo>
                  <a:cubicBezTo>
                    <a:pt x="389" y="309"/>
                    <a:pt x="388" y="309"/>
                    <a:pt x="387" y="309"/>
                  </a:cubicBezTo>
                  <a:cubicBezTo>
                    <a:pt x="387" y="305"/>
                    <a:pt x="389" y="307"/>
                    <a:pt x="390" y="305"/>
                  </a:cubicBezTo>
                  <a:cubicBezTo>
                    <a:pt x="391" y="304"/>
                    <a:pt x="391" y="302"/>
                    <a:pt x="392" y="300"/>
                  </a:cubicBezTo>
                  <a:close/>
                  <a:moveTo>
                    <a:pt x="459" y="350"/>
                  </a:moveTo>
                  <a:cubicBezTo>
                    <a:pt x="453" y="348"/>
                    <a:pt x="445" y="347"/>
                    <a:pt x="440" y="351"/>
                  </a:cubicBezTo>
                  <a:cubicBezTo>
                    <a:pt x="438" y="352"/>
                    <a:pt x="437" y="355"/>
                    <a:pt x="436" y="356"/>
                  </a:cubicBezTo>
                  <a:cubicBezTo>
                    <a:pt x="433" y="359"/>
                    <a:pt x="432" y="360"/>
                    <a:pt x="428" y="360"/>
                  </a:cubicBezTo>
                  <a:cubicBezTo>
                    <a:pt x="425" y="361"/>
                    <a:pt x="419" y="360"/>
                    <a:pt x="418" y="356"/>
                  </a:cubicBezTo>
                  <a:cubicBezTo>
                    <a:pt x="417" y="355"/>
                    <a:pt x="411" y="356"/>
                    <a:pt x="410" y="353"/>
                  </a:cubicBezTo>
                  <a:cubicBezTo>
                    <a:pt x="409" y="353"/>
                    <a:pt x="404" y="350"/>
                    <a:pt x="403" y="351"/>
                  </a:cubicBezTo>
                  <a:cubicBezTo>
                    <a:pt x="402" y="352"/>
                    <a:pt x="409" y="355"/>
                    <a:pt x="410" y="355"/>
                  </a:cubicBezTo>
                  <a:cubicBezTo>
                    <a:pt x="408" y="359"/>
                    <a:pt x="418" y="363"/>
                    <a:pt x="412" y="364"/>
                  </a:cubicBezTo>
                  <a:cubicBezTo>
                    <a:pt x="410" y="365"/>
                    <a:pt x="408" y="363"/>
                    <a:pt x="407" y="365"/>
                  </a:cubicBezTo>
                  <a:cubicBezTo>
                    <a:pt x="405" y="367"/>
                    <a:pt x="406" y="368"/>
                    <a:pt x="404" y="369"/>
                  </a:cubicBezTo>
                  <a:cubicBezTo>
                    <a:pt x="404" y="369"/>
                    <a:pt x="404" y="370"/>
                    <a:pt x="405" y="370"/>
                  </a:cubicBezTo>
                  <a:cubicBezTo>
                    <a:pt x="403" y="372"/>
                    <a:pt x="400" y="370"/>
                    <a:pt x="398" y="370"/>
                  </a:cubicBezTo>
                  <a:cubicBezTo>
                    <a:pt x="398" y="370"/>
                    <a:pt x="398" y="371"/>
                    <a:pt x="398" y="371"/>
                  </a:cubicBezTo>
                  <a:cubicBezTo>
                    <a:pt x="396" y="371"/>
                    <a:pt x="394" y="370"/>
                    <a:pt x="391" y="370"/>
                  </a:cubicBezTo>
                  <a:cubicBezTo>
                    <a:pt x="394" y="374"/>
                    <a:pt x="403" y="375"/>
                    <a:pt x="408" y="376"/>
                  </a:cubicBezTo>
                  <a:cubicBezTo>
                    <a:pt x="411" y="377"/>
                    <a:pt x="423" y="375"/>
                    <a:pt x="421" y="371"/>
                  </a:cubicBezTo>
                  <a:cubicBezTo>
                    <a:pt x="425" y="367"/>
                    <a:pt x="428" y="369"/>
                    <a:pt x="432" y="367"/>
                  </a:cubicBezTo>
                  <a:cubicBezTo>
                    <a:pt x="434" y="365"/>
                    <a:pt x="437" y="362"/>
                    <a:pt x="439" y="360"/>
                  </a:cubicBezTo>
                  <a:cubicBezTo>
                    <a:pt x="438" y="360"/>
                    <a:pt x="438" y="360"/>
                    <a:pt x="437" y="360"/>
                  </a:cubicBezTo>
                  <a:cubicBezTo>
                    <a:pt x="440" y="358"/>
                    <a:pt x="441" y="356"/>
                    <a:pt x="445" y="356"/>
                  </a:cubicBezTo>
                  <a:cubicBezTo>
                    <a:pt x="447" y="355"/>
                    <a:pt x="449" y="356"/>
                    <a:pt x="451" y="353"/>
                  </a:cubicBezTo>
                  <a:cubicBezTo>
                    <a:pt x="449" y="354"/>
                    <a:pt x="449" y="354"/>
                    <a:pt x="447" y="354"/>
                  </a:cubicBezTo>
                  <a:cubicBezTo>
                    <a:pt x="449" y="353"/>
                    <a:pt x="451" y="353"/>
                    <a:pt x="453" y="352"/>
                  </a:cubicBezTo>
                  <a:cubicBezTo>
                    <a:pt x="451" y="352"/>
                    <a:pt x="449" y="352"/>
                    <a:pt x="448" y="351"/>
                  </a:cubicBezTo>
                  <a:cubicBezTo>
                    <a:pt x="449" y="351"/>
                    <a:pt x="450" y="351"/>
                    <a:pt x="452" y="351"/>
                  </a:cubicBezTo>
                  <a:cubicBezTo>
                    <a:pt x="447" y="349"/>
                    <a:pt x="442" y="353"/>
                    <a:pt x="437" y="356"/>
                  </a:cubicBezTo>
                  <a:cubicBezTo>
                    <a:pt x="439" y="350"/>
                    <a:pt x="455" y="346"/>
                    <a:pt x="456" y="353"/>
                  </a:cubicBezTo>
                  <a:cubicBezTo>
                    <a:pt x="457" y="353"/>
                    <a:pt x="458" y="351"/>
                    <a:pt x="459" y="350"/>
                  </a:cubicBezTo>
                  <a:close/>
                  <a:moveTo>
                    <a:pt x="545" y="485"/>
                  </a:moveTo>
                  <a:cubicBezTo>
                    <a:pt x="546" y="482"/>
                    <a:pt x="545" y="483"/>
                    <a:pt x="547" y="482"/>
                  </a:cubicBezTo>
                  <a:cubicBezTo>
                    <a:pt x="547" y="483"/>
                    <a:pt x="547" y="484"/>
                    <a:pt x="547" y="484"/>
                  </a:cubicBezTo>
                  <a:cubicBezTo>
                    <a:pt x="547" y="484"/>
                    <a:pt x="547" y="484"/>
                    <a:pt x="548" y="483"/>
                  </a:cubicBezTo>
                  <a:cubicBezTo>
                    <a:pt x="550" y="484"/>
                    <a:pt x="549" y="487"/>
                    <a:pt x="549" y="490"/>
                  </a:cubicBezTo>
                  <a:cubicBezTo>
                    <a:pt x="550" y="488"/>
                    <a:pt x="551" y="487"/>
                    <a:pt x="553" y="487"/>
                  </a:cubicBezTo>
                  <a:cubicBezTo>
                    <a:pt x="554" y="488"/>
                    <a:pt x="552" y="491"/>
                    <a:pt x="551" y="493"/>
                  </a:cubicBezTo>
                  <a:cubicBezTo>
                    <a:pt x="553" y="492"/>
                    <a:pt x="553" y="492"/>
                    <a:pt x="554" y="491"/>
                  </a:cubicBezTo>
                  <a:cubicBezTo>
                    <a:pt x="551" y="493"/>
                    <a:pt x="551" y="497"/>
                    <a:pt x="552" y="501"/>
                  </a:cubicBezTo>
                  <a:cubicBezTo>
                    <a:pt x="553" y="504"/>
                    <a:pt x="555" y="500"/>
                    <a:pt x="555" y="498"/>
                  </a:cubicBezTo>
                  <a:cubicBezTo>
                    <a:pt x="555" y="499"/>
                    <a:pt x="556" y="499"/>
                    <a:pt x="557" y="499"/>
                  </a:cubicBezTo>
                  <a:cubicBezTo>
                    <a:pt x="555" y="496"/>
                    <a:pt x="558" y="493"/>
                    <a:pt x="556" y="491"/>
                  </a:cubicBezTo>
                  <a:cubicBezTo>
                    <a:pt x="554" y="489"/>
                    <a:pt x="552" y="484"/>
                    <a:pt x="551" y="482"/>
                  </a:cubicBezTo>
                  <a:cubicBezTo>
                    <a:pt x="550" y="478"/>
                    <a:pt x="542" y="461"/>
                    <a:pt x="546" y="459"/>
                  </a:cubicBezTo>
                  <a:cubicBezTo>
                    <a:pt x="545" y="459"/>
                    <a:pt x="545" y="459"/>
                    <a:pt x="545" y="459"/>
                  </a:cubicBezTo>
                  <a:cubicBezTo>
                    <a:pt x="544" y="460"/>
                    <a:pt x="543" y="460"/>
                    <a:pt x="542" y="460"/>
                  </a:cubicBezTo>
                  <a:cubicBezTo>
                    <a:pt x="542" y="458"/>
                    <a:pt x="543" y="457"/>
                    <a:pt x="545" y="457"/>
                  </a:cubicBezTo>
                  <a:cubicBezTo>
                    <a:pt x="545" y="456"/>
                    <a:pt x="544" y="455"/>
                    <a:pt x="543" y="455"/>
                  </a:cubicBezTo>
                  <a:cubicBezTo>
                    <a:pt x="541" y="460"/>
                    <a:pt x="541" y="461"/>
                    <a:pt x="544" y="464"/>
                  </a:cubicBezTo>
                  <a:cubicBezTo>
                    <a:pt x="542" y="462"/>
                    <a:pt x="536" y="460"/>
                    <a:pt x="535" y="464"/>
                  </a:cubicBezTo>
                  <a:cubicBezTo>
                    <a:pt x="533" y="472"/>
                    <a:pt x="534" y="470"/>
                    <a:pt x="540" y="472"/>
                  </a:cubicBezTo>
                  <a:cubicBezTo>
                    <a:pt x="534" y="473"/>
                    <a:pt x="541" y="480"/>
                    <a:pt x="543" y="484"/>
                  </a:cubicBezTo>
                  <a:cubicBezTo>
                    <a:pt x="544" y="484"/>
                    <a:pt x="544" y="484"/>
                    <a:pt x="545" y="485"/>
                  </a:cubicBezTo>
                  <a:close/>
                  <a:moveTo>
                    <a:pt x="18" y="383"/>
                  </a:moveTo>
                  <a:cubicBezTo>
                    <a:pt x="13" y="381"/>
                    <a:pt x="10" y="385"/>
                    <a:pt x="5" y="384"/>
                  </a:cubicBezTo>
                  <a:cubicBezTo>
                    <a:pt x="7" y="388"/>
                    <a:pt x="11" y="388"/>
                    <a:pt x="14" y="390"/>
                  </a:cubicBezTo>
                  <a:cubicBezTo>
                    <a:pt x="15" y="388"/>
                    <a:pt x="17" y="388"/>
                    <a:pt x="19" y="388"/>
                  </a:cubicBezTo>
                  <a:cubicBezTo>
                    <a:pt x="19" y="388"/>
                    <a:pt x="19" y="387"/>
                    <a:pt x="19" y="387"/>
                  </a:cubicBezTo>
                  <a:cubicBezTo>
                    <a:pt x="19" y="385"/>
                    <a:pt x="17" y="385"/>
                    <a:pt x="18" y="383"/>
                  </a:cubicBezTo>
                  <a:close/>
                  <a:moveTo>
                    <a:pt x="332" y="216"/>
                  </a:moveTo>
                  <a:cubicBezTo>
                    <a:pt x="337" y="219"/>
                    <a:pt x="341" y="220"/>
                    <a:pt x="344" y="225"/>
                  </a:cubicBezTo>
                  <a:cubicBezTo>
                    <a:pt x="350" y="231"/>
                    <a:pt x="349" y="231"/>
                    <a:pt x="357" y="227"/>
                  </a:cubicBezTo>
                  <a:cubicBezTo>
                    <a:pt x="358" y="226"/>
                    <a:pt x="359" y="226"/>
                    <a:pt x="360" y="225"/>
                  </a:cubicBezTo>
                  <a:cubicBezTo>
                    <a:pt x="361" y="224"/>
                    <a:pt x="361" y="227"/>
                    <a:pt x="362" y="226"/>
                  </a:cubicBezTo>
                  <a:cubicBezTo>
                    <a:pt x="364" y="226"/>
                    <a:pt x="367" y="224"/>
                    <a:pt x="369" y="223"/>
                  </a:cubicBezTo>
                  <a:cubicBezTo>
                    <a:pt x="371" y="213"/>
                    <a:pt x="371" y="213"/>
                    <a:pt x="371" y="213"/>
                  </a:cubicBezTo>
                  <a:cubicBezTo>
                    <a:pt x="374" y="215"/>
                    <a:pt x="378" y="212"/>
                    <a:pt x="379" y="208"/>
                  </a:cubicBezTo>
                  <a:cubicBezTo>
                    <a:pt x="380" y="205"/>
                    <a:pt x="381" y="205"/>
                    <a:pt x="384" y="204"/>
                  </a:cubicBezTo>
                  <a:cubicBezTo>
                    <a:pt x="391" y="201"/>
                    <a:pt x="400" y="199"/>
                    <a:pt x="406" y="195"/>
                  </a:cubicBezTo>
                  <a:cubicBezTo>
                    <a:pt x="409" y="192"/>
                    <a:pt x="409" y="190"/>
                    <a:pt x="405" y="187"/>
                  </a:cubicBezTo>
                  <a:cubicBezTo>
                    <a:pt x="402" y="185"/>
                    <a:pt x="400" y="183"/>
                    <a:pt x="397" y="182"/>
                  </a:cubicBezTo>
                  <a:cubicBezTo>
                    <a:pt x="391" y="179"/>
                    <a:pt x="384" y="177"/>
                    <a:pt x="379" y="183"/>
                  </a:cubicBezTo>
                  <a:cubicBezTo>
                    <a:pt x="379" y="182"/>
                    <a:pt x="379" y="181"/>
                    <a:pt x="379" y="180"/>
                  </a:cubicBezTo>
                  <a:cubicBezTo>
                    <a:pt x="372" y="182"/>
                    <a:pt x="366" y="174"/>
                    <a:pt x="360" y="174"/>
                  </a:cubicBezTo>
                  <a:cubicBezTo>
                    <a:pt x="352" y="176"/>
                    <a:pt x="344" y="177"/>
                    <a:pt x="336" y="178"/>
                  </a:cubicBezTo>
                  <a:cubicBezTo>
                    <a:pt x="338" y="180"/>
                    <a:pt x="343" y="188"/>
                    <a:pt x="342" y="189"/>
                  </a:cubicBezTo>
                  <a:cubicBezTo>
                    <a:pt x="340" y="192"/>
                    <a:pt x="333" y="198"/>
                    <a:pt x="337" y="201"/>
                  </a:cubicBezTo>
                  <a:cubicBezTo>
                    <a:pt x="330" y="202"/>
                    <a:pt x="335" y="204"/>
                    <a:pt x="333" y="207"/>
                  </a:cubicBezTo>
                  <a:cubicBezTo>
                    <a:pt x="331" y="210"/>
                    <a:pt x="327" y="213"/>
                    <a:pt x="328" y="217"/>
                  </a:cubicBezTo>
                  <a:cubicBezTo>
                    <a:pt x="329" y="217"/>
                    <a:pt x="331" y="217"/>
                    <a:pt x="332" y="216"/>
                  </a:cubicBezTo>
                  <a:close/>
                  <a:moveTo>
                    <a:pt x="362" y="152"/>
                  </a:moveTo>
                  <a:cubicBezTo>
                    <a:pt x="366" y="152"/>
                    <a:pt x="364" y="149"/>
                    <a:pt x="365" y="148"/>
                  </a:cubicBezTo>
                  <a:cubicBezTo>
                    <a:pt x="367" y="146"/>
                    <a:pt x="370" y="149"/>
                    <a:pt x="370" y="153"/>
                  </a:cubicBezTo>
                  <a:cubicBezTo>
                    <a:pt x="372" y="152"/>
                    <a:pt x="375" y="152"/>
                    <a:pt x="376" y="150"/>
                  </a:cubicBezTo>
                  <a:cubicBezTo>
                    <a:pt x="378" y="148"/>
                    <a:pt x="374" y="145"/>
                    <a:pt x="376" y="143"/>
                  </a:cubicBezTo>
                  <a:cubicBezTo>
                    <a:pt x="378" y="143"/>
                    <a:pt x="379" y="149"/>
                    <a:pt x="382" y="145"/>
                  </a:cubicBezTo>
                  <a:cubicBezTo>
                    <a:pt x="384" y="143"/>
                    <a:pt x="383" y="141"/>
                    <a:pt x="381" y="141"/>
                  </a:cubicBezTo>
                  <a:cubicBezTo>
                    <a:pt x="383" y="139"/>
                    <a:pt x="386" y="141"/>
                    <a:pt x="386" y="137"/>
                  </a:cubicBezTo>
                  <a:cubicBezTo>
                    <a:pt x="386" y="135"/>
                    <a:pt x="389" y="135"/>
                    <a:pt x="390" y="136"/>
                  </a:cubicBezTo>
                  <a:cubicBezTo>
                    <a:pt x="385" y="140"/>
                    <a:pt x="390" y="146"/>
                    <a:pt x="395" y="144"/>
                  </a:cubicBezTo>
                  <a:cubicBezTo>
                    <a:pt x="399" y="143"/>
                    <a:pt x="408" y="137"/>
                    <a:pt x="402" y="133"/>
                  </a:cubicBezTo>
                  <a:cubicBezTo>
                    <a:pt x="402" y="133"/>
                    <a:pt x="404" y="133"/>
                    <a:pt x="406" y="133"/>
                  </a:cubicBezTo>
                  <a:cubicBezTo>
                    <a:pt x="397" y="131"/>
                    <a:pt x="405" y="127"/>
                    <a:pt x="408" y="126"/>
                  </a:cubicBezTo>
                  <a:cubicBezTo>
                    <a:pt x="403" y="123"/>
                    <a:pt x="401" y="121"/>
                    <a:pt x="395" y="123"/>
                  </a:cubicBezTo>
                  <a:cubicBezTo>
                    <a:pt x="396" y="124"/>
                    <a:pt x="397" y="124"/>
                    <a:pt x="398" y="125"/>
                  </a:cubicBezTo>
                  <a:cubicBezTo>
                    <a:pt x="395" y="127"/>
                    <a:pt x="393" y="126"/>
                    <a:pt x="390" y="125"/>
                  </a:cubicBezTo>
                  <a:cubicBezTo>
                    <a:pt x="388" y="124"/>
                    <a:pt x="385" y="125"/>
                    <a:pt x="383" y="125"/>
                  </a:cubicBezTo>
                  <a:cubicBezTo>
                    <a:pt x="378" y="126"/>
                    <a:pt x="376" y="128"/>
                    <a:pt x="372" y="132"/>
                  </a:cubicBezTo>
                  <a:cubicBezTo>
                    <a:pt x="369" y="134"/>
                    <a:pt x="363" y="141"/>
                    <a:pt x="359" y="142"/>
                  </a:cubicBezTo>
                  <a:cubicBezTo>
                    <a:pt x="353" y="143"/>
                    <a:pt x="349" y="144"/>
                    <a:pt x="354" y="151"/>
                  </a:cubicBezTo>
                  <a:cubicBezTo>
                    <a:pt x="357" y="151"/>
                    <a:pt x="359" y="151"/>
                    <a:pt x="362" y="152"/>
                  </a:cubicBezTo>
                  <a:close/>
                  <a:moveTo>
                    <a:pt x="422" y="117"/>
                  </a:moveTo>
                  <a:cubicBezTo>
                    <a:pt x="417" y="112"/>
                    <a:pt x="417" y="112"/>
                    <a:pt x="411" y="114"/>
                  </a:cubicBezTo>
                  <a:cubicBezTo>
                    <a:pt x="413" y="116"/>
                    <a:pt x="415" y="117"/>
                    <a:pt x="418" y="119"/>
                  </a:cubicBezTo>
                  <a:cubicBezTo>
                    <a:pt x="419" y="118"/>
                    <a:pt x="421" y="118"/>
                    <a:pt x="422" y="117"/>
                  </a:cubicBezTo>
                  <a:close/>
                  <a:moveTo>
                    <a:pt x="115" y="411"/>
                  </a:moveTo>
                  <a:cubicBezTo>
                    <a:pt x="118" y="413"/>
                    <a:pt x="121" y="410"/>
                    <a:pt x="122" y="409"/>
                  </a:cubicBezTo>
                  <a:cubicBezTo>
                    <a:pt x="123" y="409"/>
                    <a:pt x="123" y="409"/>
                    <a:pt x="124" y="410"/>
                  </a:cubicBezTo>
                  <a:cubicBezTo>
                    <a:pt x="124" y="409"/>
                    <a:pt x="124" y="409"/>
                    <a:pt x="125" y="408"/>
                  </a:cubicBezTo>
                  <a:cubicBezTo>
                    <a:pt x="123" y="407"/>
                    <a:pt x="121" y="407"/>
                    <a:pt x="120" y="406"/>
                  </a:cubicBezTo>
                  <a:cubicBezTo>
                    <a:pt x="118" y="407"/>
                    <a:pt x="116" y="409"/>
                    <a:pt x="115" y="411"/>
                  </a:cubicBezTo>
                  <a:close/>
                  <a:moveTo>
                    <a:pt x="282" y="461"/>
                  </a:moveTo>
                  <a:cubicBezTo>
                    <a:pt x="282" y="457"/>
                    <a:pt x="271" y="458"/>
                    <a:pt x="271" y="459"/>
                  </a:cubicBezTo>
                  <a:cubicBezTo>
                    <a:pt x="271" y="465"/>
                    <a:pt x="283" y="486"/>
                    <a:pt x="287" y="481"/>
                  </a:cubicBezTo>
                  <a:cubicBezTo>
                    <a:pt x="286" y="480"/>
                    <a:pt x="285" y="479"/>
                    <a:pt x="283" y="477"/>
                  </a:cubicBezTo>
                  <a:cubicBezTo>
                    <a:pt x="282" y="472"/>
                    <a:pt x="281" y="467"/>
                    <a:pt x="282" y="461"/>
                  </a:cubicBezTo>
                  <a:close/>
                  <a:moveTo>
                    <a:pt x="110" y="417"/>
                  </a:moveTo>
                  <a:cubicBezTo>
                    <a:pt x="103" y="413"/>
                    <a:pt x="102" y="428"/>
                    <a:pt x="109" y="427"/>
                  </a:cubicBezTo>
                  <a:cubicBezTo>
                    <a:pt x="111" y="427"/>
                    <a:pt x="113" y="423"/>
                    <a:pt x="115" y="423"/>
                  </a:cubicBezTo>
                  <a:cubicBezTo>
                    <a:pt x="118" y="423"/>
                    <a:pt x="120" y="421"/>
                    <a:pt x="119" y="418"/>
                  </a:cubicBezTo>
                  <a:cubicBezTo>
                    <a:pt x="121" y="419"/>
                    <a:pt x="123" y="419"/>
                    <a:pt x="123" y="417"/>
                  </a:cubicBezTo>
                  <a:cubicBezTo>
                    <a:pt x="123" y="417"/>
                    <a:pt x="122" y="416"/>
                    <a:pt x="121" y="416"/>
                  </a:cubicBezTo>
                  <a:cubicBezTo>
                    <a:pt x="123" y="412"/>
                    <a:pt x="109" y="411"/>
                    <a:pt x="110" y="417"/>
                  </a:cubicBezTo>
                  <a:close/>
                  <a:moveTo>
                    <a:pt x="343" y="516"/>
                  </a:moveTo>
                  <a:cubicBezTo>
                    <a:pt x="342" y="514"/>
                    <a:pt x="339" y="514"/>
                    <a:pt x="338" y="513"/>
                  </a:cubicBezTo>
                  <a:cubicBezTo>
                    <a:pt x="335" y="512"/>
                    <a:pt x="335" y="511"/>
                    <a:pt x="333" y="508"/>
                  </a:cubicBezTo>
                  <a:cubicBezTo>
                    <a:pt x="329" y="501"/>
                    <a:pt x="328" y="503"/>
                    <a:pt x="321" y="500"/>
                  </a:cubicBezTo>
                  <a:cubicBezTo>
                    <a:pt x="315" y="498"/>
                    <a:pt x="313" y="496"/>
                    <a:pt x="307" y="497"/>
                  </a:cubicBezTo>
                  <a:cubicBezTo>
                    <a:pt x="317" y="509"/>
                    <a:pt x="327" y="516"/>
                    <a:pt x="340" y="523"/>
                  </a:cubicBezTo>
                  <a:cubicBezTo>
                    <a:pt x="348" y="526"/>
                    <a:pt x="347" y="523"/>
                    <a:pt x="343" y="516"/>
                  </a:cubicBezTo>
                  <a:close/>
                  <a:moveTo>
                    <a:pt x="1691" y="1085"/>
                  </a:moveTo>
                  <a:cubicBezTo>
                    <a:pt x="1689" y="1083"/>
                    <a:pt x="1683" y="1073"/>
                    <a:pt x="1682" y="1082"/>
                  </a:cubicBezTo>
                  <a:cubicBezTo>
                    <a:pt x="1682" y="1090"/>
                    <a:pt x="1680" y="1090"/>
                    <a:pt x="1675" y="1095"/>
                  </a:cubicBezTo>
                  <a:cubicBezTo>
                    <a:pt x="1671" y="1100"/>
                    <a:pt x="1669" y="1104"/>
                    <a:pt x="1664" y="1106"/>
                  </a:cubicBezTo>
                  <a:cubicBezTo>
                    <a:pt x="1659" y="1109"/>
                    <a:pt x="1655" y="1111"/>
                    <a:pt x="1649" y="1112"/>
                  </a:cubicBezTo>
                  <a:cubicBezTo>
                    <a:pt x="1647" y="1113"/>
                    <a:pt x="1644" y="1123"/>
                    <a:pt x="1645" y="1125"/>
                  </a:cubicBezTo>
                  <a:cubicBezTo>
                    <a:pt x="1646" y="1130"/>
                    <a:pt x="1649" y="1138"/>
                    <a:pt x="1649" y="1143"/>
                  </a:cubicBezTo>
                  <a:cubicBezTo>
                    <a:pt x="1648" y="1148"/>
                    <a:pt x="1642" y="1153"/>
                    <a:pt x="1641" y="1158"/>
                  </a:cubicBezTo>
                  <a:cubicBezTo>
                    <a:pt x="1639" y="1164"/>
                    <a:pt x="1640" y="1169"/>
                    <a:pt x="1642" y="1175"/>
                  </a:cubicBezTo>
                  <a:cubicBezTo>
                    <a:pt x="1643" y="1180"/>
                    <a:pt x="1644" y="1186"/>
                    <a:pt x="1645" y="1191"/>
                  </a:cubicBezTo>
                  <a:cubicBezTo>
                    <a:pt x="1645" y="1193"/>
                    <a:pt x="1654" y="1197"/>
                    <a:pt x="1656" y="1196"/>
                  </a:cubicBezTo>
                  <a:cubicBezTo>
                    <a:pt x="1658" y="1195"/>
                    <a:pt x="1668" y="1192"/>
                    <a:pt x="1668" y="1192"/>
                  </a:cubicBezTo>
                  <a:cubicBezTo>
                    <a:pt x="1669" y="1188"/>
                    <a:pt x="1670" y="1183"/>
                    <a:pt x="1672" y="1179"/>
                  </a:cubicBezTo>
                  <a:cubicBezTo>
                    <a:pt x="1676" y="1164"/>
                    <a:pt x="1681" y="1148"/>
                    <a:pt x="1686" y="1133"/>
                  </a:cubicBezTo>
                  <a:cubicBezTo>
                    <a:pt x="1689" y="1122"/>
                    <a:pt x="1689" y="1117"/>
                    <a:pt x="1689" y="1106"/>
                  </a:cubicBezTo>
                  <a:cubicBezTo>
                    <a:pt x="1690" y="1108"/>
                    <a:pt x="1691" y="1109"/>
                    <a:pt x="1693" y="1110"/>
                  </a:cubicBezTo>
                  <a:cubicBezTo>
                    <a:pt x="1696" y="1102"/>
                    <a:pt x="1693" y="1095"/>
                    <a:pt x="1691" y="1086"/>
                  </a:cubicBezTo>
                  <a:lnTo>
                    <a:pt x="1691" y="1085"/>
                  </a:lnTo>
                  <a:close/>
                  <a:moveTo>
                    <a:pt x="2234" y="832"/>
                  </a:moveTo>
                  <a:cubicBezTo>
                    <a:pt x="2232" y="835"/>
                    <a:pt x="2234" y="840"/>
                    <a:pt x="2235" y="844"/>
                  </a:cubicBezTo>
                  <a:cubicBezTo>
                    <a:pt x="2235" y="847"/>
                    <a:pt x="2239" y="847"/>
                    <a:pt x="2241" y="848"/>
                  </a:cubicBezTo>
                  <a:cubicBezTo>
                    <a:pt x="2237" y="851"/>
                    <a:pt x="2240" y="855"/>
                    <a:pt x="2244" y="856"/>
                  </a:cubicBezTo>
                  <a:cubicBezTo>
                    <a:pt x="2247" y="856"/>
                    <a:pt x="2246" y="853"/>
                    <a:pt x="2250" y="856"/>
                  </a:cubicBezTo>
                  <a:cubicBezTo>
                    <a:pt x="2252" y="857"/>
                    <a:pt x="2253" y="859"/>
                    <a:pt x="2254" y="860"/>
                  </a:cubicBezTo>
                  <a:cubicBezTo>
                    <a:pt x="2255" y="858"/>
                    <a:pt x="2255" y="856"/>
                    <a:pt x="2255" y="854"/>
                  </a:cubicBezTo>
                  <a:cubicBezTo>
                    <a:pt x="2259" y="856"/>
                    <a:pt x="2260" y="855"/>
                    <a:pt x="2260" y="860"/>
                  </a:cubicBezTo>
                  <a:cubicBezTo>
                    <a:pt x="2260" y="862"/>
                    <a:pt x="2265" y="864"/>
                    <a:pt x="2267" y="865"/>
                  </a:cubicBezTo>
                  <a:cubicBezTo>
                    <a:pt x="2269" y="859"/>
                    <a:pt x="2264" y="861"/>
                    <a:pt x="2264" y="856"/>
                  </a:cubicBezTo>
                  <a:cubicBezTo>
                    <a:pt x="2268" y="858"/>
                    <a:pt x="2270" y="856"/>
                    <a:pt x="2267" y="853"/>
                  </a:cubicBezTo>
                  <a:cubicBezTo>
                    <a:pt x="2265" y="851"/>
                    <a:pt x="2265" y="854"/>
                    <a:pt x="2264" y="854"/>
                  </a:cubicBezTo>
                  <a:cubicBezTo>
                    <a:pt x="2262" y="854"/>
                    <a:pt x="2261" y="852"/>
                    <a:pt x="2259" y="851"/>
                  </a:cubicBezTo>
                  <a:cubicBezTo>
                    <a:pt x="2258" y="850"/>
                    <a:pt x="2257" y="850"/>
                    <a:pt x="2255" y="850"/>
                  </a:cubicBezTo>
                  <a:cubicBezTo>
                    <a:pt x="2253" y="849"/>
                    <a:pt x="2252" y="852"/>
                    <a:pt x="2251" y="852"/>
                  </a:cubicBezTo>
                  <a:cubicBezTo>
                    <a:pt x="2247" y="852"/>
                    <a:pt x="2249" y="848"/>
                    <a:pt x="2247" y="845"/>
                  </a:cubicBezTo>
                  <a:cubicBezTo>
                    <a:pt x="2244" y="839"/>
                    <a:pt x="2248" y="841"/>
                    <a:pt x="2248" y="836"/>
                  </a:cubicBezTo>
                  <a:cubicBezTo>
                    <a:pt x="2248" y="834"/>
                    <a:pt x="2250" y="836"/>
                    <a:pt x="2251" y="835"/>
                  </a:cubicBezTo>
                  <a:cubicBezTo>
                    <a:pt x="2252" y="834"/>
                    <a:pt x="2252" y="832"/>
                    <a:pt x="2253" y="830"/>
                  </a:cubicBezTo>
                  <a:cubicBezTo>
                    <a:pt x="2254" y="824"/>
                    <a:pt x="2252" y="827"/>
                    <a:pt x="2251" y="821"/>
                  </a:cubicBezTo>
                  <a:cubicBezTo>
                    <a:pt x="2251" y="818"/>
                    <a:pt x="2254" y="817"/>
                    <a:pt x="2252" y="813"/>
                  </a:cubicBezTo>
                  <a:cubicBezTo>
                    <a:pt x="2246" y="816"/>
                    <a:pt x="2249" y="813"/>
                    <a:pt x="2244" y="812"/>
                  </a:cubicBezTo>
                  <a:cubicBezTo>
                    <a:pt x="2242" y="812"/>
                    <a:pt x="2239" y="813"/>
                    <a:pt x="2238" y="815"/>
                  </a:cubicBezTo>
                  <a:cubicBezTo>
                    <a:pt x="2238" y="819"/>
                    <a:pt x="2237" y="824"/>
                    <a:pt x="2236" y="829"/>
                  </a:cubicBezTo>
                  <a:cubicBezTo>
                    <a:pt x="2236" y="831"/>
                    <a:pt x="2238" y="832"/>
                    <a:pt x="2237" y="835"/>
                  </a:cubicBezTo>
                  <a:cubicBezTo>
                    <a:pt x="2236" y="834"/>
                    <a:pt x="2235" y="833"/>
                    <a:pt x="2234" y="832"/>
                  </a:cubicBezTo>
                  <a:close/>
                  <a:moveTo>
                    <a:pt x="2247" y="766"/>
                  </a:moveTo>
                  <a:cubicBezTo>
                    <a:pt x="2248" y="761"/>
                    <a:pt x="2253" y="750"/>
                    <a:pt x="2245" y="754"/>
                  </a:cubicBezTo>
                  <a:cubicBezTo>
                    <a:pt x="2240" y="756"/>
                    <a:pt x="2236" y="762"/>
                    <a:pt x="2235" y="768"/>
                  </a:cubicBezTo>
                  <a:cubicBezTo>
                    <a:pt x="2234" y="774"/>
                    <a:pt x="2238" y="778"/>
                    <a:pt x="2241" y="782"/>
                  </a:cubicBezTo>
                  <a:cubicBezTo>
                    <a:pt x="2244" y="776"/>
                    <a:pt x="2246" y="772"/>
                    <a:pt x="2247" y="766"/>
                  </a:cubicBezTo>
                  <a:close/>
                  <a:moveTo>
                    <a:pt x="2229" y="874"/>
                  </a:moveTo>
                  <a:cubicBezTo>
                    <a:pt x="2228" y="881"/>
                    <a:pt x="2227" y="884"/>
                    <a:pt x="2223" y="888"/>
                  </a:cubicBezTo>
                  <a:cubicBezTo>
                    <a:pt x="2218" y="893"/>
                    <a:pt x="2216" y="896"/>
                    <a:pt x="2213" y="902"/>
                  </a:cubicBezTo>
                  <a:cubicBezTo>
                    <a:pt x="2219" y="898"/>
                    <a:pt x="2224" y="897"/>
                    <a:pt x="2226" y="889"/>
                  </a:cubicBezTo>
                  <a:cubicBezTo>
                    <a:pt x="2226" y="887"/>
                    <a:pt x="2231" y="885"/>
                    <a:pt x="2232" y="883"/>
                  </a:cubicBezTo>
                  <a:cubicBezTo>
                    <a:pt x="2233" y="883"/>
                    <a:pt x="2231" y="878"/>
                    <a:pt x="2232" y="876"/>
                  </a:cubicBezTo>
                  <a:cubicBezTo>
                    <a:pt x="2231" y="876"/>
                    <a:pt x="2230" y="875"/>
                    <a:pt x="2229" y="874"/>
                  </a:cubicBezTo>
                  <a:close/>
                  <a:moveTo>
                    <a:pt x="2281" y="894"/>
                  </a:moveTo>
                  <a:cubicBezTo>
                    <a:pt x="2280" y="891"/>
                    <a:pt x="2279" y="889"/>
                    <a:pt x="2277" y="889"/>
                  </a:cubicBezTo>
                  <a:cubicBezTo>
                    <a:pt x="2277" y="891"/>
                    <a:pt x="2277" y="894"/>
                    <a:pt x="2278" y="896"/>
                  </a:cubicBezTo>
                  <a:cubicBezTo>
                    <a:pt x="2275" y="895"/>
                    <a:pt x="2276" y="895"/>
                    <a:pt x="2274" y="897"/>
                  </a:cubicBezTo>
                  <a:cubicBezTo>
                    <a:pt x="2272" y="895"/>
                    <a:pt x="2271" y="897"/>
                    <a:pt x="2271" y="900"/>
                  </a:cubicBezTo>
                  <a:cubicBezTo>
                    <a:pt x="2268" y="898"/>
                    <a:pt x="2266" y="903"/>
                    <a:pt x="2263" y="905"/>
                  </a:cubicBezTo>
                  <a:cubicBezTo>
                    <a:pt x="2265" y="902"/>
                    <a:pt x="2265" y="898"/>
                    <a:pt x="2261" y="898"/>
                  </a:cubicBezTo>
                  <a:cubicBezTo>
                    <a:pt x="2258" y="898"/>
                    <a:pt x="2259" y="903"/>
                    <a:pt x="2257" y="904"/>
                  </a:cubicBezTo>
                  <a:cubicBezTo>
                    <a:pt x="2253" y="905"/>
                    <a:pt x="2247" y="909"/>
                    <a:pt x="2250" y="914"/>
                  </a:cubicBezTo>
                  <a:cubicBezTo>
                    <a:pt x="2252" y="913"/>
                    <a:pt x="2256" y="902"/>
                    <a:pt x="2257" y="910"/>
                  </a:cubicBezTo>
                  <a:cubicBezTo>
                    <a:pt x="2258" y="908"/>
                    <a:pt x="2258" y="909"/>
                    <a:pt x="2259" y="907"/>
                  </a:cubicBezTo>
                  <a:cubicBezTo>
                    <a:pt x="2259" y="910"/>
                    <a:pt x="2259" y="909"/>
                    <a:pt x="2261" y="910"/>
                  </a:cubicBezTo>
                  <a:cubicBezTo>
                    <a:pt x="2261" y="909"/>
                    <a:pt x="2261" y="908"/>
                    <a:pt x="2261" y="907"/>
                  </a:cubicBezTo>
                  <a:cubicBezTo>
                    <a:pt x="2269" y="906"/>
                    <a:pt x="2264" y="914"/>
                    <a:pt x="2265" y="918"/>
                  </a:cubicBezTo>
                  <a:cubicBezTo>
                    <a:pt x="2266" y="921"/>
                    <a:pt x="2273" y="926"/>
                    <a:pt x="2275" y="921"/>
                  </a:cubicBezTo>
                  <a:cubicBezTo>
                    <a:pt x="2275" y="921"/>
                    <a:pt x="2275" y="921"/>
                    <a:pt x="2275" y="921"/>
                  </a:cubicBezTo>
                  <a:cubicBezTo>
                    <a:pt x="2273" y="927"/>
                    <a:pt x="2279" y="925"/>
                    <a:pt x="2278" y="920"/>
                  </a:cubicBezTo>
                  <a:cubicBezTo>
                    <a:pt x="2277" y="916"/>
                    <a:pt x="2275" y="913"/>
                    <a:pt x="2280" y="910"/>
                  </a:cubicBezTo>
                  <a:cubicBezTo>
                    <a:pt x="2282" y="913"/>
                    <a:pt x="2280" y="916"/>
                    <a:pt x="2282" y="919"/>
                  </a:cubicBezTo>
                  <a:cubicBezTo>
                    <a:pt x="2282" y="918"/>
                    <a:pt x="2282" y="916"/>
                    <a:pt x="2283" y="914"/>
                  </a:cubicBezTo>
                  <a:cubicBezTo>
                    <a:pt x="2283" y="914"/>
                    <a:pt x="2283" y="914"/>
                    <a:pt x="2284" y="915"/>
                  </a:cubicBezTo>
                  <a:cubicBezTo>
                    <a:pt x="2284" y="912"/>
                    <a:pt x="2287" y="903"/>
                    <a:pt x="2284" y="903"/>
                  </a:cubicBezTo>
                  <a:cubicBezTo>
                    <a:pt x="2284" y="902"/>
                    <a:pt x="2284" y="901"/>
                    <a:pt x="2284" y="900"/>
                  </a:cubicBezTo>
                  <a:cubicBezTo>
                    <a:pt x="2283" y="900"/>
                    <a:pt x="2283" y="900"/>
                    <a:pt x="2282" y="900"/>
                  </a:cubicBezTo>
                  <a:cubicBezTo>
                    <a:pt x="2282" y="899"/>
                    <a:pt x="2283" y="898"/>
                    <a:pt x="2284" y="898"/>
                  </a:cubicBezTo>
                  <a:cubicBezTo>
                    <a:pt x="2284" y="896"/>
                    <a:pt x="2283" y="893"/>
                    <a:pt x="2281" y="894"/>
                  </a:cubicBezTo>
                  <a:close/>
                  <a:moveTo>
                    <a:pt x="2240" y="1058"/>
                  </a:moveTo>
                  <a:cubicBezTo>
                    <a:pt x="2238" y="1054"/>
                    <a:pt x="2226" y="1050"/>
                    <a:pt x="2227" y="1056"/>
                  </a:cubicBezTo>
                  <a:cubicBezTo>
                    <a:pt x="2231" y="1058"/>
                    <a:pt x="2243" y="1065"/>
                    <a:pt x="2240" y="1058"/>
                  </a:cubicBezTo>
                  <a:close/>
                  <a:moveTo>
                    <a:pt x="2214" y="1047"/>
                  </a:moveTo>
                  <a:cubicBezTo>
                    <a:pt x="2213" y="1045"/>
                    <a:pt x="2209" y="1043"/>
                    <a:pt x="2207" y="1043"/>
                  </a:cubicBezTo>
                  <a:cubicBezTo>
                    <a:pt x="2204" y="1043"/>
                    <a:pt x="2204" y="1045"/>
                    <a:pt x="2202" y="1049"/>
                  </a:cubicBezTo>
                  <a:cubicBezTo>
                    <a:pt x="2210" y="1051"/>
                    <a:pt x="2215" y="1051"/>
                    <a:pt x="2223" y="1049"/>
                  </a:cubicBezTo>
                  <a:cubicBezTo>
                    <a:pt x="2234" y="1047"/>
                    <a:pt x="2222" y="1041"/>
                    <a:pt x="2217" y="1043"/>
                  </a:cubicBezTo>
                  <a:cubicBezTo>
                    <a:pt x="2218" y="1045"/>
                    <a:pt x="2217" y="1047"/>
                    <a:pt x="2214" y="1047"/>
                  </a:cubicBezTo>
                  <a:close/>
                  <a:moveTo>
                    <a:pt x="2247" y="1050"/>
                  </a:moveTo>
                  <a:cubicBezTo>
                    <a:pt x="2249" y="1050"/>
                    <a:pt x="2249" y="1048"/>
                    <a:pt x="2251" y="1048"/>
                  </a:cubicBezTo>
                  <a:cubicBezTo>
                    <a:pt x="2254" y="1049"/>
                    <a:pt x="2256" y="1046"/>
                    <a:pt x="2258" y="1046"/>
                  </a:cubicBezTo>
                  <a:cubicBezTo>
                    <a:pt x="2263" y="1045"/>
                    <a:pt x="2271" y="1048"/>
                    <a:pt x="2275" y="1044"/>
                  </a:cubicBezTo>
                  <a:cubicBezTo>
                    <a:pt x="2269" y="1042"/>
                    <a:pt x="2266" y="1044"/>
                    <a:pt x="2260" y="1043"/>
                  </a:cubicBezTo>
                  <a:cubicBezTo>
                    <a:pt x="2257" y="1043"/>
                    <a:pt x="2256" y="1044"/>
                    <a:pt x="2254" y="1046"/>
                  </a:cubicBezTo>
                  <a:cubicBezTo>
                    <a:pt x="2252" y="1047"/>
                    <a:pt x="2250" y="1044"/>
                    <a:pt x="2248" y="1045"/>
                  </a:cubicBezTo>
                  <a:cubicBezTo>
                    <a:pt x="2245" y="1048"/>
                    <a:pt x="2237" y="1041"/>
                    <a:pt x="2234" y="1045"/>
                  </a:cubicBezTo>
                  <a:cubicBezTo>
                    <a:pt x="2230" y="1050"/>
                    <a:pt x="2241" y="1048"/>
                    <a:pt x="2242" y="1050"/>
                  </a:cubicBezTo>
                  <a:cubicBezTo>
                    <a:pt x="2245" y="1048"/>
                    <a:pt x="2245" y="1050"/>
                    <a:pt x="2247" y="1050"/>
                  </a:cubicBezTo>
                  <a:close/>
                  <a:moveTo>
                    <a:pt x="2252" y="1019"/>
                  </a:moveTo>
                  <a:cubicBezTo>
                    <a:pt x="2254" y="1020"/>
                    <a:pt x="2255" y="1021"/>
                    <a:pt x="2257" y="1023"/>
                  </a:cubicBezTo>
                  <a:cubicBezTo>
                    <a:pt x="2258" y="1020"/>
                    <a:pt x="2260" y="1019"/>
                    <a:pt x="2258" y="1017"/>
                  </a:cubicBezTo>
                  <a:cubicBezTo>
                    <a:pt x="2257" y="1015"/>
                    <a:pt x="2258" y="1013"/>
                    <a:pt x="2260" y="1014"/>
                  </a:cubicBezTo>
                  <a:cubicBezTo>
                    <a:pt x="2259" y="1010"/>
                    <a:pt x="2256" y="1011"/>
                    <a:pt x="2256" y="1015"/>
                  </a:cubicBezTo>
                  <a:cubicBezTo>
                    <a:pt x="2254" y="1009"/>
                    <a:pt x="2252" y="1017"/>
                    <a:pt x="2252" y="1019"/>
                  </a:cubicBezTo>
                  <a:close/>
                  <a:moveTo>
                    <a:pt x="2149" y="968"/>
                  </a:moveTo>
                  <a:cubicBezTo>
                    <a:pt x="2148" y="970"/>
                    <a:pt x="2151" y="971"/>
                    <a:pt x="2151" y="973"/>
                  </a:cubicBezTo>
                  <a:cubicBezTo>
                    <a:pt x="2151" y="974"/>
                    <a:pt x="2150" y="974"/>
                    <a:pt x="2150" y="976"/>
                  </a:cubicBezTo>
                  <a:cubicBezTo>
                    <a:pt x="2150" y="977"/>
                    <a:pt x="2151" y="979"/>
                    <a:pt x="2151" y="980"/>
                  </a:cubicBezTo>
                  <a:cubicBezTo>
                    <a:pt x="2152" y="982"/>
                    <a:pt x="2153" y="980"/>
                    <a:pt x="2152" y="984"/>
                  </a:cubicBezTo>
                  <a:cubicBezTo>
                    <a:pt x="2155" y="982"/>
                    <a:pt x="2154" y="984"/>
                    <a:pt x="2155" y="981"/>
                  </a:cubicBezTo>
                  <a:cubicBezTo>
                    <a:pt x="2159" y="985"/>
                    <a:pt x="2158" y="992"/>
                    <a:pt x="2159" y="997"/>
                  </a:cubicBezTo>
                  <a:cubicBezTo>
                    <a:pt x="2159" y="1002"/>
                    <a:pt x="2168" y="998"/>
                    <a:pt x="2170" y="997"/>
                  </a:cubicBezTo>
                  <a:cubicBezTo>
                    <a:pt x="2171" y="999"/>
                    <a:pt x="2171" y="1001"/>
                    <a:pt x="2171" y="1003"/>
                  </a:cubicBezTo>
                  <a:cubicBezTo>
                    <a:pt x="2178" y="1000"/>
                    <a:pt x="2179" y="998"/>
                    <a:pt x="2186" y="1002"/>
                  </a:cubicBezTo>
                  <a:cubicBezTo>
                    <a:pt x="2187" y="1003"/>
                    <a:pt x="2189" y="1002"/>
                    <a:pt x="2191" y="1002"/>
                  </a:cubicBezTo>
                  <a:cubicBezTo>
                    <a:pt x="2192" y="1003"/>
                    <a:pt x="2193" y="1007"/>
                    <a:pt x="2193" y="1009"/>
                  </a:cubicBezTo>
                  <a:cubicBezTo>
                    <a:pt x="2197" y="1007"/>
                    <a:pt x="2200" y="1005"/>
                    <a:pt x="2204" y="1003"/>
                  </a:cubicBezTo>
                  <a:cubicBezTo>
                    <a:pt x="2203" y="1006"/>
                    <a:pt x="2203" y="1008"/>
                    <a:pt x="2206" y="1008"/>
                  </a:cubicBezTo>
                  <a:cubicBezTo>
                    <a:pt x="2206" y="1002"/>
                    <a:pt x="2206" y="997"/>
                    <a:pt x="2206" y="992"/>
                  </a:cubicBezTo>
                  <a:cubicBezTo>
                    <a:pt x="2206" y="987"/>
                    <a:pt x="2207" y="987"/>
                    <a:pt x="2211" y="984"/>
                  </a:cubicBezTo>
                  <a:cubicBezTo>
                    <a:pt x="2216" y="980"/>
                    <a:pt x="2216" y="980"/>
                    <a:pt x="2215" y="973"/>
                  </a:cubicBezTo>
                  <a:cubicBezTo>
                    <a:pt x="2215" y="970"/>
                    <a:pt x="2217" y="965"/>
                    <a:pt x="2220" y="965"/>
                  </a:cubicBezTo>
                  <a:cubicBezTo>
                    <a:pt x="2226" y="966"/>
                    <a:pt x="2228" y="965"/>
                    <a:pt x="2223" y="961"/>
                  </a:cubicBezTo>
                  <a:cubicBezTo>
                    <a:pt x="2222" y="960"/>
                    <a:pt x="2219" y="958"/>
                    <a:pt x="2218" y="956"/>
                  </a:cubicBezTo>
                  <a:cubicBezTo>
                    <a:pt x="2218" y="955"/>
                    <a:pt x="2219" y="953"/>
                    <a:pt x="2219" y="952"/>
                  </a:cubicBezTo>
                  <a:cubicBezTo>
                    <a:pt x="2217" y="946"/>
                    <a:pt x="2214" y="946"/>
                    <a:pt x="2215" y="939"/>
                  </a:cubicBezTo>
                  <a:cubicBezTo>
                    <a:pt x="2215" y="936"/>
                    <a:pt x="2222" y="936"/>
                    <a:pt x="2224" y="935"/>
                  </a:cubicBezTo>
                  <a:cubicBezTo>
                    <a:pt x="2223" y="934"/>
                    <a:pt x="2222" y="932"/>
                    <a:pt x="2221" y="931"/>
                  </a:cubicBezTo>
                  <a:cubicBezTo>
                    <a:pt x="2223" y="930"/>
                    <a:pt x="2226" y="929"/>
                    <a:pt x="2229" y="928"/>
                  </a:cubicBezTo>
                  <a:cubicBezTo>
                    <a:pt x="2228" y="926"/>
                    <a:pt x="2226" y="926"/>
                    <a:pt x="2224" y="926"/>
                  </a:cubicBezTo>
                  <a:cubicBezTo>
                    <a:pt x="2222" y="925"/>
                    <a:pt x="2221" y="922"/>
                    <a:pt x="2220" y="921"/>
                  </a:cubicBezTo>
                  <a:cubicBezTo>
                    <a:pt x="2218" y="919"/>
                    <a:pt x="2212" y="913"/>
                    <a:pt x="2210" y="913"/>
                  </a:cubicBezTo>
                  <a:cubicBezTo>
                    <a:pt x="2208" y="914"/>
                    <a:pt x="2202" y="922"/>
                    <a:pt x="2201" y="924"/>
                  </a:cubicBezTo>
                  <a:cubicBezTo>
                    <a:pt x="2198" y="928"/>
                    <a:pt x="2200" y="931"/>
                    <a:pt x="2196" y="932"/>
                  </a:cubicBezTo>
                  <a:cubicBezTo>
                    <a:pt x="2190" y="933"/>
                    <a:pt x="2189" y="933"/>
                    <a:pt x="2186" y="938"/>
                  </a:cubicBezTo>
                  <a:cubicBezTo>
                    <a:pt x="2184" y="942"/>
                    <a:pt x="2182" y="946"/>
                    <a:pt x="2178" y="947"/>
                  </a:cubicBezTo>
                  <a:cubicBezTo>
                    <a:pt x="2174" y="948"/>
                    <a:pt x="2170" y="948"/>
                    <a:pt x="2168" y="952"/>
                  </a:cubicBezTo>
                  <a:cubicBezTo>
                    <a:pt x="2165" y="958"/>
                    <a:pt x="2164" y="958"/>
                    <a:pt x="2168" y="962"/>
                  </a:cubicBezTo>
                  <a:cubicBezTo>
                    <a:pt x="2164" y="961"/>
                    <a:pt x="2156" y="961"/>
                    <a:pt x="2155" y="955"/>
                  </a:cubicBezTo>
                  <a:cubicBezTo>
                    <a:pt x="2153" y="956"/>
                    <a:pt x="2152" y="958"/>
                    <a:pt x="2150" y="959"/>
                  </a:cubicBezTo>
                  <a:cubicBezTo>
                    <a:pt x="2150" y="962"/>
                    <a:pt x="2149" y="965"/>
                    <a:pt x="2149" y="968"/>
                  </a:cubicBezTo>
                  <a:close/>
                  <a:moveTo>
                    <a:pt x="2270" y="1059"/>
                  </a:moveTo>
                  <a:cubicBezTo>
                    <a:pt x="2272" y="1057"/>
                    <a:pt x="2273" y="1055"/>
                    <a:pt x="2275" y="1054"/>
                  </a:cubicBezTo>
                  <a:cubicBezTo>
                    <a:pt x="2279" y="1052"/>
                    <a:pt x="2289" y="1049"/>
                    <a:pt x="2290" y="1045"/>
                  </a:cubicBezTo>
                  <a:cubicBezTo>
                    <a:pt x="2287" y="1045"/>
                    <a:pt x="2283" y="1045"/>
                    <a:pt x="2280" y="1046"/>
                  </a:cubicBezTo>
                  <a:cubicBezTo>
                    <a:pt x="2278" y="1046"/>
                    <a:pt x="2276" y="1046"/>
                    <a:pt x="2275" y="1047"/>
                  </a:cubicBezTo>
                  <a:cubicBezTo>
                    <a:pt x="2274" y="1047"/>
                    <a:pt x="2274" y="1049"/>
                    <a:pt x="2273" y="1050"/>
                  </a:cubicBezTo>
                  <a:cubicBezTo>
                    <a:pt x="2270" y="1051"/>
                    <a:pt x="2266" y="1052"/>
                    <a:pt x="2264" y="1055"/>
                  </a:cubicBezTo>
                  <a:cubicBezTo>
                    <a:pt x="2261" y="1057"/>
                    <a:pt x="2265" y="1059"/>
                    <a:pt x="2262" y="1062"/>
                  </a:cubicBezTo>
                  <a:cubicBezTo>
                    <a:pt x="2265" y="1061"/>
                    <a:pt x="2268" y="1062"/>
                    <a:pt x="2270" y="1059"/>
                  </a:cubicBezTo>
                  <a:close/>
                  <a:moveTo>
                    <a:pt x="739" y="816"/>
                  </a:moveTo>
                  <a:cubicBezTo>
                    <a:pt x="741" y="817"/>
                    <a:pt x="744" y="816"/>
                    <a:pt x="746" y="816"/>
                  </a:cubicBezTo>
                  <a:cubicBezTo>
                    <a:pt x="747" y="817"/>
                    <a:pt x="746" y="822"/>
                    <a:pt x="750" y="821"/>
                  </a:cubicBezTo>
                  <a:cubicBezTo>
                    <a:pt x="751" y="821"/>
                    <a:pt x="751" y="816"/>
                    <a:pt x="752" y="815"/>
                  </a:cubicBezTo>
                  <a:cubicBezTo>
                    <a:pt x="755" y="813"/>
                    <a:pt x="755" y="815"/>
                    <a:pt x="756" y="815"/>
                  </a:cubicBezTo>
                  <a:cubicBezTo>
                    <a:pt x="760" y="815"/>
                    <a:pt x="763" y="814"/>
                    <a:pt x="768" y="814"/>
                  </a:cubicBezTo>
                  <a:cubicBezTo>
                    <a:pt x="771" y="814"/>
                    <a:pt x="771" y="817"/>
                    <a:pt x="773" y="813"/>
                  </a:cubicBezTo>
                  <a:cubicBezTo>
                    <a:pt x="774" y="811"/>
                    <a:pt x="770" y="809"/>
                    <a:pt x="769" y="809"/>
                  </a:cubicBezTo>
                  <a:cubicBezTo>
                    <a:pt x="765" y="808"/>
                    <a:pt x="765" y="808"/>
                    <a:pt x="763" y="804"/>
                  </a:cubicBezTo>
                  <a:cubicBezTo>
                    <a:pt x="761" y="801"/>
                    <a:pt x="761" y="803"/>
                    <a:pt x="759" y="802"/>
                  </a:cubicBezTo>
                  <a:cubicBezTo>
                    <a:pt x="757" y="802"/>
                    <a:pt x="754" y="800"/>
                    <a:pt x="752" y="801"/>
                  </a:cubicBezTo>
                  <a:cubicBezTo>
                    <a:pt x="751" y="801"/>
                    <a:pt x="747" y="802"/>
                    <a:pt x="747" y="802"/>
                  </a:cubicBezTo>
                  <a:cubicBezTo>
                    <a:pt x="741" y="802"/>
                    <a:pt x="739" y="800"/>
                    <a:pt x="734" y="803"/>
                  </a:cubicBezTo>
                  <a:cubicBezTo>
                    <a:pt x="740" y="806"/>
                    <a:pt x="739" y="807"/>
                    <a:pt x="743" y="813"/>
                  </a:cubicBezTo>
                  <a:cubicBezTo>
                    <a:pt x="739" y="815"/>
                    <a:pt x="725" y="809"/>
                    <a:pt x="726" y="814"/>
                  </a:cubicBezTo>
                  <a:cubicBezTo>
                    <a:pt x="731" y="818"/>
                    <a:pt x="733" y="815"/>
                    <a:pt x="739" y="816"/>
                  </a:cubicBezTo>
                  <a:close/>
                  <a:moveTo>
                    <a:pt x="1185" y="330"/>
                  </a:moveTo>
                  <a:cubicBezTo>
                    <a:pt x="1189" y="331"/>
                    <a:pt x="1192" y="328"/>
                    <a:pt x="1192" y="323"/>
                  </a:cubicBezTo>
                  <a:cubicBezTo>
                    <a:pt x="1195" y="325"/>
                    <a:pt x="1197" y="322"/>
                    <a:pt x="1199" y="319"/>
                  </a:cubicBezTo>
                  <a:cubicBezTo>
                    <a:pt x="1196" y="317"/>
                    <a:pt x="1199" y="313"/>
                    <a:pt x="1197" y="312"/>
                  </a:cubicBezTo>
                  <a:cubicBezTo>
                    <a:pt x="1194" y="311"/>
                    <a:pt x="1192" y="309"/>
                    <a:pt x="1188" y="310"/>
                  </a:cubicBezTo>
                  <a:cubicBezTo>
                    <a:pt x="1193" y="303"/>
                    <a:pt x="1172" y="295"/>
                    <a:pt x="1176" y="304"/>
                  </a:cubicBezTo>
                  <a:cubicBezTo>
                    <a:pt x="1170" y="303"/>
                    <a:pt x="1168" y="306"/>
                    <a:pt x="1162" y="304"/>
                  </a:cubicBezTo>
                  <a:cubicBezTo>
                    <a:pt x="1163" y="306"/>
                    <a:pt x="1163" y="308"/>
                    <a:pt x="1163" y="310"/>
                  </a:cubicBezTo>
                  <a:cubicBezTo>
                    <a:pt x="1161" y="307"/>
                    <a:pt x="1160" y="304"/>
                    <a:pt x="1156" y="304"/>
                  </a:cubicBezTo>
                  <a:cubicBezTo>
                    <a:pt x="1153" y="304"/>
                    <a:pt x="1152" y="307"/>
                    <a:pt x="1153" y="310"/>
                  </a:cubicBezTo>
                  <a:cubicBezTo>
                    <a:pt x="1151" y="308"/>
                    <a:pt x="1149" y="304"/>
                    <a:pt x="1146" y="305"/>
                  </a:cubicBezTo>
                  <a:cubicBezTo>
                    <a:pt x="1148" y="311"/>
                    <a:pt x="1145" y="308"/>
                    <a:pt x="1143" y="311"/>
                  </a:cubicBezTo>
                  <a:cubicBezTo>
                    <a:pt x="1142" y="313"/>
                    <a:pt x="1141" y="315"/>
                    <a:pt x="1140" y="318"/>
                  </a:cubicBezTo>
                  <a:cubicBezTo>
                    <a:pt x="1138" y="315"/>
                    <a:pt x="1137" y="313"/>
                    <a:pt x="1135" y="310"/>
                  </a:cubicBezTo>
                  <a:cubicBezTo>
                    <a:pt x="1137" y="311"/>
                    <a:pt x="1139" y="310"/>
                    <a:pt x="1139" y="308"/>
                  </a:cubicBezTo>
                  <a:cubicBezTo>
                    <a:pt x="1139" y="306"/>
                    <a:pt x="1135" y="305"/>
                    <a:pt x="1134" y="304"/>
                  </a:cubicBezTo>
                  <a:cubicBezTo>
                    <a:pt x="1130" y="301"/>
                    <a:pt x="1130" y="300"/>
                    <a:pt x="1124" y="300"/>
                  </a:cubicBezTo>
                  <a:cubicBezTo>
                    <a:pt x="1125" y="303"/>
                    <a:pt x="1127" y="302"/>
                    <a:pt x="1130" y="303"/>
                  </a:cubicBezTo>
                  <a:cubicBezTo>
                    <a:pt x="1131" y="310"/>
                    <a:pt x="1123" y="302"/>
                    <a:pt x="1120" y="305"/>
                  </a:cubicBezTo>
                  <a:cubicBezTo>
                    <a:pt x="1117" y="308"/>
                    <a:pt x="1123" y="308"/>
                    <a:pt x="1122" y="310"/>
                  </a:cubicBezTo>
                  <a:cubicBezTo>
                    <a:pt x="1121" y="312"/>
                    <a:pt x="1118" y="310"/>
                    <a:pt x="1117" y="309"/>
                  </a:cubicBezTo>
                  <a:cubicBezTo>
                    <a:pt x="1117" y="310"/>
                    <a:pt x="1117" y="311"/>
                    <a:pt x="1117" y="312"/>
                  </a:cubicBezTo>
                  <a:cubicBezTo>
                    <a:pt x="1115" y="312"/>
                    <a:pt x="1115" y="312"/>
                    <a:pt x="1113" y="313"/>
                  </a:cubicBezTo>
                  <a:cubicBezTo>
                    <a:pt x="1118" y="315"/>
                    <a:pt x="1120" y="314"/>
                    <a:pt x="1125" y="312"/>
                  </a:cubicBezTo>
                  <a:cubicBezTo>
                    <a:pt x="1127" y="311"/>
                    <a:pt x="1132" y="314"/>
                    <a:pt x="1135" y="314"/>
                  </a:cubicBezTo>
                  <a:cubicBezTo>
                    <a:pt x="1133" y="315"/>
                    <a:pt x="1131" y="316"/>
                    <a:pt x="1129" y="317"/>
                  </a:cubicBezTo>
                  <a:cubicBezTo>
                    <a:pt x="1131" y="318"/>
                    <a:pt x="1133" y="319"/>
                    <a:pt x="1135" y="318"/>
                  </a:cubicBezTo>
                  <a:cubicBezTo>
                    <a:pt x="1135" y="318"/>
                    <a:pt x="1135" y="319"/>
                    <a:pt x="1135" y="320"/>
                  </a:cubicBezTo>
                  <a:cubicBezTo>
                    <a:pt x="1129" y="319"/>
                    <a:pt x="1123" y="322"/>
                    <a:pt x="1117" y="322"/>
                  </a:cubicBezTo>
                  <a:cubicBezTo>
                    <a:pt x="1118" y="326"/>
                    <a:pt x="1128" y="324"/>
                    <a:pt x="1131" y="324"/>
                  </a:cubicBezTo>
                  <a:cubicBezTo>
                    <a:pt x="1130" y="326"/>
                    <a:pt x="1131" y="328"/>
                    <a:pt x="1133" y="327"/>
                  </a:cubicBezTo>
                  <a:cubicBezTo>
                    <a:pt x="1133" y="328"/>
                    <a:pt x="1133" y="329"/>
                    <a:pt x="1133" y="329"/>
                  </a:cubicBezTo>
                  <a:cubicBezTo>
                    <a:pt x="1133" y="329"/>
                    <a:pt x="1134" y="329"/>
                    <a:pt x="1135" y="329"/>
                  </a:cubicBezTo>
                  <a:cubicBezTo>
                    <a:pt x="1133" y="334"/>
                    <a:pt x="1126" y="332"/>
                    <a:pt x="1128" y="337"/>
                  </a:cubicBezTo>
                  <a:cubicBezTo>
                    <a:pt x="1132" y="337"/>
                    <a:pt x="1137" y="336"/>
                    <a:pt x="1142" y="336"/>
                  </a:cubicBezTo>
                  <a:cubicBezTo>
                    <a:pt x="1143" y="335"/>
                    <a:pt x="1145" y="339"/>
                    <a:pt x="1146" y="340"/>
                  </a:cubicBezTo>
                  <a:cubicBezTo>
                    <a:pt x="1147" y="341"/>
                    <a:pt x="1150" y="341"/>
                    <a:pt x="1152" y="341"/>
                  </a:cubicBezTo>
                  <a:cubicBezTo>
                    <a:pt x="1156" y="342"/>
                    <a:pt x="1159" y="342"/>
                    <a:pt x="1163" y="340"/>
                  </a:cubicBezTo>
                  <a:cubicBezTo>
                    <a:pt x="1165" y="339"/>
                    <a:pt x="1165" y="338"/>
                    <a:pt x="1167" y="337"/>
                  </a:cubicBezTo>
                  <a:cubicBezTo>
                    <a:pt x="1169" y="337"/>
                    <a:pt x="1171" y="337"/>
                    <a:pt x="1174" y="337"/>
                  </a:cubicBezTo>
                  <a:cubicBezTo>
                    <a:pt x="1176" y="335"/>
                    <a:pt x="1182" y="329"/>
                    <a:pt x="1185" y="330"/>
                  </a:cubicBezTo>
                  <a:close/>
                  <a:moveTo>
                    <a:pt x="1134" y="234"/>
                  </a:moveTo>
                  <a:cubicBezTo>
                    <a:pt x="1133" y="230"/>
                    <a:pt x="1130" y="222"/>
                    <a:pt x="1131" y="218"/>
                  </a:cubicBezTo>
                  <a:cubicBezTo>
                    <a:pt x="1134" y="209"/>
                    <a:pt x="1136" y="198"/>
                    <a:pt x="1142" y="190"/>
                  </a:cubicBezTo>
                  <a:cubicBezTo>
                    <a:pt x="1147" y="186"/>
                    <a:pt x="1151" y="181"/>
                    <a:pt x="1155" y="176"/>
                  </a:cubicBezTo>
                  <a:cubicBezTo>
                    <a:pt x="1156" y="175"/>
                    <a:pt x="1153" y="164"/>
                    <a:pt x="1153" y="162"/>
                  </a:cubicBezTo>
                  <a:cubicBezTo>
                    <a:pt x="1152" y="158"/>
                    <a:pt x="1153" y="152"/>
                    <a:pt x="1149" y="149"/>
                  </a:cubicBezTo>
                  <a:cubicBezTo>
                    <a:pt x="1145" y="146"/>
                    <a:pt x="1141" y="143"/>
                    <a:pt x="1137" y="140"/>
                  </a:cubicBezTo>
                  <a:cubicBezTo>
                    <a:pt x="1143" y="134"/>
                    <a:pt x="1149" y="128"/>
                    <a:pt x="1155" y="122"/>
                  </a:cubicBezTo>
                  <a:cubicBezTo>
                    <a:pt x="1149" y="118"/>
                    <a:pt x="1145" y="116"/>
                    <a:pt x="1141" y="108"/>
                  </a:cubicBezTo>
                  <a:cubicBezTo>
                    <a:pt x="1139" y="102"/>
                    <a:pt x="1146" y="95"/>
                    <a:pt x="1149" y="90"/>
                  </a:cubicBezTo>
                  <a:cubicBezTo>
                    <a:pt x="1153" y="84"/>
                    <a:pt x="1159" y="82"/>
                    <a:pt x="1164" y="78"/>
                  </a:cubicBezTo>
                  <a:cubicBezTo>
                    <a:pt x="1170" y="74"/>
                    <a:pt x="1174" y="71"/>
                    <a:pt x="1179" y="65"/>
                  </a:cubicBezTo>
                  <a:cubicBezTo>
                    <a:pt x="1177" y="64"/>
                    <a:pt x="1175" y="62"/>
                    <a:pt x="1174" y="61"/>
                  </a:cubicBezTo>
                  <a:cubicBezTo>
                    <a:pt x="1180" y="60"/>
                    <a:pt x="1186" y="60"/>
                    <a:pt x="1191" y="57"/>
                  </a:cubicBezTo>
                  <a:cubicBezTo>
                    <a:pt x="1198" y="53"/>
                    <a:pt x="1205" y="49"/>
                    <a:pt x="1211" y="45"/>
                  </a:cubicBezTo>
                  <a:cubicBezTo>
                    <a:pt x="1204" y="42"/>
                    <a:pt x="1196" y="38"/>
                    <a:pt x="1188" y="36"/>
                  </a:cubicBezTo>
                  <a:cubicBezTo>
                    <a:pt x="1183" y="35"/>
                    <a:pt x="1172" y="34"/>
                    <a:pt x="1168" y="39"/>
                  </a:cubicBezTo>
                  <a:cubicBezTo>
                    <a:pt x="1166" y="42"/>
                    <a:pt x="1164" y="46"/>
                    <a:pt x="1160" y="46"/>
                  </a:cubicBezTo>
                  <a:cubicBezTo>
                    <a:pt x="1156" y="45"/>
                    <a:pt x="1151" y="44"/>
                    <a:pt x="1147" y="43"/>
                  </a:cubicBezTo>
                  <a:cubicBezTo>
                    <a:pt x="1141" y="42"/>
                    <a:pt x="1131" y="50"/>
                    <a:pt x="1126" y="52"/>
                  </a:cubicBezTo>
                  <a:cubicBezTo>
                    <a:pt x="1127" y="50"/>
                    <a:pt x="1137" y="35"/>
                    <a:pt x="1130" y="35"/>
                  </a:cubicBezTo>
                  <a:cubicBezTo>
                    <a:pt x="1124" y="35"/>
                    <a:pt x="1118" y="36"/>
                    <a:pt x="1113" y="32"/>
                  </a:cubicBezTo>
                  <a:cubicBezTo>
                    <a:pt x="1121" y="29"/>
                    <a:pt x="1129" y="26"/>
                    <a:pt x="1137" y="23"/>
                  </a:cubicBezTo>
                  <a:cubicBezTo>
                    <a:pt x="1121" y="16"/>
                    <a:pt x="1107" y="9"/>
                    <a:pt x="1091" y="6"/>
                  </a:cubicBezTo>
                  <a:cubicBezTo>
                    <a:pt x="1072" y="4"/>
                    <a:pt x="1054" y="0"/>
                    <a:pt x="1035" y="2"/>
                  </a:cubicBezTo>
                  <a:cubicBezTo>
                    <a:pt x="1028" y="3"/>
                    <a:pt x="1021" y="3"/>
                    <a:pt x="1015" y="4"/>
                  </a:cubicBezTo>
                  <a:cubicBezTo>
                    <a:pt x="1012" y="4"/>
                    <a:pt x="1008" y="3"/>
                    <a:pt x="1006" y="5"/>
                  </a:cubicBezTo>
                  <a:cubicBezTo>
                    <a:pt x="1002" y="6"/>
                    <a:pt x="1002" y="14"/>
                    <a:pt x="998" y="13"/>
                  </a:cubicBezTo>
                  <a:cubicBezTo>
                    <a:pt x="992" y="12"/>
                    <a:pt x="987" y="11"/>
                    <a:pt x="982" y="10"/>
                  </a:cubicBezTo>
                  <a:cubicBezTo>
                    <a:pt x="975" y="9"/>
                    <a:pt x="967" y="6"/>
                    <a:pt x="961" y="9"/>
                  </a:cubicBezTo>
                  <a:cubicBezTo>
                    <a:pt x="952" y="13"/>
                    <a:pt x="943" y="17"/>
                    <a:pt x="934" y="21"/>
                  </a:cubicBezTo>
                  <a:cubicBezTo>
                    <a:pt x="942" y="27"/>
                    <a:pt x="952" y="31"/>
                    <a:pt x="957" y="40"/>
                  </a:cubicBezTo>
                  <a:cubicBezTo>
                    <a:pt x="942" y="34"/>
                    <a:pt x="927" y="30"/>
                    <a:pt x="911" y="26"/>
                  </a:cubicBezTo>
                  <a:cubicBezTo>
                    <a:pt x="907" y="25"/>
                    <a:pt x="899" y="28"/>
                    <a:pt x="895" y="29"/>
                  </a:cubicBezTo>
                  <a:cubicBezTo>
                    <a:pt x="884" y="30"/>
                    <a:pt x="872" y="32"/>
                    <a:pt x="861" y="33"/>
                  </a:cubicBezTo>
                  <a:cubicBezTo>
                    <a:pt x="857" y="34"/>
                    <a:pt x="849" y="33"/>
                    <a:pt x="845" y="35"/>
                  </a:cubicBezTo>
                  <a:cubicBezTo>
                    <a:pt x="838" y="39"/>
                    <a:pt x="832" y="42"/>
                    <a:pt x="826" y="45"/>
                  </a:cubicBezTo>
                  <a:cubicBezTo>
                    <a:pt x="810" y="53"/>
                    <a:pt x="795" y="61"/>
                    <a:pt x="779" y="69"/>
                  </a:cubicBezTo>
                  <a:cubicBezTo>
                    <a:pt x="785" y="75"/>
                    <a:pt x="792" y="74"/>
                    <a:pt x="800" y="75"/>
                  </a:cubicBezTo>
                  <a:cubicBezTo>
                    <a:pt x="798" y="80"/>
                    <a:pt x="796" y="84"/>
                    <a:pt x="795" y="88"/>
                  </a:cubicBezTo>
                  <a:cubicBezTo>
                    <a:pt x="793" y="93"/>
                    <a:pt x="792" y="92"/>
                    <a:pt x="787" y="92"/>
                  </a:cubicBezTo>
                  <a:cubicBezTo>
                    <a:pt x="780" y="93"/>
                    <a:pt x="774" y="94"/>
                    <a:pt x="767" y="96"/>
                  </a:cubicBezTo>
                  <a:cubicBezTo>
                    <a:pt x="758" y="99"/>
                    <a:pt x="749" y="101"/>
                    <a:pt x="740" y="104"/>
                  </a:cubicBezTo>
                  <a:cubicBezTo>
                    <a:pt x="738" y="105"/>
                    <a:pt x="738" y="110"/>
                    <a:pt x="738" y="112"/>
                  </a:cubicBezTo>
                  <a:cubicBezTo>
                    <a:pt x="737" y="114"/>
                    <a:pt x="741" y="118"/>
                    <a:pt x="742" y="119"/>
                  </a:cubicBezTo>
                  <a:cubicBezTo>
                    <a:pt x="745" y="123"/>
                    <a:pt x="748" y="130"/>
                    <a:pt x="752" y="133"/>
                  </a:cubicBezTo>
                  <a:cubicBezTo>
                    <a:pt x="758" y="136"/>
                    <a:pt x="763" y="139"/>
                    <a:pt x="768" y="142"/>
                  </a:cubicBezTo>
                  <a:cubicBezTo>
                    <a:pt x="771" y="144"/>
                    <a:pt x="778" y="150"/>
                    <a:pt x="781" y="150"/>
                  </a:cubicBezTo>
                  <a:cubicBezTo>
                    <a:pt x="787" y="149"/>
                    <a:pt x="793" y="148"/>
                    <a:pt x="799" y="147"/>
                  </a:cubicBezTo>
                  <a:cubicBezTo>
                    <a:pt x="810" y="146"/>
                    <a:pt x="819" y="148"/>
                    <a:pt x="830" y="150"/>
                  </a:cubicBezTo>
                  <a:cubicBezTo>
                    <a:pt x="835" y="151"/>
                    <a:pt x="841" y="152"/>
                    <a:pt x="846" y="153"/>
                  </a:cubicBezTo>
                  <a:cubicBezTo>
                    <a:pt x="849" y="153"/>
                    <a:pt x="855" y="163"/>
                    <a:pt x="856" y="165"/>
                  </a:cubicBezTo>
                  <a:cubicBezTo>
                    <a:pt x="864" y="175"/>
                    <a:pt x="868" y="186"/>
                    <a:pt x="873" y="197"/>
                  </a:cubicBezTo>
                  <a:cubicBezTo>
                    <a:pt x="875" y="204"/>
                    <a:pt x="876" y="204"/>
                    <a:pt x="874" y="210"/>
                  </a:cubicBezTo>
                  <a:cubicBezTo>
                    <a:pt x="872" y="216"/>
                    <a:pt x="869" y="220"/>
                    <a:pt x="873" y="224"/>
                  </a:cubicBezTo>
                  <a:cubicBezTo>
                    <a:pt x="878" y="229"/>
                    <a:pt x="883" y="231"/>
                    <a:pt x="881" y="238"/>
                  </a:cubicBezTo>
                  <a:cubicBezTo>
                    <a:pt x="880" y="245"/>
                    <a:pt x="877" y="248"/>
                    <a:pt x="881" y="253"/>
                  </a:cubicBezTo>
                  <a:cubicBezTo>
                    <a:pt x="887" y="259"/>
                    <a:pt x="887" y="259"/>
                    <a:pt x="894" y="257"/>
                  </a:cubicBezTo>
                  <a:cubicBezTo>
                    <a:pt x="900" y="255"/>
                    <a:pt x="905" y="254"/>
                    <a:pt x="910" y="252"/>
                  </a:cubicBezTo>
                  <a:cubicBezTo>
                    <a:pt x="910" y="256"/>
                    <a:pt x="909" y="260"/>
                    <a:pt x="909" y="265"/>
                  </a:cubicBezTo>
                  <a:cubicBezTo>
                    <a:pt x="909" y="266"/>
                    <a:pt x="904" y="267"/>
                    <a:pt x="903" y="268"/>
                  </a:cubicBezTo>
                  <a:cubicBezTo>
                    <a:pt x="899" y="269"/>
                    <a:pt x="895" y="271"/>
                    <a:pt x="891" y="272"/>
                  </a:cubicBezTo>
                  <a:cubicBezTo>
                    <a:pt x="890" y="273"/>
                    <a:pt x="890" y="278"/>
                    <a:pt x="890" y="279"/>
                  </a:cubicBezTo>
                  <a:cubicBezTo>
                    <a:pt x="890" y="284"/>
                    <a:pt x="887" y="294"/>
                    <a:pt x="888" y="299"/>
                  </a:cubicBezTo>
                  <a:cubicBezTo>
                    <a:pt x="891" y="307"/>
                    <a:pt x="894" y="314"/>
                    <a:pt x="897" y="322"/>
                  </a:cubicBezTo>
                  <a:cubicBezTo>
                    <a:pt x="901" y="335"/>
                    <a:pt x="909" y="345"/>
                    <a:pt x="916" y="356"/>
                  </a:cubicBezTo>
                  <a:cubicBezTo>
                    <a:pt x="920" y="362"/>
                    <a:pt x="924" y="369"/>
                    <a:pt x="928" y="375"/>
                  </a:cubicBezTo>
                  <a:cubicBezTo>
                    <a:pt x="930" y="379"/>
                    <a:pt x="936" y="379"/>
                    <a:pt x="940" y="380"/>
                  </a:cubicBezTo>
                  <a:cubicBezTo>
                    <a:pt x="946" y="383"/>
                    <a:pt x="953" y="385"/>
                    <a:pt x="959" y="388"/>
                  </a:cubicBezTo>
                  <a:cubicBezTo>
                    <a:pt x="961" y="388"/>
                    <a:pt x="970" y="389"/>
                    <a:pt x="970" y="387"/>
                  </a:cubicBezTo>
                  <a:cubicBezTo>
                    <a:pt x="975" y="375"/>
                    <a:pt x="979" y="362"/>
                    <a:pt x="983" y="349"/>
                  </a:cubicBezTo>
                  <a:cubicBezTo>
                    <a:pt x="986" y="339"/>
                    <a:pt x="990" y="329"/>
                    <a:pt x="993" y="318"/>
                  </a:cubicBezTo>
                  <a:cubicBezTo>
                    <a:pt x="995" y="313"/>
                    <a:pt x="995" y="313"/>
                    <a:pt x="1000" y="311"/>
                  </a:cubicBezTo>
                  <a:cubicBezTo>
                    <a:pt x="1007" y="309"/>
                    <a:pt x="1014" y="307"/>
                    <a:pt x="1020" y="305"/>
                  </a:cubicBezTo>
                  <a:cubicBezTo>
                    <a:pt x="1024" y="303"/>
                    <a:pt x="1031" y="303"/>
                    <a:pt x="1034" y="300"/>
                  </a:cubicBezTo>
                  <a:cubicBezTo>
                    <a:pt x="1038" y="297"/>
                    <a:pt x="1042" y="290"/>
                    <a:pt x="1045" y="286"/>
                  </a:cubicBezTo>
                  <a:cubicBezTo>
                    <a:pt x="1048" y="282"/>
                    <a:pt x="1049" y="280"/>
                    <a:pt x="1054" y="279"/>
                  </a:cubicBezTo>
                  <a:cubicBezTo>
                    <a:pt x="1060" y="277"/>
                    <a:pt x="1066" y="276"/>
                    <a:pt x="1072" y="274"/>
                  </a:cubicBezTo>
                  <a:cubicBezTo>
                    <a:pt x="1081" y="272"/>
                    <a:pt x="1092" y="271"/>
                    <a:pt x="1100" y="266"/>
                  </a:cubicBezTo>
                  <a:cubicBezTo>
                    <a:pt x="1111" y="260"/>
                    <a:pt x="1121" y="253"/>
                    <a:pt x="1131" y="247"/>
                  </a:cubicBezTo>
                  <a:cubicBezTo>
                    <a:pt x="1136" y="241"/>
                    <a:pt x="1136" y="241"/>
                    <a:pt x="1134" y="234"/>
                  </a:cubicBezTo>
                  <a:close/>
                  <a:moveTo>
                    <a:pt x="2155" y="814"/>
                  </a:moveTo>
                  <a:cubicBezTo>
                    <a:pt x="2157" y="813"/>
                    <a:pt x="2161" y="813"/>
                    <a:pt x="2161" y="810"/>
                  </a:cubicBezTo>
                  <a:cubicBezTo>
                    <a:pt x="2161" y="807"/>
                    <a:pt x="2162" y="804"/>
                    <a:pt x="2165" y="804"/>
                  </a:cubicBezTo>
                  <a:cubicBezTo>
                    <a:pt x="2165" y="801"/>
                    <a:pt x="2165" y="799"/>
                    <a:pt x="2162" y="799"/>
                  </a:cubicBezTo>
                  <a:cubicBezTo>
                    <a:pt x="2162" y="799"/>
                    <a:pt x="2162" y="800"/>
                    <a:pt x="2162" y="801"/>
                  </a:cubicBezTo>
                  <a:cubicBezTo>
                    <a:pt x="2155" y="797"/>
                    <a:pt x="2151" y="803"/>
                    <a:pt x="2146" y="806"/>
                  </a:cubicBezTo>
                  <a:cubicBezTo>
                    <a:pt x="2146" y="811"/>
                    <a:pt x="2145" y="812"/>
                    <a:pt x="2149" y="815"/>
                  </a:cubicBezTo>
                  <a:cubicBezTo>
                    <a:pt x="2151" y="816"/>
                    <a:pt x="2152" y="816"/>
                    <a:pt x="2154" y="816"/>
                  </a:cubicBezTo>
                  <a:cubicBezTo>
                    <a:pt x="2156" y="816"/>
                    <a:pt x="2154" y="814"/>
                    <a:pt x="2155" y="814"/>
                  </a:cubicBezTo>
                  <a:close/>
                  <a:moveTo>
                    <a:pt x="2124" y="1024"/>
                  </a:moveTo>
                  <a:cubicBezTo>
                    <a:pt x="2125" y="1017"/>
                    <a:pt x="2124" y="1009"/>
                    <a:pt x="2126" y="1003"/>
                  </a:cubicBezTo>
                  <a:cubicBezTo>
                    <a:pt x="2128" y="996"/>
                    <a:pt x="2120" y="991"/>
                    <a:pt x="2115" y="997"/>
                  </a:cubicBezTo>
                  <a:cubicBezTo>
                    <a:pt x="2119" y="993"/>
                    <a:pt x="2115" y="993"/>
                    <a:pt x="2115" y="990"/>
                  </a:cubicBezTo>
                  <a:cubicBezTo>
                    <a:pt x="2114" y="988"/>
                    <a:pt x="2114" y="983"/>
                    <a:pt x="2113" y="982"/>
                  </a:cubicBezTo>
                  <a:cubicBezTo>
                    <a:pt x="2111" y="982"/>
                    <a:pt x="2107" y="981"/>
                    <a:pt x="2107" y="979"/>
                  </a:cubicBezTo>
                  <a:cubicBezTo>
                    <a:pt x="2106" y="976"/>
                    <a:pt x="2109" y="975"/>
                    <a:pt x="2109" y="972"/>
                  </a:cubicBezTo>
                  <a:cubicBezTo>
                    <a:pt x="2108" y="969"/>
                    <a:pt x="2103" y="969"/>
                    <a:pt x="2103" y="967"/>
                  </a:cubicBezTo>
                  <a:cubicBezTo>
                    <a:pt x="2103" y="963"/>
                    <a:pt x="2102" y="965"/>
                    <a:pt x="2099" y="963"/>
                  </a:cubicBezTo>
                  <a:cubicBezTo>
                    <a:pt x="2096" y="961"/>
                    <a:pt x="2100" y="960"/>
                    <a:pt x="2095" y="959"/>
                  </a:cubicBezTo>
                  <a:cubicBezTo>
                    <a:pt x="2092" y="959"/>
                    <a:pt x="2090" y="959"/>
                    <a:pt x="2089" y="957"/>
                  </a:cubicBezTo>
                  <a:cubicBezTo>
                    <a:pt x="2085" y="952"/>
                    <a:pt x="2081" y="951"/>
                    <a:pt x="2077" y="947"/>
                  </a:cubicBezTo>
                  <a:cubicBezTo>
                    <a:pt x="2073" y="944"/>
                    <a:pt x="2068" y="941"/>
                    <a:pt x="2065" y="937"/>
                  </a:cubicBezTo>
                  <a:cubicBezTo>
                    <a:pt x="2062" y="932"/>
                    <a:pt x="2063" y="929"/>
                    <a:pt x="2056" y="928"/>
                  </a:cubicBezTo>
                  <a:cubicBezTo>
                    <a:pt x="2054" y="928"/>
                    <a:pt x="2044" y="924"/>
                    <a:pt x="2043" y="926"/>
                  </a:cubicBezTo>
                  <a:cubicBezTo>
                    <a:pt x="2041" y="928"/>
                    <a:pt x="2049" y="938"/>
                    <a:pt x="2051" y="940"/>
                  </a:cubicBezTo>
                  <a:cubicBezTo>
                    <a:pt x="2054" y="942"/>
                    <a:pt x="2061" y="944"/>
                    <a:pt x="2061" y="949"/>
                  </a:cubicBezTo>
                  <a:cubicBezTo>
                    <a:pt x="2061" y="956"/>
                    <a:pt x="2069" y="955"/>
                    <a:pt x="2070" y="961"/>
                  </a:cubicBezTo>
                  <a:cubicBezTo>
                    <a:pt x="2071" y="964"/>
                    <a:pt x="2072" y="968"/>
                    <a:pt x="2073" y="971"/>
                  </a:cubicBezTo>
                  <a:cubicBezTo>
                    <a:pt x="2074" y="974"/>
                    <a:pt x="2076" y="973"/>
                    <a:pt x="2077" y="974"/>
                  </a:cubicBezTo>
                  <a:cubicBezTo>
                    <a:pt x="2081" y="978"/>
                    <a:pt x="2083" y="987"/>
                    <a:pt x="2086" y="992"/>
                  </a:cubicBezTo>
                  <a:cubicBezTo>
                    <a:pt x="2088" y="997"/>
                    <a:pt x="2091" y="1000"/>
                    <a:pt x="2094" y="1003"/>
                  </a:cubicBezTo>
                  <a:cubicBezTo>
                    <a:pt x="2101" y="1010"/>
                    <a:pt x="2107" y="1018"/>
                    <a:pt x="2115" y="1024"/>
                  </a:cubicBezTo>
                  <a:cubicBezTo>
                    <a:pt x="2115" y="1023"/>
                    <a:pt x="2115" y="1021"/>
                    <a:pt x="2115" y="1020"/>
                  </a:cubicBezTo>
                  <a:cubicBezTo>
                    <a:pt x="2119" y="1024"/>
                    <a:pt x="2121" y="1018"/>
                    <a:pt x="2124" y="1024"/>
                  </a:cubicBezTo>
                  <a:close/>
                  <a:moveTo>
                    <a:pt x="2141" y="995"/>
                  </a:moveTo>
                  <a:cubicBezTo>
                    <a:pt x="2137" y="991"/>
                    <a:pt x="2138" y="1000"/>
                    <a:pt x="2139" y="1001"/>
                  </a:cubicBezTo>
                  <a:cubicBezTo>
                    <a:pt x="2144" y="1003"/>
                    <a:pt x="2144" y="997"/>
                    <a:pt x="2141" y="995"/>
                  </a:cubicBezTo>
                  <a:close/>
                  <a:moveTo>
                    <a:pt x="2185" y="1039"/>
                  </a:moveTo>
                  <a:cubicBezTo>
                    <a:pt x="2181" y="1040"/>
                    <a:pt x="2176" y="1037"/>
                    <a:pt x="2177" y="1032"/>
                  </a:cubicBezTo>
                  <a:cubicBezTo>
                    <a:pt x="2174" y="1033"/>
                    <a:pt x="2167" y="1032"/>
                    <a:pt x="2166" y="1030"/>
                  </a:cubicBezTo>
                  <a:cubicBezTo>
                    <a:pt x="2163" y="1027"/>
                    <a:pt x="2162" y="1029"/>
                    <a:pt x="2161" y="1032"/>
                  </a:cubicBezTo>
                  <a:cubicBezTo>
                    <a:pt x="2161" y="1033"/>
                    <a:pt x="2159" y="1032"/>
                    <a:pt x="2157" y="1032"/>
                  </a:cubicBezTo>
                  <a:cubicBezTo>
                    <a:pt x="2151" y="1032"/>
                    <a:pt x="2147" y="1033"/>
                    <a:pt x="2144" y="1027"/>
                  </a:cubicBezTo>
                  <a:cubicBezTo>
                    <a:pt x="2143" y="1027"/>
                    <a:pt x="2136" y="1025"/>
                    <a:pt x="2134" y="1024"/>
                  </a:cubicBezTo>
                  <a:cubicBezTo>
                    <a:pt x="2133" y="1026"/>
                    <a:pt x="2131" y="1025"/>
                    <a:pt x="2128" y="1024"/>
                  </a:cubicBezTo>
                  <a:cubicBezTo>
                    <a:pt x="2126" y="1024"/>
                    <a:pt x="2126" y="1025"/>
                    <a:pt x="2124" y="1026"/>
                  </a:cubicBezTo>
                  <a:cubicBezTo>
                    <a:pt x="2119" y="1032"/>
                    <a:pt x="2126" y="1033"/>
                    <a:pt x="2130" y="1033"/>
                  </a:cubicBezTo>
                  <a:cubicBezTo>
                    <a:pt x="2130" y="1034"/>
                    <a:pt x="2130" y="1035"/>
                    <a:pt x="2129" y="1036"/>
                  </a:cubicBezTo>
                  <a:cubicBezTo>
                    <a:pt x="2134" y="1037"/>
                    <a:pt x="2139" y="1040"/>
                    <a:pt x="2143" y="1040"/>
                  </a:cubicBezTo>
                  <a:cubicBezTo>
                    <a:pt x="2146" y="1041"/>
                    <a:pt x="2148" y="1039"/>
                    <a:pt x="2151" y="1039"/>
                  </a:cubicBezTo>
                  <a:cubicBezTo>
                    <a:pt x="2153" y="1040"/>
                    <a:pt x="2156" y="1041"/>
                    <a:pt x="2158" y="1042"/>
                  </a:cubicBezTo>
                  <a:cubicBezTo>
                    <a:pt x="2160" y="1043"/>
                    <a:pt x="2162" y="1044"/>
                    <a:pt x="2164" y="1044"/>
                  </a:cubicBezTo>
                  <a:cubicBezTo>
                    <a:pt x="2166" y="1044"/>
                    <a:pt x="2168" y="1044"/>
                    <a:pt x="2169" y="1045"/>
                  </a:cubicBezTo>
                  <a:cubicBezTo>
                    <a:pt x="2170" y="1045"/>
                    <a:pt x="2171" y="1043"/>
                    <a:pt x="2172" y="1043"/>
                  </a:cubicBezTo>
                  <a:cubicBezTo>
                    <a:pt x="2176" y="1044"/>
                    <a:pt x="2178" y="1045"/>
                    <a:pt x="2183" y="1044"/>
                  </a:cubicBezTo>
                  <a:cubicBezTo>
                    <a:pt x="2186" y="1046"/>
                    <a:pt x="2190" y="1047"/>
                    <a:pt x="2193" y="1048"/>
                  </a:cubicBezTo>
                  <a:cubicBezTo>
                    <a:pt x="2189" y="1044"/>
                    <a:pt x="2194" y="1037"/>
                    <a:pt x="2185" y="1039"/>
                  </a:cubicBezTo>
                  <a:close/>
                  <a:moveTo>
                    <a:pt x="2119" y="990"/>
                  </a:moveTo>
                  <a:cubicBezTo>
                    <a:pt x="2121" y="992"/>
                    <a:pt x="2121" y="991"/>
                    <a:pt x="2123" y="991"/>
                  </a:cubicBezTo>
                  <a:cubicBezTo>
                    <a:pt x="2124" y="991"/>
                    <a:pt x="2124" y="993"/>
                    <a:pt x="2125" y="994"/>
                  </a:cubicBezTo>
                  <a:cubicBezTo>
                    <a:pt x="2126" y="996"/>
                    <a:pt x="2126" y="997"/>
                    <a:pt x="2127" y="998"/>
                  </a:cubicBezTo>
                  <a:cubicBezTo>
                    <a:pt x="2129" y="999"/>
                    <a:pt x="2130" y="1000"/>
                    <a:pt x="2132" y="1000"/>
                  </a:cubicBezTo>
                  <a:cubicBezTo>
                    <a:pt x="2130" y="998"/>
                    <a:pt x="2131" y="997"/>
                    <a:pt x="2132" y="995"/>
                  </a:cubicBezTo>
                  <a:cubicBezTo>
                    <a:pt x="2126" y="995"/>
                    <a:pt x="2129" y="986"/>
                    <a:pt x="2124" y="986"/>
                  </a:cubicBezTo>
                  <a:cubicBezTo>
                    <a:pt x="2124" y="987"/>
                    <a:pt x="2124" y="988"/>
                    <a:pt x="2124" y="988"/>
                  </a:cubicBezTo>
                  <a:cubicBezTo>
                    <a:pt x="2122" y="985"/>
                    <a:pt x="2121" y="988"/>
                    <a:pt x="2119" y="9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sp>
        <p:nvSpPr>
          <p:cNvPr id="5" name="TextBox 4">
            <a:extLst>
              <a:ext uri="{FF2B5EF4-FFF2-40B4-BE49-F238E27FC236}">
                <a16:creationId xmlns:a16="http://schemas.microsoft.com/office/drawing/2014/main" id="{6699AC3C-FE44-4341-B799-F20DE8937C2B}"/>
              </a:ext>
            </a:extLst>
          </p:cNvPr>
          <p:cNvSpPr txBox="1"/>
          <p:nvPr/>
        </p:nvSpPr>
        <p:spPr>
          <a:xfrm>
            <a:off x="1202749" y="235148"/>
            <a:ext cx="9673702"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Conclusion</a:t>
            </a:r>
          </a:p>
        </p:txBody>
      </p:sp>
      <p:grpSp>
        <p:nvGrpSpPr>
          <p:cNvPr id="6" name="Group 5">
            <a:extLst>
              <a:ext uri="{FF2B5EF4-FFF2-40B4-BE49-F238E27FC236}">
                <a16:creationId xmlns:a16="http://schemas.microsoft.com/office/drawing/2014/main" id="{4A77053C-B2C5-48CA-92A1-06F83D6F84B2}"/>
              </a:ext>
            </a:extLst>
          </p:cNvPr>
          <p:cNvGrpSpPr/>
          <p:nvPr/>
        </p:nvGrpSpPr>
        <p:grpSpPr>
          <a:xfrm>
            <a:off x="5077149" y="3814897"/>
            <a:ext cx="1801171" cy="2305099"/>
            <a:chOff x="4375118" y="2717072"/>
            <a:chExt cx="1404653" cy="1797644"/>
          </a:xfrm>
          <a:solidFill>
            <a:schemeClr val="accent2"/>
          </a:solidFill>
        </p:grpSpPr>
        <p:sp>
          <p:nvSpPr>
            <p:cNvPr id="7" name="Freeform 37">
              <a:extLst>
                <a:ext uri="{FF2B5EF4-FFF2-40B4-BE49-F238E27FC236}">
                  <a16:creationId xmlns:a16="http://schemas.microsoft.com/office/drawing/2014/main" id="{E04898C6-002A-4E8F-8936-AC0D564EF1A9}"/>
                </a:ext>
              </a:extLst>
            </p:cNvPr>
            <p:cNvSpPr>
              <a:spLocks/>
            </p:cNvSpPr>
            <p:nvPr/>
          </p:nvSpPr>
          <p:spPr bwMode="auto">
            <a:xfrm>
              <a:off x="4910528" y="2769946"/>
              <a:ext cx="333842" cy="332783"/>
            </a:xfrm>
            <a:custGeom>
              <a:avLst/>
              <a:gdLst>
                <a:gd name="T0" fmla="*/ 38 w 120"/>
                <a:gd name="T1" fmla="*/ 116 h 120"/>
                <a:gd name="T2" fmla="*/ 63 w 120"/>
                <a:gd name="T3" fmla="*/ 120 h 120"/>
                <a:gd name="T4" fmla="*/ 85 w 120"/>
                <a:gd name="T5" fmla="*/ 115 h 120"/>
                <a:gd name="T6" fmla="*/ 105 w 120"/>
                <a:gd name="T7" fmla="*/ 100 h 120"/>
                <a:gd name="T8" fmla="*/ 120 w 120"/>
                <a:gd name="T9" fmla="*/ 60 h 120"/>
                <a:gd name="T10" fmla="*/ 109 w 120"/>
                <a:gd name="T11" fmla="*/ 26 h 120"/>
                <a:gd name="T12" fmla="*/ 57 w 120"/>
                <a:gd name="T13" fmla="*/ 1 h 120"/>
                <a:gd name="T14" fmla="*/ 30 w 120"/>
                <a:gd name="T15" fmla="*/ 8 h 120"/>
                <a:gd name="T16" fmla="*/ 6 w 120"/>
                <a:gd name="T17" fmla="*/ 34 h 120"/>
                <a:gd name="T18" fmla="*/ 0 w 120"/>
                <a:gd name="T19" fmla="*/ 61 h 120"/>
                <a:gd name="T20" fmla="*/ 6 w 120"/>
                <a:gd name="T21" fmla="*/ 87 h 120"/>
                <a:gd name="T22" fmla="*/ 38 w 120"/>
                <a:gd name="T2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 h="120">
                  <a:moveTo>
                    <a:pt x="38" y="116"/>
                  </a:moveTo>
                  <a:cubicBezTo>
                    <a:pt x="46" y="119"/>
                    <a:pt x="54" y="120"/>
                    <a:pt x="63" y="120"/>
                  </a:cubicBezTo>
                  <a:cubicBezTo>
                    <a:pt x="70" y="119"/>
                    <a:pt x="78" y="118"/>
                    <a:pt x="85" y="115"/>
                  </a:cubicBezTo>
                  <a:cubicBezTo>
                    <a:pt x="93" y="111"/>
                    <a:pt x="100" y="107"/>
                    <a:pt x="105" y="100"/>
                  </a:cubicBezTo>
                  <a:cubicBezTo>
                    <a:pt x="115" y="88"/>
                    <a:pt x="120" y="75"/>
                    <a:pt x="120" y="60"/>
                  </a:cubicBezTo>
                  <a:cubicBezTo>
                    <a:pt x="120" y="47"/>
                    <a:pt x="117" y="36"/>
                    <a:pt x="109" y="26"/>
                  </a:cubicBezTo>
                  <a:cubicBezTo>
                    <a:pt x="97" y="9"/>
                    <a:pt x="81" y="1"/>
                    <a:pt x="57" y="1"/>
                  </a:cubicBezTo>
                  <a:cubicBezTo>
                    <a:pt x="48" y="0"/>
                    <a:pt x="36" y="5"/>
                    <a:pt x="30" y="8"/>
                  </a:cubicBezTo>
                  <a:cubicBezTo>
                    <a:pt x="19" y="15"/>
                    <a:pt x="11" y="23"/>
                    <a:pt x="6" y="34"/>
                  </a:cubicBezTo>
                  <a:cubicBezTo>
                    <a:pt x="2" y="43"/>
                    <a:pt x="0" y="52"/>
                    <a:pt x="0" y="61"/>
                  </a:cubicBezTo>
                  <a:cubicBezTo>
                    <a:pt x="0" y="70"/>
                    <a:pt x="2" y="79"/>
                    <a:pt x="6" y="87"/>
                  </a:cubicBezTo>
                  <a:cubicBezTo>
                    <a:pt x="13" y="101"/>
                    <a:pt x="24" y="110"/>
                    <a:pt x="38"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8" name="Freeform 38">
              <a:extLst>
                <a:ext uri="{FF2B5EF4-FFF2-40B4-BE49-F238E27FC236}">
                  <a16:creationId xmlns:a16="http://schemas.microsoft.com/office/drawing/2014/main" id="{CE20755D-E7EE-4510-9CE7-B614FA610394}"/>
                </a:ext>
              </a:extLst>
            </p:cNvPr>
            <p:cNvSpPr>
              <a:spLocks/>
            </p:cNvSpPr>
            <p:nvPr/>
          </p:nvSpPr>
          <p:spPr bwMode="auto">
            <a:xfrm>
              <a:off x="4375118" y="2717072"/>
              <a:ext cx="1404653" cy="1797644"/>
            </a:xfrm>
            <a:custGeom>
              <a:avLst/>
              <a:gdLst>
                <a:gd name="T0" fmla="*/ 493 w 504"/>
                <a:gd name="T1" fmla="*/ 9 h 651"/>
                <a:gd name="T2" fmla="*/ 467 w 504"/>
                <a:gd name="T3" fmla="*/ 2 h 651"/>
                <a:gd name="T4" fmla="*/ 456 w 504"/>
                <a:gd name="T5" fmla="*/ 9 h 651"/>
                <a:gd name="T6" fmla="*/ 323 w 504"/>
                <a:gd name="T7" fmla="*/ 142 h 651"/>
                <a:gd name="T8" fmla="*/ 318 w 504"/>
                <a:gd name="T9" fmla="*/ 148 h 651"/>
                <a:gd name="T10" fmla="*/ 311 w 504"/>
                <a:gd name="T11" fmla="*/ 148 h 651"/>
                <a:gd name="T12" fmla="*/ 187 w 504"/>
                <a:gd name="T13" fmla="*/ 148 h 651"/>
                <a:gd name="T14" fmla="*/ 181 w 504"/>
                <a:gd name="T15" fmla="*/ 142 h 651"/>
                <a:gd name="T16" fmla="*/ 48 w 504"/>
                <a:gd name="T17" fmla="*/ 9 h 651"/>
                <a:gd name="T18" fmla="*/ 37 w 504"/>
                <a:gd name="T19" fmla="*/ 2 h 651"/>
                <a:gd name="T20" fmla="*/ 11 w 504"/>
                <a:gd name="T21" fmla="*/ 9 h 651"/>
                <a:gd name="T22" fmla="*/ 11 w 504"/>
                <a:gd name="T23" fmla="*/ 47 h 651"/>
                <a:gd name="T24" fmla="*/ 102 w 504"/>
                <a:gd name="T25" fmla="*/ 137 h 651"/>
                <a:gd name="T26" fmla="*/ 126 w 504"/>
                <a:gd name="T27" fmla="*/ 162 h 651"/>
                <a:gd name="T28" fmla="*/ 128 w 504"/>
                <a:gd name="T29" fmla="*/ 163 h 651"/>
                <a:gd name="T30" fmla="*/ 173 w 504"/>
                <a:gd name="T31" fmla="*/ 209 h 651"/>
                <a:gd name="T32" fmla="*/ 173 w 504"/>
                <a:gd name="T33" fmla="*/ 252 h 651"/>
                <a:gd name="T34" fmla="*/ 173 w 504"/>
                <a:gd name="T35" fmla="*/ 395 h 651"/>
                <a:gd name="T36" fmla="*/ 116 w 504"/>
                <a:gd name="T37" fmla="*/ 605 h 651"/>
                <a:gd name="T38" fmla="*/ 116 w 504"/>
                <a:gd name="T39" fmla="*/ 606 h 651"/>
                <a:gd name="T40" fmla="*/ 115 w 504"/>
                <a:gd name="T41" fmla="*/ 618 h 651"/>
                <a:gd name="T42" fmla="*/ 115 w 504"/>
                <a:gd name="T43" fmla="*/ 620 h 651"/>
                <a:gd name="T44" fmla="*/ 115 w 504"/>
                <a:gd name="T45" fmla="*/ 621 h 651"/>
                <a:gd name="T46" fmla="*/ 115 w 504"/>
                <a:gd name="T47" fmla="*/ 623 h 651"/>
                <a:gd name="T48" fmla="*/ 116 w 504"/>
                <a:gd name="T49" fmla="*/ 624 h 651"/>
                <a:gd name="T50" fmla="*/ 116 w 504"/>
                <a:gd name="T51" fmla="*/ 626 h 651"/>
                <a:gd name="T52" fmla="*/ 141 w 504"/>
                <a:gd name="T53" fmla="*/ 650 h 651"/>
                <a:gd name="T54" fmla="*/ 149 w 504"/>
                <a:gd name="T55" fmla="*/ 651 h 651"/>
                <a:gd name="T56" fmla="*/ 156 w 504"/>
                <a:gd name="T57" fmla="*/ 651 h 651"/>
                <a:gd name="T58" fmla="*/ 177 w 504"/>
                <a:gd name="T59" fmla="*/ 640 h 651"/>
                <a:gd name="T60" fmla="*/ 185 w 504"/>
                <a:gd name="T61" fmla="*/ 626 h 651"/>
                <a:gd name="T62" fmla="*/ 185 w 504"/>
                <a:gd name="T63" fmla="*/ 625 h 651"/>
                <a:gd name="T64" fmla="*/ 185 w 504"/>
                <a:gd name="T65" fmla="*/ 624 h 651"/>
                <a:gd name="T66" fmla="*/ 248 w 504"/>
                <a:gd name="T67" fmla="*/ 396 h 651"/>
                <a:gd name="T68" fmla="*/ 256 w 504"/>
                <a:gd name="T69" fmla="*/ 396 h 651"/>
                <a:gd name="T70" fmla="*/ 319 w 504"/>
                <a:gd name="T71" fmla="*/ 624 h 651"/>
                <a:gd name="T72" fmla="*/ 319 w 504"/>
                <a:gd name="T73" fmla="*/ 625 h 651"/>
                <a:gd name="T74" fmla="*/ 319 w 504"/>
                <a:gd name="T75" fmla="*/ 626 h 651"/>
                <a:gd name="T76" fmla="*/ 327 w 504"/>
                <a:gd name="T77" fmla="*/ 640 h 651"/>
                <a:gd name="T78" fmla="*/ 348 w 504"/>
                <a:gd name="T79" fmla="*/ 651 h 651"/>
                <a:gd name="T80" fmla="*/ 355 w 504"/>
                <a:gd name="T81" fmla="*/ 651 h 651"/>
                <a:gd name="T82" fmla="*/ 363 w 504"/>
                <a:gd name="T83" fmla="*/ 650 h 651"/>
                <a:gd name="T84" fmla="*/ 388 w 504"/>
                <a:gd name="T85" fmla="*/ 626 h 651"/>
                <a:gd name="T86" fmla="*/ 388 w 504"/>
                <a:gd name="T87" fmla="*/ 624 h 651"/>
                <a:gd name="T88" fmla="*/ 389 w 504"/>
                <a:gd name="T89" fmla="*/ 623 h 651"/>
                <a:gd name="T90" fmla="*/ 389 w 504"/>
                <a:gd name="T91" fmla="*/ 621 h 651"/>
                <a:gd name="T92" fmla="*/ 389 w 504"/>
                <a:gd name="T93" fmla="*/ 620 h 651"/>
                <a:gd name="T94" fmla="*/ 389 w 504"/>
                <a:gd name="T95" fmla="*/ 618 h 651"/>
                <a:gd name="T96" fmla="*/ 388 w 504"/>
                <a:gd name="T97" fmla="*/ 606 h 651"/>
                <a:gd name="T98" fmla="*/ 388 w 504"/>
                <a:gd name="T99" fmla="*/ 605 h 651"/>
                <a:gd name="T100" fmla="*/ 331 w 504"/>
                <a:gd name="T101" fmla="*/ 395 h 651"/>
                <a:gd name="T102" fmla="*/ 331 w 504"/>
                <a:gd name="T103" fmla="*/ 209 h 651"/>
                <a:gd name="T104" fmla="*/ 376 w 504"/>
                <a:gd name="T105" fmla="*/ 163 h 651"/>
                <a:gd name="T106" fmla="*/ 378 w 504"/>
                <a:gd name="T107" fmla="*/ 162 h 651"/>
                <a:gd name="T108" fmla="*/ 403 w 504"/>
                <a:gd name="T109" fmla="*/ 137 h 651"/>
                <a:gd name="T110" fmla="*/ 493 w 504"/>
                <a:gd name="T111" fmla="*/ 47 h 651"/>
                <a:gd name="T112" fmla="*/ 493 w 504"/>
                <a:gd name="T113" fmla="*/ 9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04" h="651">
                  <a:moveTo>
                    <a:pt x="493" y="9"/>
                  </a:moveTo>
                  <a:cubicBezTo>
                    <a:pt x="486" y="2"/>
                    <a:pt x="477" y="0"/>
                    <a:pt x="467" y="2"/>
                  </a:cubicBezTo>
                  <a:cubicBezTo>
                    <a:pt x="462" y="4"/>
                    <a:pt x="459" y="6"/>
                    <a:pt x="456" y="9"/>
                  </a:cubicBezTo>
                  <a:cubicBezTo>
                    <a:pt x="411" y="54"/>
                    <a:pt x="367" y="98"/>
                    <a:pt x="323" y="142"/>
                  </a:cubicBezTo>
                  <a:cubicBezTo>
                    <a:pt x="321" y="144"/>
                    <a:pt x="319" y="146"/>
                    <a:pt x="318" y="148"/>
                  </a:cubicBezTo>
                  <a:cubicBezTo>
                    <a:pt x="315" y="148"/>
                    <a:pt x="313" y="148"/>
                    <a:pt x="311" y="148"/>
                  </a:cubicBezTo>
                  <a:cubicBezTo>
                    <a:pt x="269" y="148"/>
                    <a:pt x="228" y="148"/>
                    <a:pt x="187" y="148"/>
                  </a:cubicBezTo>
                  <a:cubicBezTo>
                    <a:pt x="185" y="146"/>
                    <a:pt x="183" y="144"/>
                    <a:pt x="181" y="142"/>
                  </a:cubicBezTo>
                  <a:cubicBezTo>
                    <a:pt x="137" y="98"/>
                    <a:pt x="93" y="54"/>
                    <a:pt x="48" y="9"/>
                  </a:cubicBezTo>
                  <a:cubicBezTo>
                    <a:pt x="45" y="6"/>
                    <a:pt x="42" y="4"/>
                    <a:pt x="37" y="2"/>
                  </a:cubicBezTo>
                  <a:cubicBezTo>
                    <a:pt x="27" y="0"/>
                    <a:pt x="19" y="2"/>
                    <a:pt x="11" y="9"/>
                  </a:cubicBezTo>
                  <a:cubicBezTo>
                    <a:pt x="1" y="19"/>
                    <a:pt x="0" y="37"/>
                    <a:pt x="11" y="47"/>
                  </a:cubicBezTo>
                  <a:cubicBezTo>
                    <a:pt x="42" y="77"/>
                    <a:pt x="72" y="107"/>
                    <a:pt x="102" y="137"/>
                  </a:cubicBezTo>
                  <a:cubicBezTo>
                    <a:pt x="110" y="145"/>
                    <a:pt x="118" y="153"/>
                    <a:pt x="126" y="162"/>
                  </a:cubicBezTo>
                  <a:cubicBezTo>
                    <a:pt x="127" y="163"/>
                    <a:pt x="128" y="163"/>
                    <a:pt x="128" y="163"/>
                  </a:cubicBezTo>
                  <a:cubicBezTo>
                    <a:pt x="173" y="209"/>
                    <a:pt x="173" y="209"/>
                    <a:pt x="173" y="209"/>
                  </a:cubicBezTo>
                  <a:cubicBezTo>
                    <a:pt x="173" y="230"/>
                    <a:pt x="173" y="249"/>
                    <a:pt x="173" y="252"/>
                  </a:cubicBezTo>
                  <a:cubicBezTo>
                    <a:pt x="173" y="300"/>
                    <a:pt x="173" y="348"/>
                    <a:pt x="173" y="395"/>
                  </a:cubicBezTo>
                  <a:cubicBezTo>
                    <a:pt x="154" y="465"/>
                    <a:pt x="135" y="535"/>
                    <a:pt x="116" y="605"/>
                  </a:cubicBezTo>
                  <a:cubicBezTo>
                    <a:pt x="116" y="605"/>
                    <a:pt x="116" y="606"/>
                    <a:pt x="116" y="606"/>
                  </a:cubicBezTo>
                  <a:cubicBezTo>
                    <a:pt x="115" y="610"/>
                    <a:pt x="115" y="614"/>
                    <a:pt x="115" y="618"/>
                  </a:cubicBezTo>
                  <a:cubicBezTo>
                    <a:pt x="115" y="619"/>
                    <a:pt x="115" y="619"/>
                    <a:pt x="115" y="620"/>
                  </a:cubicBezTo>
                  <a:cubicBezTo>
                    <a:pt x="115" y="620"/>
                    <a:pt x="115" y="620"/>
                    <a:pt x="115" y="621"/>
                  </a:cubicBezTo>
                  <a:cubicBezTo>
                    <a:pt x="115" y="622"/>
                    <a:pt x="115" y="622"/>
                    <a:pt x="115" y="623"/>
                  </a:cubicBezTo>
                  <a:cubicBezTo>
                    <a:pt x="116" y="624"/>
                    <a:pt x="116" y="624"/>
                    <a:pt x="116" y="624"/>
                  </a:cubicBezTo>
                  <a:cubicBezTo>
                    <a:pt x="116" y="625"/>
                    <a:pt x="116" y="625"/>
                    <a:pt x="116" y="626"/>
                  </a:cubicBezTo>
                  <a:cubicBezTo>
                    <a:pt x="120" y="638"/>
                    <a:pt x="129" y="647"/>
                    <a:pt x="141" y="650"/>
                  </a:cubicBezTo>
                  <a:cubicBezTo>
                    <a:pt x="144" y="651"/>
                    <a:pt x="146" y="651"/>
                    <a:pt x="149" y="651"/>
                  </a:cubicBezTo>
                  <a:cubicBezTo>
                    <a:pt x="149" y="651"/>
                    <a:pt x="149" y="651"/>
                    <a:pt x="156" y="651"/>
                  </a:cubicBezTo>
                  <a:cubicBezTo>
                    <a:pt x="164" y="650"/>
                    <a:pt x="171" y="646"/>
                    <a:pt x="177" y="640"/>
                  </a:cubicBezTo>
                  <a:cubicBezTo>
                    <a:pt x="180" y="635"/>
                    <a:pt x="183" y="631"/>
                    <a:pt x="185" y="626"/>
                  </a:cubicBezTo>
                  <a:cubicBezTo>
                    <a:pt x="185" y="625"/>
                    <a:pt x="185" y="625"/>
                    <a:pt x="185" y="625"/>
                  </a:cubicBezTo>
                  <a:cubicBezTo>
                    <a:pt x="185" y="624"/>
                    <a:pt x="185" y="624"/>
                    <a:pt x="185" y="624"/>
                  </a:cubicBezTo>
                  <a:cubicBezTo>
                    <a:pt x="194" y="590"/>
                    <a:pt x="220" y="496"/>
                    <a:pt x="248" y="396"/>
                  </a:cubicBezTo>
                  <a:cubicBezTo>
                    <a:pt x="251" y="396"/>
                    <a:pt x="254" y="396"/>
                    <a:pt x="256" y="396"/>
                  </a:cubicBezTo>
                  <a:cubicBezTo>
                    <a:pt x="284" y="496"/>
                    <a:pt x="310" y="590"/>
                    <a:pt x="319" y="624"/>
                  </a:cubicBezTo>
                  <a:cubicBezTo>
                    <a:pt x="319" y="625"/>
                    <a:pt x="319" y="625"/>
                    <a:pt x="319" y="625"/>
                  </a:cubicBezTo>
                  <a:cubicBezTo>
                    <a:pt x="319" y="625"/>
                    <a:pt x="319" y="625"/>
                    <a:pt x="319" y="626"/>
                  </a:cubicBezTo>
                  <a:cubicBezTo>
                    <a:pt x="321" y="631"/>
                    <a:pt x="323" y="635"/>
                    <a:pt x="327" y="640"/>
                  </a:cubicBezTo>
                  <a:cubicBezTo>
                    <a:pt x="332" y="646"/>
                    <a:pt x="340" y="650"/>
                    <a:pt x="348" y="651"/>
                  </a:cubicBezTo>
                  <a:cubicBezTo>
                    <a:pt x="355" y="651"/>
                    <a:pt x="355" y="651"/>
                    <a:pt x="355" y="651"/>
                  </a:cubicBezTo>
                  <a:cubicBezTo>
                    <a:pt x="358" y="651"/>
                    <a:pt x="360" y="651"/>
                    <a:pt x="363" y="650"/>
                  </a:cubicBezTo>
                  <a:cubicBezTo>
                    <a:pt x="375" y="647"/>
                    <a:pt x="384" y="638"/>
                    <a:pt x="388" y="626"/>
                  </a:cubicBezTo>
                  <a:cubicBezTo>
                    <a:pt x="388" y="625"/>
                    <a:pt x="388" y="625"/>
                    <a:pt x="388" y="624"/>
                  </a:cubicBezTo>
                  <a:cubicBezTo>
                    <a:pt x="388" y="624"/>
                    <a:pt x="388" y="624"/>
                    <a:pt x="389" y="623"/>
                  </a:cubicBezTo>
                  <a:cubicBezTo>
                    <a:pt x="389" y="622"/>
                    <a:pt x="389" y="622"/>
                    <a:pt x="389" y="621"/>
                  </a:cubicBezTo>
                  <a:cubicBezTo>
                    <a:pt x="389" y="620"/>
                    <a:pt x="389" y="620"/>
                    <a:pt x="389" y="620"/>
                  </a:cubicBezTo>
                  <a:cubicBezTo>
                    <a:pt x="389" y="619"/>
                    <a:pt x="389" y="619"/>
                    <a:pt x="389" y="618"/>
                  </a:cubicBezTo>
                  <a:cubicBezTo>
                    <a:pt x="389" y="614"/>
                    <a:pt x="389" y="610"/>
                    <a:pt x="388" y="606"/>
                  </a:cubicBezTo>
                  <a:cubicBezTo>
                    <a:pt x="388" y="606"/>
                    <a:pt x="388" y="605"/>
                    <a:pt x="388" y="605"/>
                  </a:cubicBezTo>
                  <a:cubicBezTo>
                    <a:pt x="369" y="535"/>
                    <a:pt x="350" y="465"/>
                    <a:pt x="331" y="395"/>
                  </a:cubicBezTo>
                  <a:cubicBezTo>
                    <a:pt x="331" y="359"/>
                    <a:pt x="331" y="270"/>
                    <a:pt x="331" y="209"/>
                  </a:cubicBezTo>
                  <a:cubicBezTo>
                    <a:pt x="376" y="163"/>
                    <a:pt x="376" y="163"/>
                    <a:pt x="376" y="163"/>
                  </a:cubicBezTo>
                  <a:cubicBezTo>
                    <a:pt x="377" y="163"/>
                    <a:pt x="377" y="163"/>
                    <a:pt x="378" y="162"/>
                  </a:cubicBezTo>
                  <a:cubicBezTo>
                    <a:pt x="386" y="153"/>
                    <a:pt x="394" y="145"/>
                    <a:pt x="403" y="137"/>
                  </a:cubicBezTo>
                  <a:cubicBezTo>
                    <a:pt x="433" y="107"/>
                    <a:pt x="463" y="77"/>
                    <a:pt x="493" y="47"/>
                  </a:cubicBezTo>
                  <a:cubicBezTo>
                    <a:pt x="504" y="37"/>
                    <a:pt x="503" y="19"/>
                    <a:pt x="49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sp>
        <p:nvSpPr>
          <p:cNvPr id="2" name="Rectangle 1">
            <a:extLst>
              <a:ext uri="{FF2B5EF4-FFF2-40B4-BE49-F238E27FC236}">
                <a16:creationId xmlns:a16="http://schemas.microsoft.com/office/drawing/2014/main" id="{7A67ADF1-8050-41CE-BAAA-CB1C091BB22A}"/>
              </a:ext>
            </a:extLst>
          </p:cNvPr>
          <p:cNvSpPr/>
          <p:nvPr/>
        </p:nvSpPr>
        <p:spPr>
          <a:xfrm>
            <a:off x="4063131" y="1444753"/>
            <a:ext cx="3829206" cy="225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41FE8496-D1A9-4D6C-AA16-36201EFBDAD4}"/>
              </a:ext>
            </a:extLst>
          </p:cNvPr>
          <p:cNvSpPr txBox="1"/>
          <p:nvPr/>
        </p:nvSpPr>
        <p:spPr>
          <a:xfrm>
            <a:off x="4063131" y="1603017"/>
            <a:ext cx="3829206" cy="1938992"/>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400" b="1" dirty="0">
                <a:solidFill>
                  <a:srgbClr val="CB1B4A"/>
                </a:solidFill>
                <a:latin typeface="Open Sans" panose="020B0606030504020204" pitchFamily="34" charset="0"/>
              </a:rPr>
              <a:t>T</a:t>
            </a:r>
            <a:r>
              <a:rPr kumimoji="0" lang="en-US" sz="2400" b="1" i="0" u="none" strike="noStrike" kern="1200" cap="none" spc="0" normalizeH="0" baseline="0" noProof="0" dirty="0">
                <a:ln>
                  <a:noFill/>
                </a:ln>
                <a:solidFill>
                  <a:srgbClr val="CB1B4A"/>
                </a:solidFill>
                <a:effectLst/>
                <a:uLnTx/>
                <a:uFillTx/>
                <a:latin typeface="Open Sans" panose="020B0606030504020204" pitchFamily="34" charset="0"/>
                <a:ea typeface="+mn-ea"/>
                <a:cs typeface="+mn-cs"/>
              </a:rPr>
              <a:t>his is an Online MCQ Quiz application which will enable the teacher take an MCQ quiz on the computer system</a:t>
            </a:r>
            <a:endParaRPr kumimoji="0" lang="en-GB" sz="2400" b="1" i="0" u="none" strike="noStrike" kern="1200" cap="none" spc="0" normalizeH="0" baseline="0" noProof="0" dirty="0">
              <a:ln>
                <a:noFill/>
              </a:ln>
              <a:solidFill>
                <a:srgbClr val="CB1B4A"/>
              </a:solidFill>
              <a:effectLst/>
              <a:uLnTx/>
              <a:uFillTx/>
              <a:latin typeface="Noto Sans" panose="020B0502040504020204" pitchFamily="34"/>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4235640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99AC3C-FE44-4341-B799-F20DE8937C2B}"/>
              </a:ext>
            </a:extLst>
          </p:cNvPr>
          <p:cNvSpPr txBox="1"/>
          <p:nvPr/>
        </p:nvSpPr>
        <p:spPr>
          <a:xfrm>
            <a:off x="567816" y="332035"/>
            <a:ext cx="10764138" cy="8617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References</a:t>
            </a:r>
            <a:endParaRPr kumimoji="0" lang="ru-RU" sz="5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nvGrpSpPr>
          <p:cNvPr id="10" name="Group 9">
            <a:extLst>
              <a:ext uri="{FF2B5EF4-FFF2-40B4-BE49-F238E27FC236}">
                <a16:creationId xmlns:a16="http://schemas.microsoft.com/office/drawing/2014/main" id="{21AEDD45-DD85-40AB-9DE8-2F0387EBA92A}"/>
              </a:ext>
            </a:extLst>
          </p:cNvPr>
          <p:cNvGrpSpPr/>
          <p:nvPr/>
        </p:nvGrpSpPr>
        <p:grpSpPr>
          <a:xfrm>
            <a:off x="1000124" y="1333500"/>
            <a:ext cx="7884735" cy="5015745"/>
            <a:chOff x="3499602" y="892022"/>
            <a:chExt cx="6063498" cy="5196833"/>
          </a:xfrm>
        </p:grpSpPr>
        <p:grpSp>
          <p:nvGrpSpPr>
            <p:cNvPr id="6" name="Group 5">
              <a:extLst>
                <a:ext uri="{FF2B5EF4-FFF2-40B4-BE49-F238E27FC236}">
                  <a16:creationId xmlns:a16="http://schemas.microsoft.com/office/drawing/2014/main" id="{10EBBFD5-EBD6-4708-AB44-A1136232A89C}"/>
                </a:ext>
              </a:extLst>
            </p:cNvPr>
            <p:cNvGrpSpPr/>
            <p:nvPr/>
          </p:nvGrpSpPr>
          <p:grpSpPr>
            <a:xfrm>
              <a:off x="4927600" y="1734221"/>
              <a:ext cx="4635500" cy="3495330"/>
              <a:chOff x="3670300" y="1193809"/>
              <a:chExt cx="5842000" cy="4405074"/>
            </a:xfrm>
          </p:grpSpPr>
          <p:sp>
            <p:nvSpPr>
              <p:cNvPr id="4" name="Arrow: Right 3">
                <a:extLst>
                  <a:ext uri="{FF2B5EF4-FFF2-40B4-BE49-F238E27FC236}">
                    <a16:creationId xmlns:a16="http://schemas.microsoft.com/office/drawing/2014/main" id="{76532D2E-28F1-4BC2-AE52-C5BC82BE89FE}"/>
                  </a:ext>
                </a:extLst>
              </p:cNvPr>
              <p:cNvSpPr/>
              <p:nvPr/>
            </p:nvSpPr>
            <p:spPr>
              <a:xfrm>
                <a:off x="3670300" y="4737109"/>
                <a:ext cx="4025900" cy="861774"/>
              </a:xfrm>
              <a:prstGeom prst="rightArrow">
                <a:avLst>
                  <a:gd name="adj1" fmla="val 58842"/>
                  <a:gd name="adj2" fmla="val 1163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7" name="Arrow: Right 56">
                <a:extLst>
                  <a:ext uri="{FF2B5EF4-FFF2-40B4-BE49-F238E27FC236}">
                    <a16:creationId xmlns:a16="http://schemas.microsoft.com/office/drawing/2014/main" id="{58FCC6B8-2206-4D6E-8F3D-D8777B942EBD}"/>
                  </a:ext>
                </a:extLst>
              </p:cNvPr>
              <p:cNvSpPr/>
              <p:nvPr/>
            </p:nvSpPr>
            <p:spPr>
              <a:xfrm>
                <a:off x="3670300" y="3848276"/>
                <a:ext cx="4876800" cy="861774"/>
              </a:xfrm>
              <a:prstGeom prst="rightArrow">
                <a:avLst>
                  <a:gd name="adj1" fmla="val 58842"/>
                  <a:gd name="adj2" fmla="val 11631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9" name="Arrow: Right 58">
                <a:extLst>
                  <a:ext uri="{FF2B5EF4-FFF2-40B4-BE49-F238E27FC236}">
                    <a16:creationId xmlns:a16="http://schemas.microsoft.com/office/drawing/2014/main" id="{F0D3F3AB-A8CC-4E1B-88E8-840EE2D3095F}"/>
                  </a:ext>
                </a:extLst>
              </p:cNvPr>
              <p:cNvSpPr/>
              <p:nvPr/>
            </p:nvSpPr>
            <p:spPr>
              <a:xfrm>
                <a:off x="3670300" y="2959443"/>
                <a:ext cx="5842000" cy="861774"/>
              </a:xfrm>
              <a:prstGeom prst="rightArrow">
                <a:avLst>
                  <a:gd name="adj1" fmla="val 58842"/>
                  <a:gd name="adj2" fmla="val 11631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61" name="Arrow: Right 60">
                <a:extLst>
                  <a:ext uri="{FF2B5EF4-FFF2-40B4-BE49-F238E27FC236}">
                    <a16:creationId xmlns:a16="http://schemas.microsoft.com/office/drawing/2014/main" id="{E71A99ED-7640-4BC4-A3C0-EBB7DB5457FD}"/>
                  </a:ext>
                </a:extLst>
              </p:cNvPr>
              <p:cNvSpPr/>
              <p:nvPr/>
            </p:nvSpPr>
            <p:spPr>
              <a:xfrm>
                <a:off x="3670300" y="2070276"/>
                <a:ext cx="4876800" cy="861774"/>
              </a:xfrm>
              <a:prstGeom prst="rightArrow">
                <a:avLst>
                  <a:gd name="adj1" fmla="val 58842"/>
                  <a:gd name="adj2" fmla="val 11631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2" name="Arrow: Right 61">
                <a:extLst>
                  <a:ext uri="{FF2B5EF4-FFF2-40B4-BE49-F238E27FC236}">
                    <a16:creationId xmlns:a16="http://schemas.microsoft.com/office/drawing/2014/main" id="{D48D62AF-0F8C-4D54-9D60-82ABEF8584C1}"/>
                  </a:ext>
                </a:extLst>
              </p:cNvPr>
              <p:cNvSpPr/>
              <p:nvPr/>
            </p:nvSpPr>
            <p:spPr>
              <a:xfrm>
                <a:off x="3670300" y="1193809"/>
                <a:ext cx="4025900" cy="861774"/>
              </a:xfrm>
              <a:prstGeom prst="rightArrow">
                <a:avLst>
                  <a:gd name="adj1" fmla="val 58842"/>
                  <a:gd name="adj2" fmla="val 11631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7" name="Trapezoid 6">
              <a:extLst>
                <a:ext uri="{FF2B5EF4-FFF2-40B4-BE49-F238E27FC236}">
                  <a16:creationId xmlns:a16="http://schemas.microsoft.com/office/drawing/2014/main" id="{3312DC26-F8F9-4D73-A94C-3E5EA19E81F3}"/>
                </a:ext>
              </a:extLst>
            </p:cNvPr>
            <p:cNvSpPr/>
            <p:nvPr/>
          </p:nvSpPr>
          <p:spPr>
            <a:xfrm rot="5400000">
              <a:off x="3826171" y="2775247"/>
              <a:ext cx="797719" cy="1405138"/>
            </a:xfrm>
            <a:prstGeom prst="trapezoid">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66" name="Trapezoid 65">
              <a:extLst>
                <a:ext uri="{FF2B5EF4-FFF2-40B4-BE49-F238E27FC236}">
                  <a16:creationId xmlns:a16="http://schemas.microsoft.com/office/drawing/2014/main" id="{D6DBD494-3EB0-4EFB-9727-50E8CCBC05BC}"/>
                </a:ext>
              </a:extLst>
            </p:cNvPr>
            <p:cNvSpPr/>
            <p:nvPr/>
          </p:nvSpPr>
          <p:spPr>
            <a:xfrm rot="5400000">
              <a:off x="3803966" y="1852573"/>
              <a:ext cx="849749" cy="1397518"/>
            </a:xfrm>
            <a:custGeom>
              <a:avLst/>
              <a:gdLst>
                <a:gd name="connsiteX0" fmla="*/ 0 w 797719"/>
                <a:gd name="connsiteY0" fmla="*/ 1405138 h 1405138"/>
                <a:gd name="connsiteX1" fmla="*/ 199430 w 797719"/>
                <a:gd name="connsiteY1" fmla="*/ 0 h 1405138"/>
                <a:gd name="connsiteX2" fmla="*/ 598289 w 797719"/>
                <a:gd name="connsiteY2" fmla="*/ 0 h 1405138"/>
                <a:gd name="connsiteX3" fmla="*/ 797719 w 797719"/>
                <a:gd name="connsiteY3" fmla="*/ 1405138 h 1405138"/>
                <a:gd name="connsiteX4" fmla="*/ 0 w 797719"/>
                <a:gd name="connsiteY4" fmla="*/ 1405138 h 1405138"/>
                <a:gd name="connsiteX0" fmla="*/ 0 w 598289"/>
                <a:gd name="connsiteY0" fmla="*/ 1405138 h 1405138"/>
                <a:gd name="connsiteX1" fmla="*/ 199430 w 598289"/>
                <a:gd name="connsiteY1" fmla="*/ 0 h 1405138"/>
                <a:gd name="connsiteX2" fmla="*/ 598289 w 598289"/>
                <a:gd name="connsiteY2" fmla="*/ 0 h 1405138"/>
                <a:gd name="connsiteX3" fmla="*/ 508161 w 598289"/>
                <a:gd name="connsiteY3" fmla="*/ 1397518 h 1405138"/>
                <a:gd name="connsiteX4" fmla="*/ 0 w 598289"/>
                <a:gd name="connsiteY4" fmla="*/ 1405138 h 1405138"/>
                <a:gd name="connsiteX0" fmla="*/ 0 w 743069"/>
                <a:gd name="connsiteY0" fmla="*/ 1405138 h 1405138"/>
                <a:gd name="connsiteX1" fmla="*/ 344210 w 743069"/>
                <a:gd name="connsiteY1" fmla="*/ 0 h 1405138"/>
                <a:gd name="connsiteX2" fmla="*/ 743069 w 743069"/>
                <a:gd name="connsiteY2" fmla="*/ 0 h 1405138"/>
                <a:gd name="connsiteX3" fmla="*/ 652941 w 743069"/>
                <a:gd name="connsiteY3" fmla="*/ 1397518 h 1405138"/>
                <a:gd name="connsiteX4" fmla="*/ 0 w 743069"/>
                <a:gd name="connsiteY4" fmla="*/ 1405138 h 1405138"/>
                <a:gd name="connsiteX0" fmla="*/ 0 w 849749"/>
                <a:gd name="connsiteY0" fmla="*/ 1389898 h 1397518"/>
                <a:gd name="connsiteX1" fmla="*/ 450890 w 849749"/>
                <a:gd name="connsiteY1" fmla="*/ 0 h 1397518"/>
                <a:gd name="connsiteX2" fmla="*/ 849749 w 849749"/>
                <a:gd name="connsiteY2" fmla="*/ 0 h 1397518"/>
                <a:gd name="connsiteX3" fmla="*/ 759621 w 849749"/>
                <a:gd name="connsiteY3" fmla="*/ 1397518 h 1397518"/>
                <a:gd name="connsiteX4" fmla="*/ 0 w 849749"/>
                <a:gd name="connsiteY4" fmla="*/ 1389898 h 1397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49" h="1397518">
                  <a:moveTo>
                    <a:pt x="0" y="1389898"/>
                  </a:moveTo>
                  <a:lnTo>
                    <a:pt x="450890" y="0"/>
                  </a:lnTo>
                  <a:lnTo>
                    <a:pt x="849749" y="0"/>
                  </a:lnTo>
                  <a:lnTo>
                    <a:pt x="759621" y="1397518"/>
                  </a:lnTo>
                  <a:lnTo>
                    <a:pt x="0" y="1389898"/>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7" name="Trapezoid 65">
              <a:extLst>
                <a:ext uri="{FF2B5EF4-FFF2-40B4-BE49-F238E27FC236}">
                  <a16:creationId xmlns:a16="http://schemas.microsoft.com/office/drawing/2014/main" id="{7AD68979-8C0C-444E-8E82-A081683EECDC}"/>
                </a:ext>
              </a:extLst>
            </p:cNvPr>
            <p:cNvSpPr/>
            <p:nvPr/>
          </p:nvSpPr>
          <p:spPr>
            <a:xfrm rot="5400000">
              <a:off x="3522028" y="869596"/>
              <a:ext cx="1383145" cy="1427998"/>
            </a:xfrm>
            <a:custGeom>
              <a:avLst/>
              <a:gdLst>
                <a:gd name="connsiteX0" fmla="*/ 0 w 797719"/>
                <a:gd name="connsiteY0" fmla="*/ 1405138 h 1405138"/>
                <a:gd name="connsiteX1" fmla="*/ 199430 w 797719"/>
                <a:gd name="connsiteY1" fmla="*/ 0 h 1405138"/>
                <a:gd name="connsiteX2" fmla="*/ 598289 w 797719"/>
                <a:gd name="connsiteY2" fmla="*/ 0 h 1405138"/>
                <a:gd name="connsiteX3" fmla="*/ 797719 w 797719"/>
                <a:gd name="connsiteY3" fmla="*/ 1405138 h 1405138"/>
                <a:gd name="connsiteX4" fmla="*/ 0 w 797719"/>
                <a:gd name="connsiteY4" fmla="*/ 1405138 h 1405138"/>
                <a:gd name="connsiteX0" fmla="*/ 0 w 598289"/>
                <a:gd name="connsiteY0" fmla="*/ 1405138 h 1405138"/>
                <a:gd name="connsiteX1" fmla="*/ 199430 w 598289"/>
                <a:gd name="connsiteY1" fmla="*/ 0 h 1405138"/>
                <a:gd name="connsiteX2" fmla="*/ 598289 w 598289"/>
                <a:gd name="connsiteY2" fmla="*/ 0 h 1405138"/>
                <a:gd name="connsiteX3" fmla="*/ 508161 w 598289"/>
                <a:gd name="connsiteY3" fmla="*/ 1397518 h 1405138"/>
                <a:gd name="connsiteX4" fmla="*/ 0 w 598289"/>
                <a:gd name="connsiteY4" fmla="*/ 1405138 h 1405138"/>
                <a:gd name="connsiteX0" fmla="*/ 0 w 743069"/>
                <a:gd name="connsiteY0" fmla="*/ 1405138 h 1405138"/>
                <a:gd name="connsiteX1" fmla="*/ 344210 w 743069"/>
                <a:gd name="connsiteY1" fmla="*/ 0 h 1405138"/>
                <a:gd name="connsiteX2" fmla="*/ 743069 w 743069"/>
                <a:gd name="connsiteY2" fmla="*/ 0 h 1405138"/>
                <a:gd name="connsiteX3" fmla="*/ 652941 w 743069"/>
                <a:gd name="connsiteY3" fmla="*/ 1397518 h 1405138"/>
                <a:gd name="connsiteX4" fmla="*/ 0 w 743069"/>
                <a:gd name="connsiteY4" fmla="*/ 1405138 h 1405138"/>
                <a:gd name="connsiteX0" fmla="*/ 0 w 743069"/>
                <a:gd name="connsiteY0" fmla="*/ 1405138 h 1405138"/>
                <a:gd name="connsiteX1" fmla="*/ 344210 w 743069"/>
                <a:gd name="connsiteY1" fmla="*/ 0 h 1405138"/>
                <a:gd name="connsiteX2" fmla="*/ 743069 w 743069"/>
                <a:gd name="connsiteY2" fmla="*/ 0 h 1405138"/>
                <a:gd name="connsiteX3" fmla="*/ 492924 w 743069"/>
                <a:gd name="connsiteY3" fmla="*/ 1405138 h 1405138"/>
                <a:gd name="connsiteX4" fmla="*/ 0 w 743069"/>
                <a:gd name="connsiteY4" fmla="*/ 1405138 h 1405138"/>
                <a:gd name="connsiteX0" fmla="*/ 0 w 1070727"/>
                <a:gd name="connsiteY0" fmla="*/ 1405138 h 1405138"/>
                <a:gd name="connsiteX1" fmla="*/ 671868 w 1070727"/>
                <a:gd name="connsiteY1" fmla="*/ 0 h 1405138"/>
                <a:gd name="connsiteX2" fmla="*/ 1070727 w 1070727"/>
                <a:gd name="connsiteY2" fmla="*/ 0 h 1405138"/>
                <a:gd name="connsiteX3" fmla="*/ 820582 w 1070727"/>
                <a:gd name="connsiteY3" fmla="*/ 1405138 h 1405138"/>
                <a:gd name="connsiteX4" fmla="*/ 0 w 1070727"/>
                <a:gd name="connsiteY4" fmla="*/ 1405138 h 1405138"/>
                <a:gd name="connsiteX0" fmla="*/ 0 w 1070727"/>
                <a:gd name="connsiteY0" fmla="*/ 1405138 h 1412758"/>
                <a:gd name="connsiteX1" fmla="*/ 671868 w 1070727"/>
                <a:gd name="connsiteY1" fmla="*/ 0 h 1412758"/>
                <a:gd name="connsiteX2" fmla="*/ 1070727 w 1070727"/>
                <a:gd name="connsiteY2" fmla="*/ 0 h 1412758"/>
                <a:gd name="connsiteX3" fmla="*/ 614845 w 1070727"/>
                <a:gd name="connsiteY3" fmla="*/ 1412758 h 1412758"/>
                <a:gd name="connsiteX4" fmla="*/ 0 w 1070727"/>
                <a:gd name="connsiteY4" fmla="*/ 1405138 h 1412758"/>
                <a:gd name="connsiteX0" fmla="*/ 0 w 1383145"/>
                <a:gd name="connsiteY0" fmla="*/ 1427998 h 1427998"/>
                <a:gd name="connsiteX1" fmla="*/ 984286 w 1383145"/>
                <a:gd name="connsiteY1" fmla="*/ 0 h 1427998"/>
                <a:gd name="connsiteX2" fmla="*/ 1383145 w 1383145"/>
                <a:gd name="connsiteY2" fmla="*/ 0 h 1427998"/>
                <a:gd name="connsiteX3" fmla="*/ 927263 w 1383145"/>
                <a:gd name="connsiteY3" fmla="*/ 1412758 h 1427998"/>
                <a:gd name="connsiteX4" fmla="*/ 0 w 1383145"/>
                <a:gd name="connsiteY4" fmla="*/ 1427998 h 142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3145" h="1427998">
                  <a:moveTo>
                    <a:pt x="0" y="1427998"/>
                  </a:moveTo>
                  <a:lnTo>
                    <a:pt x="984286" y="0"/>
                  </a:lnTo>
                  <a:lnTo>
                    <a:pt x="1383145" y="0"/>
                  </a:lnTo>
                  <a:lnTo>
                    <a:pt x="927263" y="1412758"/>
                  </a:lnTo>
                  <a:lnTo>
                    <a:pt x="0" y="1427998"/>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5" name="Trapezoid 65">
              <a:extLst>
                <a:ext uri="{FF2B5EF4-FFF2-40B4-BE49-F238E27FC236}">
                  <a16:creationId xmlns:a16="http://schemas.microsoft.com/office/drawing/2014/main" id="{7697DEA5-C0D6-42BF-BA23-2321F6B15B85}"/>
                </a:ext>
              </a:extLst>
            </p:cNvPr>
            <p:cNvSpPr/>
            <p:nvPr/>
          </p:nvSpPr>
          <p:spPr>
            <a:xfrm rot="5400000" flipH="1">
              <a:off x="3793598" y="3714223"/>
              <a:ext cx="870486" cy="1397518"/>
            </a:xfrm>
            <a:custGeom>
              <a:avLst/>
              <a:gdLst>
                <a:gd name="connsiteX0" fmla="*/ 0 w 797719"/>
                <a:gd name="connsiteY0" fmla="*/ 1405138 h 1405138"/>
                <a:gd name="connsiteX1" fmla="*/ 199430 w 797719"/>
                <a:gd name="connsiteY1" fmla="*/ 0 h 1405138"/>
                <a:gd name="connsiteX2" fmla="*/ 598289 w 797719"/>
                <a:gd name="connsiteY2" fmla="*/ 0 h 1405138"/>
                <a:gd name="connsiteX3" fmla="*/ 797719 w 797719"/>
                <a:gd name="connsiteY3" fmla="*/ 1405138 h 1405138"/>
                <a:gd name="connsiteX4" fmla="*/ 0 w 797719"/>
                <a:gd name="connsiteY4" fmla="*/ 1405138 h 1405138"/>
                <a:gd name="connsiteX0" fmla="*/ 0 w 598289"/>
                <a:gd name="connsiteY0" fmla="*/ 1405138 h 1405138"/>
                <a:gd name="connsiteX1" fmla="*/ 199430 w 598289"/>
                <a:gd name="connsiteY1" fmla="*/ 0 h 1405138"/>
                <a:gd name="connsiteX2" fmla="*/ 598289 w 598289"/>
                <a:gd name="connsiteY2" fmla="*/ 0 h 1405138"/>
                <a:gd name="connsiteX3" fmla="*/ 508161 w 598289"/>
                <a:gd name="connsiteY3" fmla="*/ 1397518 h 1405138"/>
                <a:gd name="connsiteX4" fmla="*/ 0 w 598289"/>
                <a:gd name="connsiteY4" fmla="*/ 1405138 h 1405138"/>
                <a:gd name="connsiteX0" fmla="*/ 0 w 743069"/>
                <a:gd name="connsiteY0" fmla="*/ 1405138 h 1405138"/>
                <a:gd name="connsiteX1" fmla="*/ 344210 w 743069"/>
                <a:gd name="connsiteY1" fmla="*/ 0 h 1405138"/>
                <a:gd name="connsiteX2" fmla="*/ 743069 w 743069"/>
                <a:gd name="connsiteY2" fmla="*/ 0 h 1405138"/>
                <a:gd name="connsiteX3" fmla="*/ 652941 w 743069"/>
                <a:gd name="connsiteY3" fmla="*/ 1397518 h 1405138"/>
                <a:gd name="connsiteX4" fmla="*/ 0 w 743069"/>
                <a:gd name="connsiteY4" fmla="*/ 1405138 h 1405138"/>
                <a:gd name="connsiteX0" fmla="*/ 0 w 849749"/>
                <a:gd name="connsiteY0" fmla="*/ 1389898 h 1397518"/>
                <a:gd name="connsiteX1" fmla="*/ 450890 w 849749"/>
                <a:gd name="connsiteY1" fmla="*/ 0 h 1397518"/>
                <a:gd name="connsiteX2" fmla="*/ 849749 w 849749"/>
                <a:gd name="connsiteY2" fmla="*/ 0 h 1397518"/>
                <a:gd name="connsiteX3" fmla="*/ 759621 w 849749"/>
                <a:gd name="connsiteY3" fmla="*/ 1397518 h 1397518"/>
                <a:gd name="connsiteX4" fmla="*/ 0 w 849749"/>
                <a:gd name="connsiteY4" fmla="*/ 1389898 h 1397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49" h="1397518">
                  <a:moveTo>
                    <a:pt x="0" y="1389898"/>
                  </a:moveTo>
                  <a:lnTo>
                    <a:pt x="450890" y="0"/>
                  </a:lnTo>
                  <a:lnTo>
                    <a:pt x="849749" y="0"/>
                  </a:lnTo>
                  <a:lnTo>
                    <a:pt x="759621" y="1397518"/>
                  </a:lnTo>
                  <a:lnTo>
                    <a:pt x="0" y="1389898"/>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96" name="Trapezoid 65">
              <a:extLst>
                <a:ext uri="{FF2B5EF4-FFF2-40B4-BE49-F238E27FC236}">
                  <a16:creationId xmlns:a16="http://schemas.microsoft.com/office/drawing/2014/main" id="{52EFAE30-D862-4E0B-B0E4-3A2DD4943524}"/>
                </a:ext>
              </a:extLst>
            </p:cNvPr>
            <p:cNvSpPr/>
            <p:nvPr/>
          </p:nvSpPr>
          <p:spPr>
            <a:xfrm rot="5400000" flipH="1">
              <a:off x="3511891" y="4673146"/>
              <a:ext cx="1403420" cy="1427998"/>
            </a:xfrm>
            <a:custGeom>
              <a:avLst/>
              <a:gdLst>
                <a:gd name="connsiteX0" fmla="*/ 0 w 797719"/>
                <a:gd name="connsiteY0" fmla="*/ 1405138 h 1405138"/>
                <a:gd name="connsiteX1" fmla="*/ 199430 w 797719"/>
                <a:gd name="connsiteY1" fmla="*/ 0 h 1405138"/>
                <a:gd name="connsiteX2" fmla="*/ 598289 w 797719"/>
                <a:gd name="connsiteY2" fmla="*/ 0 h 1405138"/>
                <a:gd name="connsiteX3" fmla="*/ 797719 w 797719"/>
                <a:gd name="connsiteY3" fmla="*/ 1405138 h 1405138"/>
                <a:gd name="connsiteX4" fmla="*/ 0 w 797719"/>
                <a:gd name="connsiteY4" fmla="*/ 1405138 h 1405138"/>
                <a:gd name="connsiteX0" fmla="*/ 0 w 598289"/>
                <a:gd name="connsiteY0" fmla="*/ 1405138 h 1405138"/>
                <a:gd name="connsiteX1" fmla="*/ 199430 w 598289"/>
                <a:gd name="connsiteY1" fmla="*/ 0 h 1405138"/>
                <a:gd name="connsiteX2" fmla="*/ 598289 w 598289"/>
                <a:gd name="connsiteY2" fmla="*/ 0 h 1405138"/>
                <a:gd name="connsiteX3" fmla="*/ 508161 w 598289"/>
                <a:gd name="connsiteY3" fmla="*/ 1397518 h 1405138"/>
                <a:gd name="connsiteX4" fmla="*/ 0 w 598289"/>
                <a:gd name="connsiteY4" fmla="*/ 1405138 h 1405138"/>
                <a:gd name="connsiteX0" fmla="*/ 0 w 743069"/>
                <a:gd name="connsiteY0" fmla="*/ 1405138 h 1405138"/>
                <a:gd name="connsiteX1" fmla="*/ 344210 w 743069"/>
                <a:gd name="connsiteY1" fmla="*/ 0 h 1405138"/>
                <a:gd name="connsiteX2" fmla="*/ 743069 w 743069"/>
                <a:gd name="connsiteY2" fmla="*/ 0 h 1405138"/>
                <a:gd name="connsiteX3" fmla="*/ 652941 w 743069"/>
                <a:gd name="connsiteY3" fmla="*/ 1397518 h 1405138"/>
                <a:gd name="connsiteX4" fmla="*/ 0 w 743069"/>
                <a:gd name="connsiteY4" fmla="*/ 1405138 h 1405138"/>
                <a:gd name="connsiteX0" fmla="*/ 0 w 743069"/>
                <a:gd name="connsiteY0" fmla="*/ 1405138 h 1405138"/>
                <a:gd name="connsiteX1" fmla="*/ 344210 w 743069"/>
                <a:gd name="connsiteY1" fmla="*/ 0 h 1405138"/>
                <a:gd name="connsiteX2" fmla="*/ 743069 w 743069"/>
                <a:gd name="connsiteY2" fmla="*/ 0 h 1405138"/>
                <a:gd name="connsiteX3" fmla="*/ 492924 w 743069"/>
                <a:gd name="connsiteY3" fmla="*/ 1405138 h 1405138"/>
                <a:gd name="connsiteX4" fmla="*/ 0 w 743069"/>
                <a:gd name="connsiteY4" fmla="*/ 1405138 h 1405138"/>
                <a:gd name="connsiteX0" fmla="*/ 0 w 1070727"/>
                <a:gd name="connsiteY0" fmla="*/ 1405138 h 1405138"/>
                <a:gd name="connsiteX1" fmla="*/ 671868 w 1070727"/>
                <a:gd name="connsiteY1" fmla="*/ 0 h 1405138"/>
                <a:gd name="connsiteX2" fmla="*/ 1070727 w 1070727"/>
                <a:gd name="connsiteY2" fmla="*/ 0 h 1405138"/>
                <a:gd name="connsiteX3" fmla="*/ 820582 w 1070727"/>
                <a:gd name="connsiteY3" fmla="*/ 1405138 h 1405138"/>
                <a:gd name="connsiteX4" fmla="*/ 0 w 1070727"/>
                <a:gd name="connsiteY4" fmla="*/ 1405138 h 1405138"/>
                <a:gd name="connsiteX0" fmla="*/ 0 w 1070727"/>
                <a:gd name="connsiteY0" fmla="*/ 1405138 h 1412758"/>
                <a:gd name="connsiteX1" fmla="*/ 671868 w 1070727"/>
                <a:gd name="connsiteY1" fmla="*/ 0 h 1412758"/>
                <a:gd name="connsiteX2" fmla="*/ 1070727 w 1070727"/>
                <a:gd name="connsiteY2" fmla="*/ 0 h 1412758"/>
                <a:gd name="connsiteX3" fmla="*/ 614845 w 1070727"/>
                <a:gd name="connsiteY3" fmla="*/ 1412758 h 1412758"/>
                <a:gd name="connsiteX4" fmla="*/ 0 w 1070727"/>
                <a:gd name="connsiteY4" fmla="*/ 1405138 h 1412758"/>
                <a:gd name="connsiteX0" fmla="*/ 0 w 1383145"/>
                <a:gd name="connsiteY0" fmla="*/ 1427998 h 1427998"/>
                <a:gd name="connsiteX1" fmla="*/ 984286 w 1383145"/>
                <a:gd name="connsiteY1" fmla="*/ 0 h 1427998"/>
                <a:gd name="connsiteX2" fmla="*/ 1383145 w 1383145"/>
                <a:gd name="connsiteY2" fmla="*/ 0 h 1427998"/>
                <a:gd name="connsiteX3" fmla="*/ 927263 w 1383145"/>
                <a:gd name="connsiteY3" fmla="*/ 1412758 h 1427998"/>
                <a:gd name="connsiteX4" fmla="*/ 0 w 1383145"/>
                <a:gd name="connsiteY4" fmla="*/ 1427998 h 142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3145" h="1427998">
                  <a:moveTo>
                    <a:pt x="0" y="1427998"/>
                  </a:moveTo>
                  <a:lnTo>
                    <a:pt x="984286" y="0"/>
                  </a:lnTo>
                  <a:lnTo>
                    <a:pt x="1383145" y="0"/>
                  </a:lnTo>
                  <a:lnTo>
                    <a:pt x="927263" y="1412758"/>
                  </a:lnTo>
                  <a:lnTo>
                    <a:pt x="0" y="1427998"/>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98" name="TextBox 97">
            <a:extLst>
              <a:ext uri="{FF2B5EF4-FFF2-40B4-BE49-F238E27FC236}">
                <a16:creationId xmlns:a16="http://schemas.microsoft.com/office/drawing/2014/main" id="{31B93B06-8C99-46C2-B428-FDF40C6922BB}"/>
              </a:ext>
            </a:extLst>
          </p:cNvPr>
          <p:cNvSpPr txBox="1"/>
          <p:nvPr/>
        </p:nvSpPr>
        <p:spPr>
          <a:xfrm>
            <a:off x="7438881" y="2012307"/>
            <a:ext cx="4637705" cy="78483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Patil, </a:t>
            </a:r>
            <a:r>
              <a:rPr kumimoji="0" lang="en-US" sz="1500" b="0" i="0" u="none" strike="noStrike" kern="1200" cap="none" spc="0" normalizeH="0" baseline="0" noProof="0" dirty="0" err="1">
                <a:ln>
                  <a:noFill/>
                </a:ln>
                <a:solidFill>
                  <a:srgbClr val="FFFFFF"/>
                </a:solidFill>
                <a:effectLst/>
                <a:uLnTx/>
                <a:uFillTx/>
                <a:latin typeface="Open Sans" panose="020B0606030504020204" pitchFamily="34" charset="0"/>
                <a:ea typeface="+mn-ea"/>
                <a:cs typeface="+mn-cs"/>
              </a:rPr>
              <a:t>Pratek</a:t>
            </a:r>
            <a:r>
              <a:rPr kumimoji="0" lang="en-US" sz="1500" b="0"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 and Karl Moss, 2017, Java Database Programming with JDBC, </a:t>
            </a:r>
            <a:r>
              <a:rPr kumimoji="0" lang="en-US" sz="1500" b="0" i="0" u="none" strike="noStrike" kern="1200" cap="none" spc="0" normalizeH="0" baseline="0" noProof="0" dirty="0" err="1">
                <a:ln>
                  <a:noFill/>
                </a:ln>
                <a:solidFill>
                  <a:srgbClr val="FFFFFF"/>
                </a:solidFill>
                <a:effectLst/>
                <a:uLnTx/>
                <a:uFillTx/>
                <a:latin typeface="Open Sans" panose="020B0606030504020204" pitchFamily="34" charset="0"/>
                <a:ea typeface="+mn-ea"/>
                <a:cs typeface="+mn-cs"/>
              </a:rPr>
              <a:t>Coriclis</a:t>
            </a:r>
            <a:r>
              <a:rPr kumimoji="0" lang="en-US" sz="1500" b="0"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 Group Books.</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 </a:t>
            </a:r>
            <a:endParaRPr kumimoji="0" lang="en-GB" sz="15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99" name="TextBox 98">
            <a:extLst>
              <a:ext uri="{FF2B5EF4-FFF2-40B4-BE49-F238E27FC236}">
                <a16:creationId xmlns:a16="http://schemas.microsoft.com/office/drawing/2014/main" id="{41ADBD3A-84E3-4932-8AD5-F362F92EB7EA}"/>
              </a:ext>
            </a:extLst>
          </p:cNvPr>
          <p:cNvSpPr txBox="1"/>
          <p:nvPr/>
        </p:nvSpPr>
        <p:spPr>
          <a:xfrm>
            <a:off x="8150606" y="2803225"/>
            <a:ext cx="4005882" cy="553998"/>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err="1">
                <a:ln>
                  <a:noFill/>
                </a:ln>
                <a:solidFill>
                  <a:srgbClr val="FFFFFF"/>
                </a:solidFill>
                <a:effectLst/>
                <a:uLnTx/>
                <a:uFillTx/>
                <a:latin typeface="Open Sans" panose="020B0606030504020204" pitchFamily="34" charset="0"/>
                <a:ea typeface="+mn-ea"/>
                <a:cs typeface="+mn-cs"/>
              </a:rPr>
              <a:t>Sarcar</a:t>
            </a:r>
            <a:r>
              <a:rPr kumimoji="0" lang="en-US" sz="1500" b="0"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 </a:t>
            </a:r>
            <a:r>
              <a:rPr kumimoji="0" lang="en-US" sz="1500" b="0" i="0" u="none" strike="noStrike" kern="1200" cap="none" spc="0" normalizeH="0" baseline="0" noProof="0" dirty="0" err="1">
                <a:ln>
                  <a:noFill/>
                </a:ln>
                <a:solidFill>
                  <a:srgbClr val="FFFFFF"/>
                </a:solidFill>
                <a:effectLst/>
                <a:uLnTx/>
                <a:uFillTx/>
                <a:latin typeface="Open Sans" panose="020B0606030504020204" pitchFamily="34" charset="0"/>
                <a:ea typeface="+mn-ea"/>
                <a:cs typeface="+mn-cs"/>
              </a:rPr>
              <a:t>Vaskaran</a:t>
            </a:r>
            <a:r>
              <a:rPr kumimoji="0" lang="en-US" sz="1500" b="0"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 2018, Java Design Patterns, </a:t>
            </a:r>
            <a:r>
              <a:rPr kumimoji="0" lang="en-US" sz="1500" b="0" i="0" u="none" strike="noStrike" kern="1200" cap="none" spc="0" normalizeH="0" baseline="0" noProof="0" dirty="0" err="1">
                <a:ln>
                  <a:noFill/>
                </a:ln>
                <a:solidFill>
                  <a:srgbClr val="FFFFFF"/>
                </a:solidFill>
                <a:effectLst/>
                <a:uLnTx/>
                <a:uFillTx/>
                <a:latin typeface="Open Sans" panose="020B0606030504020204" pitchFamily="34" charset="0"/>
                <a:ea typeface="+mn-ea"/>
                <a:cs typeface="+mn-cs"/>
              </a:rPr>
              <a:t>Apress</a:t>
            </a:r>
            <a:r>
              <a:rPr kumimoji="0" lang="en-US" sz="1500" b="0"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a:t>
            </a:r>
          </a:p>
        </p:txBody>
      </p:sp>
      <p:sp>
        <p:nvSpPr>
          <p:cNvPr id="100" name="TextBox 99">
            <a:extLst>
              <a:ext uri="{FF2B5EF4-FFF2-40B4-BE49-F238E27FC236}">
                <a16:creationId xmlns:a16="http://schemas.microsoft.com/office/drawing/2014/main" id="{9142CC93-2C12-4B8A-AC5A-B133F8DC039C}"/>
              </a:ext>
            </a:extLst>
          </p:cNvPr>
          <p:cNvSpPr txBox="1"/>
          <p:nvPr/>
        </p:nvSpPr>
        <p:spPr>
          <a:xfrm>
            <a:off x="9164454" y="3637729"/>
            <a:ext cx="2521427" cy="323165"/>
          </a:xfrm>
          <a:prstGeom prst="rect">
            <a:avLst/>
          </a:prstGeom>
          <a:noFill/>
        </p:spPr>
        <p:txBody>
          <a:bodyPr wrap="square" rtlCol="0">
            <a:spAutoFit/>
          </a:bodyPr>
          <a:lstStyle/>
          <a:p>
            <a:pPr algn="just" defTabSz="914400">
              <a:defRPr/>
            </a:pPr>
            <a:r>
              <a:rPr kumimoji="0" lang="en-US" sz="1500" b="0"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http://jdbc-tutorial.com </a:t>
            </a:r>
            <a:endParaRPr kumimoji="0" lang="en-GB" sz="15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01" name="TextBox 100">
            <a:extLst>
              <a:ext uri="{FF2B5EF4-FFF2-40B4-BE49-F238E27FC236}">
                <a16:creationId xmlns:a16="http://schemas.microsoft.com/office/drawing/2014/main" id="{DE463CD5-7FFE-4056-9899-2D572034EFDD}"/>
              </a:ext>
            </a:extLst>
          </p:cNvPr>
          <p:cNvSpPr txBox="1"/>
          <p:nvPr/>
        </p:nvSpPr>
        <p:spPr>
          <a:xfrm>
            <a:off x="8376374" y="4350192"/>
            <a:ext cx="3485780" cy="3231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https://www.tutorialspoint.com/java</a:t>
            </a:r>
          </a:p>
        </p:txBody>
      </p:sp>
      <p:sp>
        <p:nvSpPr>
          <p:cNvPr id="102" name="TextBox 101">
            <a:extLst>
              <a:ext uri="{FF2B5EF4-FFF2-40B4-BE49-F238E27FC236}">
                <a16:creationId xmlns:a16="http://schemas.microsoft.com/office/drawing/2014/main" id="{EE3CCF2F-1300-4B70-9868-A6B65A9B9635}"/>
              </a:ext>
            </a:extLst>
          </p:cNvPr>
          <p:cNvSpPr txBox="1"/>
          <p:nvPr/>
        </p:nvSpPr>
        <p:spPr>
          <a:xfrm>
            <a:off x="7438881" y="5026553"/>
            <a:ext cx="3505943" cy="3231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https://docs.oracle.com/javase/tutorial</a:t>
            </a:r>
            <a:endParaRPr kumimoji="0" lang="en-GB" sz="15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2757301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CC60D2E-774E-4C08-93B1-14842F72F778}"/>
              </a:ext>
            </a:extLst>
          </p:cNvPr>
          <p:cNvSpPr txBox="1"/>
          <p:nvPr/>
        </p:nvSpPr>
        <p:spPr>
          <a:xfrm>
            <a:off x="1241793" y="264912"/>
            <a:ext cx="9369110" cy="461665"/>
          </a:xfrm>
          <a:prstGeom prst="rect">
            <a:avLst/>
          </a:prstGeom>
          <a:noFill/>
        </p:spPr>
        <p:txBody>
          <a:bodyPr wrap="square" rtlCol="0">
            <a:spAutoFit/>
          </a:bodyPr>
          <a:lstStyle/>
          <a:p>
            <a:pPr algn="ctr" defTabSz="914400">
              <a:defRPr/>
            </a:pPr>
            <a:r>
              <a:rPr kumimoji="0" lang="en-US" sz="2400" b="0" i="0" u="none" strike="noStrike" kern="1200" cap="none" spc="0" normalizeH="0" baseline="0" noProof="0" dirty="0">
                <a:ln>
                  <a:noFill/>
                </a:ln>
                <a:solidFill>
                  <a:srgbClr val="FFFFFF"/>
                </a:solidFill>
                <a:effectLst/>
                <a:uLnTx/>
                <a:uFillTx/>
                <a:latin typeface="Noto Sans" panose="020B0502040504020204"/>
                <a:ea typeface="Noto Sans Disp Light" panose="020B0402040504020204" pitchFamily="34"/>
                <a:cs typeface="Noto Sans Disp Light" panose="020B0402040504020204" pitchFamily="34"/>
              </a:rPr>
              <a:t>It’s NOT just about ideas </a:t>
            </a:r>
            <a:r>
              <a:rPr kumimoji="0" lang="en-US" sz="2400" b="0" i="0" u="none" strike="noStrike" kern="1200" cap="none" spc="0" normalizeH="0" baseline="0" noProof="0" dirty="0">
                <a:ln>
                  <a:noFill/>
                </a:ln>
                <a:solidFill>
                  <a:srgbClr val="FFFFFF"/>
                </a:solidFill>
                <a:effectLst/>
                <a:uLnTx/>
                <a:uFillTx/>
                <a:latin typeface="Noto Sans" panose="020B0502040504020204"/>
                <a:ea typeface="Noto Sans" panose="020B0502040504020204" pitchFamily="34"/>
                <a:cs typeface="Noto Sans" panose="020B0502040504020204" pitchFamily="34"/>
              </a:rPr>
              <a:t>It’s about</a:t>
            </a:r>
            <a:endParaRPr kumimoji="0" lang="en-GB" sz="2400" b="0" i="0" u="none" strike="noStrike" kern="1200" cap="none" spc="0" normalizeH="0" baseline="0" noProof="0" dirty="0">
              <a:ln>
                <a:noFill/>
              </a:ln>
              <a:solidFill>
                <a:srgbClr val="FFFFFF"/>
              </a:solidFill>
              <a:effectLst/>
              <a:uLnTx/>
              <a:uFillTx/>
              <a:latin typeface="Noto Sans" panose="020B0502040504020204"/>
              <a:ea typeface="Noto Sans" panose="020B0502040504020204" pitchFamily="34"/>
              <a:cs typeface="Noto Sans" panose="020B0502040504020204" pitchFamily="34"/>
            </a:endParaRPr>
          </a:p>
        </p:txBody>
      </p:sp>
      <p:sp>
        <p:nvSpPr>
          <p:cNvPr id="12" name="TextBox 11">
            <a:extLst>
              <a:ext uri="{FF2B5EF4-FFF2-40B4-BE49-F238E27FC236}">
                <a16:creationId xmlns:a16="http://schemas.microsoft.com/office/drawing/2014/main" id="{D1B60BD7-64AF-4A0A-A510-6219B52138C1}"/>
              </a:ext>
            </a:extLst>
          </p:cNvPr>
          <p:cNvSpPr txBox="1"/>
          <p:nvPr/>
        </p:nvSpPr>
        <p:spPr>
          <a:xfrm>
            <a:off x="1318795" y="615249"/>
            <a:ext cx="936911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CB414"/>
                </a:solidFill>
                <a:effectLst/>
                <a:uLnTx/>
                <a:uFillTx/>
                <a:latin typeface="Noto Sans" panose="020B0502040504020204"/>
                <a:ea typeface="Noto Sans" panose="020B0502040504020204" pitchFamily="34"/>
                <a:cs typeface="Noto Sans" panose="020B0502040504020204" pitchFamily="34"/>
              </a:rPr>
              <a:t>MAKING IDEAS HAPPEN</a:t>
            </a:r>
            <a:endParaRPr kumimoji="0" lang="en-GB" sz="2400" b="0" i="0" u="none" strike="noStrike" kern="1200" cap="none" spc="0" normalizeH="0" baseline="0" noProof="0" dirty="0">
              <a:ln>
                <a:noFill/>
              </a:ln>
              <a:solidFill>
                <a:srgbClr val="FCB414"/>
              </a:solidFill>
              <a:effectLst/>
              <a:uLnTx/>
              <a:uFillTx/>
              <a:latin typeface="Noto Sans" panose="020B0502040504020204"/>
              <a:ea typeface="Noto Sans" panose="020B0502040504020204" pitchFamily="34"/>
              <a:cs typeface="Noto Sans" panose="020B0502040504020204" pitchFamily="34"/>
            </a:endParaRPr>
          </a:p>
        </p:txBody>
      </p:sp>
      <p:sp>
        <p:nvSpPr>
          <p:cNvPr id="13" name="TextBox 12">
            <a:extLst>
              <a:ext uri="{FF2B5EF4-FFF2-40B4-BE49-F238E27FC236}">
                <a16:creationId xmlns:a16="http://schemas.microsoft.com/office/drawing/2014/main" id="{E5021698-1C3B-498C-A2E9-52F0C46BC146}"/>
              </a:ext>
            </a:extLst>
          </p:cNvPr>
          <p:cNvSpPr txBox="1"/>
          <p:nvPr/>
        </p:nvSpPr>
        <p:spPr>
          <a:xfrm rot="20882033">
            <a:off x="3310712" y="2674269"/>
            <a:ext cx="5897062"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800" b="1" i="0" u="none" strike="noStrike" kern="1200" cap="none" spc="0" normalizeH="0" baseline="0" noProof="0" dirty="0">
                <a:ln>
                  <a:noFill/>
                </a:ln>
                <a:solidFill>
                  <a:srgbClr val="FFFFFF"/>
                </a:solidFill>
                <a:effectLst/>
                <a:uLnTx/>
                <a:uFillTx/>
                <a:latin typeface="Noto Sans" panose="020B0502040504020204"/>
                <a:ea typeface="Noto Sans" panose="020B0502040504020204" pitchFamily="34"/>
                <a:cs typeface="Noto Sans" panose="020B0502040504020204" pitchFamily="34"/>
              </a:rPr>
              <a:t>Thank You</a:t>
            </a:r>
            <a:endParaRPr kumimoji="0" lang="en-GB" sz="8800" b="1" i="0" u="none" strike="noStrike" kern="1200" cap="none" spc="0" normalizeH="0" baseline="0" noProof="0" dirty="0">
              <a:ln>
                <a:noFill/>
              </a:ln>
              <a:solidFill>
                <a:srgbClr val="FFFFFF"/>
              </a:solidFill>
              <a:effectLst/>
              <a:uLnTx/>
              <a:uFillTx/>
              <a:latin typeface="Noto Sans" panose="020B0502040504020204"/>
              <a:ea typeface="Noto Sans" panose="020B0502040504020204" pitchFamily="34"/>
              <a:cs typeface="Noto Sans" panose="020B0502040504020204" pitchFamily="34"/>
            </a:endParaRPr>
          </a:p>
        </p:txBody>
      </p:sp>
      <p:cxnSp>
        <p:nvCxnSpPr>
          <p:cNvPr id="3" name="Straight Connector 2">
            <a:extLst>
              <a:ext uri="{FF2B5EF4-FFF2-40B4-BE49-F238E27FC236}">
                <a16:creationId xmlns:a16="http://schemas.microsoft.com/office/drawing/2014/main" id="{829115A3-1EF7-4445-BEEF-5D6F80F3389C}"/>
              </a:ext>
            </a:extLst>
          </p:cNvPr>
          <p:cNvCxnSpPr>
            <a:cxnSpLocks/>
          </p:cNvCxnSpPr>
          <p:nvPr/>
        </p:nvCxnSpPr>
        <p:spPr>
          <a:xfrm flipV="1">
            <a:off x="3850384" y="3600178"/>
            <a:ext cx="5047076" cy="1116254"/>
          </a:xfrm>
          <a:prstGeom prst="line">
            <a:avLst/>
          </a:prstGeom>
          <a:ln w="1905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3806237"/>
      </p:ext>
    </p:extLst>
  </p:cSld>
  <p:clrMapOvr>
    <a:masterClrMapping/>
  </p:clrMapOvr>
</p:sld>
</file>

<file path=ppt/theme/theme1.xml><?xml version="1.0" encoding="utf-8"?>
<a:theme xmlns:a="http://schemas.openxmlformats.org/drawingml/2006/main" name="Office Theme">
  <a:themeElements>
    <a:clrScheme name="Custom 5">
      <a:dk1>
        <a:srgbClr val="282F39"/>
      </a:dk1>
      <a:lt1>
        <a:srgbClr val="FFFFFF"/>
      </a:lt1>
      <a:dk2>
        <a:srgbClr val="000000"/>
      </a:dk2>
      <a:lt2>
        <a:srgbClr val="EEEEEE"/>
      </a:lt2>
      <a:accent1>
        <a:srgbClr val="C2C923"/>
      </a:accent1>
      <a:accent2>
        <a:srgbClr val="42AFB6"/>
      </a:accent2>
      <a:accent3>
        <a:srgbClr val="074D67"/>
      </a:accent3>
      <a:accent4>
        <a:srgbClr val="CB1B4A"/>
      </a:accent4>
      <a:accent5>
        <a:srgbClr val="FCB414"/>
      </a:accent5>
      <a:accent6>
        <a:srgbClr val="007A7D"/>
      </a:accent6>
      <a:hlink>
        <a:srgbClr val="1EB7EF"/>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361</TotalTime>
  <Words>367</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Noto Sans</vt:lpstr>
      <vt:lpstr>Noto Sans Disp SemCond SemBd</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Test App</dc:title>
  <dc:creator>Niraj Mohabey</dc:creator>
  <cp:lastModifiedBy>Niraj Mohabey</cp:lastModifiedBy>
  <cp:revision>14</cp:revision>
  <dcterms:created xsi:type="dcterms:W3CDTF">2020-11-26T16:33:31Z</dcterms:created>
  <dcterms:modified xsi:type="dcterms:W3CDTF">2020-11-27T08:06:34Z</dcterms:modified>
</cp:coreProperties>
</file>