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9A7D1-0F48-4E96-A699-B507F3655D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ABF6946-1858-4E27-B73D-6C9FBDD40535}">
      <dgm:prSet/>
      <dgm:spPr/>
      <dgm:t>
        <a:bodyPr/>
        <a:lstStyle/>
        <a:p>
          <a:r>
            <a:rPr lang="en-US"/>
            <a:t>• Sentiment analysis uses Natural Language Processing (NLP) to determine the sentiment of text.</a:t>
          </a:r>
        </a:p>
      </dgm:t>
    </dgm:pt>
    <dgm:pt modelId="{8B128C19-2C98-471F-B953-C891D7F93C43}" type="parTrans" cxnId="{C347881D-F395-47CE-AB4F-6B4224CBE6EB}">
      <dgm:prSet/>
      <dgm:spPr/>
      <dgm:t>
        <a:bodyPr/>
        <a:lstStyle/>
        <a:p>
          <a:endParaRPr lang="en-US"/>
        </a:p>
      </dgm:t>
    </dgm:pt>
    <dgm:pt modelId="{C3A13784-7D60-4D62-9C07-3E10190BEFA9}" type="sibTrans" cxnId="{C347881D-F395-47CE-AB4F-6B4224CBE6EB}">
      <dgm:prSet/>
      <dgm:spPr/>
      <dgm:t>
        <a:bodyPr/>
        <a:lstStyle/>
        <a:p>
          <a:endParaRPr lang="en-US"/>
        </a:p>
      </dgm:t>
    </dgm:pt>
    <dgm:pt modelId="{0784E698-FED7-4FF6-9354-3DDBB3023F4B}">
      <dgm:prSet/>
      <dgm:spPr/>
      <dgm:t>
        <a:bodyPr/>
        <a:lstStyle/>
        <a:p>
          <a:r>
            <a:rPr lang="en-US"/>
            <a:t>• This project analyzes movie reviews from the IMDb dataset.</a:t>
          </a:r>
        </a:p>
      </dgm:t>
    </dgm:pt>
    <dgm:pt modelId="{254D8648-3125-4CEB-8699-0EE63033BC74}" type="parTrans" cxnId="{3A68110E-F83F-4D59-99C6-F2478CE98D95}">
      <dgm:prSet/>
      <dgm:spPr/>
      <dgm:t>
        <a:bodyPr/>
        <a:lstStyle/>
        <a:p>
          <a:endParaRPr lang="en-US"/>
        </a:p>
      </dgm:t>
    </dgm:pt>
    <dgm:pt modelId="{E873A402-1F97-4DBE-9E9D-41480A4D0645}" type="sibTrans" cxnId="{3A68110E-F83F-4D59-99C6-F2478CE98D95}">
      <dgm:prSet/>
      <dgm:spPr/>
      <dgm:t>
        <a:bodyPr/>
        <a:lstStyle/>
        <a:p>
          <a:endParaRPr lang="en-US"/>
        </a:p>
      </dgm:t>
    </dgm:pt>
    <dgm:pt modelId="{2D6FFF23-7829-47C7-AF7F-FEAEBB36D8F6}">
      <dgm:prSet/>
      <dgm:spPr/>
      <dgm:t>
        <a:bodyPr/>
        <a:lstStyle/>
        <a:p>
          <a:r>
            <a:rPr lang="en-US"/>
            <a:t>• Objective: Identify positive, negative, and neutral sentiments.</a:t>
          </a:r>
        </a:p>
      </dgm:t>
    </dgm:pt>
    <dgm:pt modelId="{EF7D1422-B6BA-46EC-A79D-72EFC3DE3C76}" type="parTrans" cxnId="{D7052F3B-3834-40A1-8F6E-B70A86657FB7}">
      <dgm:prSet/>
      <dgm:spPr/>
      <dgm:t>
        <a:bodyPr/>
        <a:lstStyle/>
        <a:p>
          <a:endParaRPr lang="en-US"/>
        </a:p>
      </dgm:t>
    </dgm:pt>
    <dgm:pt modelId="{A4106402-4B16-40F9-858D-FBA2CFD08721}" type="sibTrans" cxnId="{D7052F3B-3834-40A1-8F6E-B70A86657FB7}">
      <dgm:prSet/>
      <dgm:spPr/>
      <dgm:t>
        <a:bodyPr/>
        <a:lstStyle/>
        <a:p>
          <a:endParaRPr lang="en-US"/>
        </a:p>
      </dgm:t>
    </dgm:pt>
    <dgm:pt modelId="{46553BEE-2F74-454C-8DC7-EB127A6E300B}" type="pres">
      <dgm:prSet presAssocID="{03A9A7D1-0F48-4E96-A699-B507F3655D7E}" presName="root" presStyleCnt="0">
        <dgm:presLayoutVars>
          <dgm:dir/>
          <dgm:resizeHandles val="exact"/>
        </dgm:presLayoutVars>
      </dgm:prSet>
      <dgm:spPr/>
    </dgm:pt>
    <dgm:pt modelId="{E63D1D45-02CD-425A-825D-22A035EEF1FF}" type="pres">
      <dgm:prSet presAssocID="{4ABF6946-1858-4E27-B73D-6C9FBDD40535}" presName="compNode" presStyleCnt="0"/>
      <dgm:spPr/>
    </dgm:pt>
    <dgm:pt modelId="{91F61BAE-C0EC-4C7D-8AE9-FAEBEDF1C1B9}" type="pres">
      <dgm:prSet presAssocID="{4ABF6946-1858-4E27-B73D-6C9FBDD40535}" presName="bgRect" presStyleLbl="bgShp" presStyleIdx="0" presStyleCnt="3"/>
      <dgm:spPr/>
    </dgm:pt>
    <dgm:pt modelId="{172C4919-2106-499D-B092-512DF83382EE}" type="pres">
      <dgm:prSet presAssocID="{4ABF6946-1858-4E27-B73D-6C9FBDD405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46F2FF-8891-45F1-A212-F98F502BC052}" type="pres">
      <dgm:prSet presAssocID="{4ABF6946-1858-4E27-B73D-6C9FBDD40535}" presName="spaceRect" presStyleCnt="0"/>
      <dgm:spPr/>
    </dgm:pt>
    <dgm:pt modelId="{787F9BD2-1E18-4C76-AE36-956E9547F000}" type="pres">
      <dgm:prSet presAssocID="{4ABF6946-1858-4E27-B73D-6C9FBDD40535}" presName="parTx" presStyleLbl="revTx" presStyleIdx="0" presStyleCnt="3">
        <dgm:presLayoutVars>
          <dgm:chMax val="0"/>
          <dgm:chPref val="0"/>
        </dgm:presLayoutVars>
      </dgm:prSet>
      <dgm:spPr/>
    </dgm:pt>
    <dgm:pt modelId="{2A03982B-91F8-4CD8-B7D3-58EF7E85A23E}" type="pres">
      <dgm:prSet presAssocID="{C3A13784-7D60-4D62-9C07-3E10190BEFA9}" presName="sibTrans" presStyleCnt="0"/>
      <dgm:spPr/>
    </dgm:pt>
    <dgm:pt modelId="{07506B02-C1D5-496C-96EE-ED95DC3790CF}" type="pres">
      <dgm:prSet presAssocID="{0784E698-FED7-4FF6-9354-3DDBB3023F4B}" presName="compNode" presStyleCnt="0"/>
      <dgm:spPr/>
    </dgm:pt>
    <dgm:pt modelId="{899703C3-96BC-4CC1-806F-9598356E0646}" type="pres">
      <dgm:prSet presAssocID="{0784E698-FED7-4FF6-9354-3DDBB3023F4B}" presName="bgRect" presStyleLbl="bgShp" presStyleIdx="1" presStyleCnt="3"/>
      <dgm:spPr/>
    </dgm:pt>
    <dgm:pt modelId="{44C8956F-A5F3-4187-987A-2951A46B0A33}" type="pres">
      <dgm:prSet presAssocID="{0784E698-FED7-4FF6-9354-3DDBB3023F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981B817-A609-4CCE-BB1E-09C3EBCD7D64}" type="pres">
      <dgm:prSet presAssocID="{0784E698-FED7-4FF6-9354-3DDBB3023F4B}" presName="spaceRect" presStyleCnt="0"/>
      <dgm:spPr/>
    </dgm:pt>
    <dgm:pt modelId="{D24A2E4C-C667-4369-BC53-42E7096DA982}" type="pres">
      <dgm:prSet presAssocID="{0784E698-FED7-4FF6-9354-3DDBB3023F4B}" presName="parTx" presStyleLbl="revTx" presStyleIdx="1" presStyleCnt="3">
        <dgm:presLayoutVars>
          <dgm:chMax val="0"/>
          <dgm:chPref val="0"/>
        </dgm:presLayoutVars>
      </dgm:prSet>
      <dgm:spPr/>
    </dgm:pt>
    <dgm:pt modelId="{FB5E2A04-8924-47AD-9D5D-3EF40C289FD6}" type="pres">
      <dgm:prSet presAssocID="{E873A402-1F97-4DBE-9E9D-41480A4D0645}" presName="sibTrans" presStyleCnt="0"/>
      <dgm:spPr/>
    </dgm:pt>
    <dgm:pt modelId="{F7D732D9-49A1-4C32-B605-70EAB50A75A0}" type="pres">
      <dgm:prSet presAssocID="{2D6FFF23-7829-47C7-AF7F-FEAEBB36D8F6}" presName="compNode" presStyleCnt="0"/>
      <dgm:spPr/>
    </dgm:pt>
    <dgm:pt modelId="{9A947F57-C154-4F6F-82A7-AF84D08CBFC2}" type="pres">
      <dgm:prSet presAssocID="{2D6FFF23-7829-47C7-AF7F-FEAEBB36D8F6}" presName="bgRect" presStyleLbl="bgShp" presStyleIdx="2" presStyleCnt="3"/>
      <dgm:spPr/>
    </dgm:pt>
    <dgm:pt modelId="{1FA23941-01F2-4B35-92BB-5B7F28E96E32}" type="pres">
      <dgm:prSet presAssocID="{2D6FFF23-7829-47C7-AF7F-FEAEBB36D8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CB5F07A-C757-45E6-8727-763DAE191F9E}" type="pres">
      <dgm:prSet presAssocID="{2D6FFF23-7829-47C7-AF7F-FEAEBB36D8F6}" presName="spaceRect" presStyleCnt="0"/>
      <dgm:spPr/>
    </dgm:pt>
    <dgm:pt modelId="{58770BE2-64D6-462E-B977-66959CF91066}" type="pres">
      <dgm:prSet presAssocID="{2D6FFF23-7829-47C7-AF7F-FEAEBB36D8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68110E-F83F-4D59-99C6-F2478CE98D95}" srcId="{03A9A7D1-0F48-4E96-A699-B507F3655D7E}" destId="{0784E698-FED7-4FF6-9354-3DDBB3023F4B}" srcOrd="1" destOrd="0" parTransId="{254D8648-3125-4CEB-8699-0EE63033BC74}" sibTransId="{E873A402-1F97-4DBE-9E9D-41480A4D0645}"/>
    <dgm:cxn modelId="{415B9010-FE55-4101-938B-4E7CC686D19E}" type="presOf" srcId="{0784E698-FED7-4FF6-9354-3DDBB3023F4B}" destId="{D24A2E4C-C667-4369-BC53-42E7096DA982}" srcOrd="0" destOrd="0" presId="urn:microsoft.com/office/officeart/2018/2/layout/IconVerticalSolidList"/>
    <dgm:cxn modelId="{C347881D-F395-47CE-AB4F-6B4224CBE6EB}" srcId="{03A9A7D1-0F48-4E96-A699-B507F3655D7E}" destId="{4ABF6946-1858-4E27-B73D-6C9FBDD40535}" srcOrd="0" destOrd="0" parTransId="{8B128C19-2C98-471F-B953-C891D7F93C43}" sibTransId="{C3A13784-7D60-4D62-9C07-3E10190BEFA9}"/>
    <dgm:cxn modelId="{3C558B36-D1ED-429B-B507-8FCD5B2FDB4A}" type="presOf" srcId="{4ABF6946-1858-4E27-B73D-6C9FBDD40535}" destId="{787F9BD2-1E18-4C76-AE36-956E9547F000}" srcOrd="0" destOrd="0" presId="urn:microsoft.com/office/officeart/2018/2/layout/IconVerticalSolidList"/>
    <dgm:cxn modelId="{D7052F3B-3834-40A1-8F6E-B70A86657FB7}" srcId="{03A9A7D1-0F48-4E96-A699-B507F3655D7E}" destId="{2D6FFF23-7829-47C7-AF7F-FEAEBB36D8F6}" srcOrd="2" destOrd="0" parTransId="{EF7D1422-B6BA-46EC-A79D-72EFC3DE3C76}" sibTransId="{A4106402-4B16-40F9-858D-FBA2CFD08721}"/>
    <dgm:cxn modelId="{66B52181-F2CA-415B-85A1-606AEE93C18D}" type="presOf" srcId="{03A9A7D1-0F48-4E96-A699-B507F3655D7E}" destId="{46553BEE-2F74-454C-8DC7-EB127A6E300B}" srcOrd="0" destOrd="0" presId="urn:microsoft.com/office/officeart/2018/2/layout/IconVerticalSolidList"/>
    <dgm:cxn modelId="{CC9DFCA9-C606-4081-BB52-8601CB3F5BDC}" type="presOf" srcId="{2D6FFF23-7829-47C7-AF7F-FEAEBB36D8F6}" destId="{58770BE2-64D6-462E-B977-66959CF91066}" srcOrd="0" destOrd="0" presId="urn:microsoft.com/office/officeart/2018/2/layout/IconVerticalSolidList"/>
    <dgm:cxn modelId="{FD322832-10F4-4DAB-851E-5978CF769CD8}" type="presParOf" srcId="{46553BEE-2F74-454C-8DC7-EB127A6E300B}" destId="{E63D1D45-02CD-425A-825D-22A035EEF1FF}" srcOrd="0" destOrd="0" presId="urn:microsoft.com/office/officeart/2018/2/layout/IconVerticalSolidList"/>
    <dgm:cxn modelId="{2C55DDB5-F322-40DB-B022-97E61A283DEC}" type="presParOf" srcId="{E63D1D45-02CD-425A-825D-22A035EEF1FF}" destId="{91F61BAE-C0EC-4C7D-8AE9-FAEBEDF1C1B9}" srcOrd="0" destOrd="0" presId="urn:microsoft.com/office/officeart/2018/2/layout/IconVerticalSolidList"/>
    <dgm:cxn modelId="{1B032DFA-5751-4374-A186-A959FA5DBB92}" type="presParOf" srcId="{E63D1D45-02CD-425A-825D-22A035EEF1FF}" destId="{172C4919-2106-499D-B092-512DF83382EE}" srcOrd="1" destOrd="0" presId="urn:microsoft.com/office/officeart/2018/2/layout/IconVerticalSolidList"/>
    <dgm:cxn modelId="{DEA39412-463B-4108-93AD-3E28CB0B72AA}" type="presParOf" srcId="{E63D1D45-02CD-425A-825D-22A035EEF1FF}" destId="{9D46F2FF-8891-45F1-A212-F98F502BC052}" srcOrd="2" destOrd="0" presId="urn:microsoft.com/office/officeart/2018/2/layout/IconVerticalSolidList"/>
    <dgm:cxn modelId="{9A416836-956F-4E46-ABBF-C19A0ECC02B2}" type="presParOf" srcId="{E63D1D45-02CD-425A-825D-22A035EEF1FF}" destId="{787F9BD2-1E18-4C76-AE36-956E9547F000}" srcOrd="3" destOrd="0" presId="urn:microsoft.com/office/officeart/2018/2/layout/IconVerticalSolidList"/>
    <dgm:cxn modelId="{4218D606-7F2A-4457-8986-50E8CAA9176A}" type="presParOf" srcId="{46553BEE-2F74-454C-8DC7-EB127A6E300B}" destId="{2A03982B-91F8-4CD8-B7D3-58EF7E85A23E}" srcOrd="1" destOrd="0" presId="urn:microsoft.com/office/officeart/2018/2/layout/IconVerticalSolidList"/>
    <dgm:cxn modelId="{324A39C9-E43D-4802-A2F3-84EDA43BA069}" type="presParOf" srcId="{46553BEE-2F74-454C-8DC7-EB127A6E300B}" destId="{07506B02-C1D5-496C-96EE-ED95DC3790CF}" srcOrd="2" destOrd="0" presId="urn:microsoft.com/office/officeart/2018/2/layout/IconVerticalSolidList"/>
    <dgm:cxn modelId="{1394D42E-D07F-429B-94AA-5521C19EB890}" type="presParOf" srcId="{07506B02-C1D5-496C-96EE-ED95DC3790CF}" destId="{899703C3-96BC-4CC1-806F-9598356E0646}" srcOrd="0" destOrd="0" presId="urn:microsoft.com/office/officeart/2018/2/layout/IconVerticalSolidList"/>
    <dgm:cxn modelId="{96907954-A575-4EE7-8BAF-6B66A0CF47A8}" type="presParOf" srcId="{07506B02-C1D5-496C-96EE-ED95DC3790CF}" destId="{44C8956F-A5F3-4187-987A-2951A46B0A33}" srcOrd="1" destOrd="0" presId="urn:microsoft.com/office/officeart/2018/2/layout/IconVerticalSolidList"/>
    <dgm:cxn modelId="{56B7AE6E-3BCF-4F63-9D1C-8D0C82D44E53}" type="presParOf" srcId="{07506B02-C1D5-496C-96EE-ED95DC3790CF}" destId="{C981B817-A609-4CCE-BB1E-09C3EBCD7D64}" srcOrd="2" destOrd="0" presId="urn:microsoft.com/office/officeart/2018/2/layout/IconVerticalSolidList"/>
    <dgm:cxn modelId="{53E6ACAD-CD22-44B7-9336-92759C4BB3A2}" type="presParOf" srcId="{07506B02-C1D5-496C-96EE-ED95DC3790CF}" destId="{D24A2E4C-C667-4369-BC53-42E7096DA982}" srcOrd="3" destOrd="0" presId="urn:microsoft.com/office/officeart/2018/2/layout/IconVerticalSolidList"/>
    <dgm:cxn modelId="{D6A0825A-68D8-4623-8B81-D150786AE6B5}" type="presParOf" srcId="{46553BEE-2F74-454C-8DC7-EB127A6E300B}" destId="{FB5E2A04-8924-47AD-9D5D-3EF40C289FD6}" srcOrd="3" destOrd="0" presId="urn:microsoft.com/office/officeart/2018/2/layout/IconVerticalSolidList"/>
    <dgm:cxn modelId="{8636D745-7D77-41D1-95EA-8A56202F9F55}" type="presParOf" srcId="{46553BEE-2F74-454C-8DC7-EB127A6E300B}" destId="{F7D732D9-49A1-4C32-B605-70EAB50A75A0}" srcOrd="4" destOrd="0" presId="urn:microsoft.com/office/officeart/2018/2/layout/IconVerticalSolidList"/>
    <dgm:cxn modelId="{C929B1F9-BECB-4664-95D0-0F897280D069}" type="presParOf" srcId="{F7D732D9-49A1-4C32-B605-70EAB50A75A0}" destId="{9A947F57-C154-4F6F-82A7-AF84D08CBFC2}" srcOrd="0" destOrd="0" presId="urn:microsoft.com/office/officeart/2018/2/layout/IconVerticalSolidList"/>
    <dgm:cxn modelId="{2A837EC7-102D-4BEC-AFDD-14F6043EA13E}" type="presParOf" srcId="{F7D732D9-49A1-4C32-B605-70EAB50A75A0}" destId="{1FA23941-01F2-4B35-92BB-5B7F28E96E32}" srcOrd="1" destOrd="0" presId="urn:microsoft.com/office/officeart/2018/2/layout/IconVerticalSolidList"/>
    <dgm:cxn modelId="{2F992B56-21D2-4369-AC4A-DC33B93FB34A}" type="presParOf" srcId="{F7D732D9-49A1-4C32-B605-70EAB50A75A0}" destId="{3CB5F07A-C757-45E6-8727-763DAE191F9E}" srcOrd="2" destOrd="0" presId="urn:microsoft.com/office/officeart/2018/2/layout/IconVerticalSolidList"/>
    <dgm:cxn modelId="{FC982747-6529-40CE-9A0E-AA020EFFEEAC}" type="presParOf" srcId="{F7D732D9-49A1-4C32-B605-70EAB50A75A0}" destId="{58770BE2-64D6-462E-B977-66959CF910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69887-005C-4D03-9BCA-E9F0569DC6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4E20AF-7DCC-4389-B5A3-F5E7F85563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Libraries Used: TextBlob, pandas, matplotlib.</a:t>
          </a:r>
        </a:p>
      </dgm:t>
    </dgm:pt>
    <dgm:pt modelId="{78F7A31E-B061-462F-B279-CA01AB68C083}" type="parTrans" cxnId="{CB45611D-AE76-4C8B-80D0-72EF84B539E4}">
      <dgm:prSet/>
      <dgm:spPr/>
      <dgm:t>
        <a:bodyPr/>
        <a:lstStyle/>
        <a:p>
          <a:endParaRPr lang="en-US"/>
        </a:p>
      </dgm:t>
    </dgm:pt>
    <dgm:pt modelId="{C47F05DB-25A8-4157-B1DC-400DC477CEB0}" type="sibTrans" cxnId="{CB45611D-AE76-4C8B-80D0-72EF84B539E4}">
      <dgm:prSet/>
      <dgm:spPr/>
      <dgm:t>
        <a:bodyPr/>
        <a:lstStyle/>
        <a:p>
          <a:endParaRPr lang="en-US"/>
        </a:p>
      </dgm:t>
    </dgm:pt>
    <dgm:pt modelId="{B0C93937-0738-41DD-B676-F88608FAD2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Steps:</a:t>
          </a:r>
        </a:p>
      </dgm:t>
    </dgm:pt>
    <dgm:pt modelId="{A87B1459-D6DD-452A-A602-93549F409D77}" type="parTrans" cxnId="{90DF30E2-85EF-4462-AA56-4EA4CABE370C}">
      <dgm:prSet/>
      <dgm:spPr/>
      <dgm:t>
        <a:bodyPr/>
        <a:lstStyle/>
        <a:p>
          <a:endParaRPr lang="en-US"/>
        </a:p>
      </dgm:t>
    </dgm:pt>
    <dgm:pt modelId="{56CB8708-AB0B-4975-B571-ED9CEA6B52F2}" type="sibTrans" cxnId="{90DF30E2-85EF-4462-AA56-4EA4CABE370C}">
      <dgm:prSet/>
      <dgm:spPr/>
      <dgm:t>
        <a:bodyPr/>
        <a:lstStyle/>
        <a:p>
          <a:endParaRPr lang="en-US"/>
        </a:p>
      </dgm:t>
    </dgm:pt>
    <dgm:pt modelId="{46BD95C9-4355-4C0B-83F1-BBE78A1BA0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Load IMDb dataset.</a:t>
          </a:r>
        </a:p>
      </dgm:t>
    </dgm:pt>
    <dgm:pt modelId="{7BC07C73-DBB2-4FF8-9610-0B2A1A4869CB}" type="parTrans" cxnId="{0A0C4034-D365-49E3-ACFA-DB41A49372E6}">
      <dgm:prSet/>
      <dgm:spPr/>
      <dgm:t>
        <a:bodyPr/>
        <a:lstStyle/>
        <a:p>
          <a:endParaRPr lang="en-US"/>
        </a:p>
      </dgm:t>
    </dgm:pt>
    <dgm:pt modelId="{462E2D07-5747-47FC-B927-836D0F9AA9CD}" type="sibTrans" cxnId="{0A0C4034-D365-49E3-ACFA-DB41A49372E6}">
      <dgm:prSet/>
      <dgm:spPr/>
      <dgm:t>
        <a:bodyPr/>
        <a:lstStyle/>
        <a:p>
          <a:endParaRPr lang="en-US"/>
        </a:p>
      </dgm:t>
    </dgm:pt>
    <dgm:pt modelId="{8EEC5484-EA65-4421-8725-D000A8FB1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Perform sentiment analysis using TextBlob.</a:t>
          </a:r>
          <a:endParaRPr lang="en-US" dirty="0"/>
        </a:p>
      </dgm:t>
    </dgm:pt>
    <dgm:pt modelId="{4FBBF423-F983-4003-B4D0-2284A6BC3363}" type="parTrans" cxnId="{A94158C8-923F-487A-9F88-7A62337ED6F1}">
      <dgm:prSet/>
      <dgm:spPr/>
      <dgm:t>
        <a:bodyPr/>
        <a:lstStyle/>
        <a:p>
          <a:endParaRPr lang="en-US"/>
        </a:p>
      </dgm:t>
    </dgm:pt>
    <dgm:pt modelId="{8FD86D3F-42A5-47DD-8888-076F9589F19C}" type="sibTrans" cxnId="{A94158C8-923F-487A-9F88-7A62337ED6F1}">
      <dgm:prSet/>
      <dgm:spPr/>
      <dgm:t>
        <a:bodyPr/>
        <a:lstStyle/>
        <a:p>
          <a:endParaRPr lang="en-US"/>
        </a:p>
      </dgm:t>
    </dgm:pt>
    <dgm:pt modelId="{1D822BB1-C6E4-4FBA-93E8-1FF44BD9D7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Save results to 'imdb_sentiment_results.csv'.</a:t>
          </a:r>
          <a:endParaRPr lang="en-US" dirty="0"/>
        </a:p>
      </dgm:t>
    </dgm:pt>
    <dgm:pt modelId="{379AA17A-4494-40BF-BE22-59EC1D0DCC5A}" type="parTrans" cxnId="{CEF5BBB8-99F5-40A5-9E4D-9020A6BFB97C}">
      <dgm:prSet/>
      <dgm:spPr/>
      <dgm:t>
        <a:bodyPr/>
        <a:lstStyle/>
        <a:p>
          <a:endParaRPr lang="en-US"/>
        </a:p>
      </dgm:t>
    </dgm:pt>
    <dgm:pt modelId="{49D6C591-E945-47C2-89B3-38818FCEEB1D}" type="sibTrans" cxnId="{CEF5BBB8-99F5-40A5-9E4D-9020A6BFB97C}">
      <dgm:prSet/>
      <dgm:spPr/>
      <dgm:t>
        <a:bodyPr/>
        <a:lstStyle/>
        <a:p>
          <a:endParaRPr lang="en-US"/>
        </a:p>
      </dgm:t>
    </dgm:pt>
    <dgm:pt modelId="{80E30C16-645F-436C-8B58-06528923D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Output: Sentiment score and label for each review.</a:t>
          </a:r>
          <a:endParaRPr lang="en-US" dirty="0"/>
        </a:p>
      </dgm:t>
    </dgm:pt>
    <dgm:pt modelId="{8A4AA3FB-336D-4597-9681-69E25666DDD8}" type="parTrans" cxnId="{56ADE542-BE7F-45DF-A3C5-C2BFD0166257}">
      <dgm:prSet/>
      <dgm:spPr/>
      <dgm:t>
        <a:bodyPr/>
        <a:lstStyle/>
        <a:p>
          <a:endParaRPr lang="en-US"/>
        </a:p>
      </dgm:t>
    </dgm:pt>
    <dgm:pt modelId="{42C0C8B1-E583-4F0D-9B82-5D7AC9F108B8}" type="sibTrans" cxnId="{56ADE542-BE7F-45DF-A3C5-C2BFD0166257}">
      <dgm:prSet/>
      <dgm:spPr/>
      <dgm:t>
        <a:bodyPr/>
        <a:lstStyle/>
        <a:p>
          <a:endParaRPr lang="en-US"/>
        </a:p>
      </dgm:t>
    </dgm:pt>
    <dgm:pt modelId="{0BE0CE6F-AE36-43B7-8647-31A3BC08CA9E}" type="pres">
      <dgm:prSet presAssocID="{7A369887-005C-4D03-9BCA-E9F0569DC675}" presName="root" presStyleCnt="0">
        <dgm:presLayoutVars>
          <dgm:dir/>
          <dgm:resizeHandles val="exact"/>
        </dgm:presLayoutVars>
      </dgm:prSet>
      <dgm:spPr/>
    </dgm:pt>
    <dgm:pt modelId="{01302A15-47CB-46BE-A85F-96F8ED7044EB}" type="pres">
      <dgm:prSet presAssocID="{794E20AF-7DCC-4389-B5A3-F5E7F855632C}" presName="compNode" presStyleCnt="0"/>
      <dgm:spPr/>
    </dgm:pt>
    <dgm:pt modelId="{4CC5AD28-55BA-4855-8454-AF20185C31FB}" type="pres">
      <dgm:prSet presAssocID="{794E20AF-7DCC-4389-B5A3-F5E7F855632C}" presName="bgRect" presStyleLbl="bgShp" presStyleIdx="0" presStyleCnt="6"/>
      <dgm:spPr/>
    </dgm:pt>
    <dgm:pt modelId="{F1F938FC-A403-49DB-8724-57359F7F444F}" type="pres">
      <dgm:prSet presAssocID="{794E20AF-7DCC-4389-B5A3-F5E7F855632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946F0C9-FB88-4B00-9828-BE2949D3DC59}" type="pres">
      <dgm:prSet presAssocID="{794E20AF-7DCC-4389-B5A3-F5E7F855632C}" presName="spaceRect" presStyleCnt="0"/>
      <dgm:spPr/>
    </dgm:pt>
    <dgm:pt modelId="{6A5BB385-46D1-49E6-8892-297479CB21DD}" type="pres">
      <dgm:prSet presAssocID="{794E20AF-7DCC-4389-B5A3-F5E7F855632C}" presName="parTx" presStyleLbl="revTx" presStyleIdx="0" presStyleCnt="6">
        <dgm:presLayoutVars>
          <dgm:chMax val="0"/>
          <dgm:chPref val="0"/>
        </dgm:presLayoutVars>
      </dgm:prSet>
      <dgm:spPr/>
    </dgm:pt>
    <dgm:pt modelId="{C7490CF5-D45B-40CC-B6F3-991CB0526A5B}" type="pres">
      <dgm:prSet presAssocID="{C47F05DB-25A8-4157-B1DC-400DC477CEB0}" presName="sibTrans" presStyleCnt="0"/>
      <dgm:spPr/>
    </dgm:pt>
    <dgm:pt modelId="{B98DAF37-96C9-4957-B598-DDE3D4814BFE}" type="pres">
      <dgm:prSet presAssocID="{B0C93937-0738-41DD-B676-F88608FAD2D7}" presName="compNode" presStyleCnt="0"/>
      <dgm:spPr/>
    </dgm:pt>
    <dgm:pt modelId="{AAB459F5-8DEC-4908-BAC2-7DDF0C9618D9}" type="pres">
      <dgm:prSet presAssocID="{B0C93937-0738-41DD-B676-F88608FAD2D7}" presName="bgRect" presStyleLbl="bgShp" presStyleIdx="1" presStyleCnt="6"/>
      <dgm:spPr/>
    </dgm:pt>
    <dgm:pt modelId="{78A3AB39-4864-43EC-B5AD-31367C2B526F}" type="pres">
      <dgm:prSet presAssocID="{B0C93937-0738-41DD-B676-F88608FAD2D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BF4F21D5-7D75-490C-928A-9E4213010900}" type="pres">
      <dgm:prSet presAssocID="{B0C93937-0738-41DD-B676-F88608FAD2D7}" presName="spaceRect" presStyleCnt="0"/>
      <dgm:spPr/>
    </dgm:pt>
    <dgm:pt modelId="{9B854FAD-684A-4D32-98CB-D5368E1D1014}" type="pres">
      <dgm:prSet presAssocID="{B0C93937-0738-41DD-B676-F88608FAD2D7}" presName="parTx" presStyleLbl="revTx" presStyleIdx="1" presStyleCnt="6">
        <dgm:presLayoutVars>
          <dgm:chMax val="0"/>
          <dgm:chPref val="0"/>
        </dgm:presLayoutVars>
      </dgm:prSet>
      <dgm:spPr/>
    </dgm:pt>
    <dgm:pt modelId="{50EB50B3-8066-4D58-A866-FF8E22F3D2C5}" type="pres">
      <dgm:prSet presAssocID="{56CB8708-AB0B-4975-B571-ED9CEA6B52F2}" presName="sibTrans" presStyleCnt="0"/>
      <dgm:spPr/>
    </dgm:pt>
    <dgm:pt modelId="{3FCB8965-F4DB-4E3D-A128-CCF5C7178752}" type="pres">
      <dgm:prSet presAssocID="{46BD95C9-4355-4C0B-83F1-BBE78A1BA0BE}" presName="compNode" presStyleCnt="0"/>
      <dgm:spPr/>
    </dgm:pt>
    <dgm:pt modelId="{92376DB8-108E-4A13-A797-FFE7ED90FA79}" type="pres">
      <dgm:prSet presAssocID="{46BD95C9-4355-4C0B-83F1-BBE78A1BA0BE}" presName="bgRect" presStyleLbl="bgShp" presStyleIdx="2" presStyleCnt="6"/>
      <dgm:spPr/>
    </dgm:pt>
    <dgm:pt modelId="{D42B3D16-1A5D-465C-A3A3-E362EA2D8649}" type="pres">
      <dgm:prSet presAssocID="{46BD95C9-4355-4C0B-83F1-BBE78A1BA0B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C96E0D-FF65-4674-9737-EFCEFFCF28CD}" type="pres">
      <dgm:prSet presAssocID="{46BD95C9-4355-4C0B-83F1-BBE78A1BA0BE}" presName="spaceRect" presStyleCnt="0"/>
      <dgm:spPr/>
    </dgm:pt>
    <dgm:pt modelId="{9D386148-AE4A-4608-8D21-20FA59A919F8}" type="pres">
      <dgm:prSet presAssocID="{46BD95C9-4355-4C0B-83F1-BBE78A1BA0BE}" presName="parTx" presStyleLbl="revTx" presStyleIdx="2" presStyleCnt="6">
        <dgm:presLayoutVars>
          <dgm:chMax val="0"/>
          <dgm:chPref val="0"/>
        </dgm:presLayoutVars>
      </dgm:prSet>
      <dgm:spPr/>
    </dgm:pt>
    <dgm:pt modelId="{9CC5A1B7-357E-4508-AD7D-50E58FE195D5}" type="pres">
      <dgm:prSet presAssocID="{462E2D07-5747-47FC-B927-836D0F9AA9CD}" presName="sibTrans" presStyleCnt="0"/>
      <dgm:spPr/>
    </dgm:pt>
    <dgm:pt modelId="{5D04B5FC-0E28-41E9-A191-176CC0D99280}" type="pres">
      <dgm:prSet presAssocID="{8EEC5484-EA65-4421-8725-D000A8FB14DC}" presName="compNode" presStyleCnt="0"/>
      <dgm:spPr/>
    </dgm:pt>
    <dgm:pt modelId="{6B5D7E79-9150-4719-B07F-056AF7E5BB33}" type="pres">
      <dgm:prSet presAssocID="{8EEC5484-EA65-4421-8725-D000A8FB14DC}" presName="bgRect" presStyleLbl="bgShp" presStyleIdx="3" presStyleCnt="6"/>
      <dgm:spPr/>
    </dgm:pt>
    <dgm:pt modelId="{C5E52A45-B38C-4092-93E8-C8BB2473692D}" type="pres">
      <dgm:prSet presAssocID="{8EEC5484-EA65-4421-8725-D000A8FB14D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241CADE7-DA2D-48A6-BA0F-253E46CFED56}" type="pres">
      <dgm:prSet presAssocID="{8EEC5484-EA65-4421-8725-D000A8FB14DC}" presName="spaceRect" presStyleCnt="0"/>
      <dgm:spPr/>
    </dgm:pt>
    <dgm:pt modelId="{AEB5B2FC-5C53-4F0B-A42B-2369BBED9BD0}" type="pres">
      <dgm:prSet presAssocID="{8EEC5484-EA65-4421-8725-D000A8FB14DC}" presName="parTx" presStyleLbl="revTx" presStyleIdx="3" presStyleCnt="6">
        <dgm:presLayoutVars>
          <dgm:chMax val="0"/>
          <dgm:chPref val="0"/>
        </dgm:presLayoutVars>
      </dgm:prSet>
      <dgm:spPr/>
    </dgm:pt>
    <dgm:pt modelId="{B9DE6A9D-22EC-4116-A688-10BE264BF8F1}" type="pres">
      <dgm:prSet presAssocID="{8FD86D3F-42A5-47DD-8888-076F9589F19C}" presName="sibTrans" presStyleCnt="0"/>
      <dgm:spPr/>
    </dgm:pt>
    <dgm:pt modelId="{C035A0C3-CC06-4A81-877C-515411EE296F}" type="pres">
      <dgm:prSet presAssocID="{1D822BB1-C6E4-4FBA-93E8-1FF44BD9D7E5}" presName="compNode" presStyleCnt="0"/>
      <dgm:spPr/>
    </dgm:pt>
    <dgm:pt modelId="{FB96593C-2764-490D-B9EA-6B59B20992C2}" type="pres">
      <dgm:prSet presAssocID="{1D822BB1-C6E4-4FBA-93E8-1FF44BD9D7E5}" presName="bgRect" presStyleLbl="bgShp" presStyleIdx="4" presStyleCnt="6"/>
      <dgm:spPr/>
    </dgm:pt>
    <dgm:pt modelId="{9837C8E7-FB78-4749-8414-682272839F2A}" type="pres">
      <dgm:prSet presAssocID="{1D822BB1-C6E4-4FBA-93E8-1FF44BD9D7E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97263416-9A37-4659-B4ED-01AF62943BCF}" type="pres">
      <dgm:prSet presAssocID="{1D822BB1-C6E4-4FBA-93E8-1FF44BD9D7E5}" presName="spaceRect" presStyleCnt="0"/>
      <dgm:spPr/>
    </dgm:pt>
    <dgm:pt modelId="{9AA0B374-E443-48FF-BB03-222938B74E27}" type="pres">
      <dgm:prSet presAssocID="{1D822BB1-C6E4-4FBA-93E8-1FF44BD9D7E5}" presName="parTx" presStyleLbl="revTx" presStyleIdx="4" presStyleCnt="6">
        <dgm:presLayoutVars>
          <dgm:chMax val="0"/>
          <dgm:chPref val="0"/>
        </dgm:presLayoutVars>
      </dgm:prSet>
      <dgm:spPr/>
    </dgm:pt>
    <dgm:pt modelId="{37C14E1D-1E89-4A4B-BB20-FB98BB09B2FA}" type="pres">
      <dgm:prSet presAssocID="{49D6C591-E945-47C2-89B3-38818FCEEB1D}" presName="sibTrans" presStyleCnt="0"/>
      <dgm:spPr/>
    </dgm:pt>
    <dgm:pt modelId="{F2E0847D-6C63-43AF-B7AA-F53C54C30C8F}" type="pres">
      <dgm:prSet presAssocID="{80E30C16-645F-436C-8B58-06528923D3BC}" presName="compNode" presStyleCnt="0"/>
      <dgm:spPr/>
    </dgm:pt>
    <dgm:pt modelId="{69D1DD1D-31D7-4D2B-ADB3-E493FC5BF422}" type="pres">
      <dgm:prSet presAssocID="{80E30C16-645F-436C-8B58-06528923D3BC}" presName="bgRect" presStyleLbl="bgShp" presStyleIdx="5" presStyleCnt="6"/>
      <dgm:spPr/>
    </dgm:pt>
    <dgm:pt modelId="{B1578DF9-0C2A-4CB6-94C6-5ABDD8B58DAF}" type="pres">
      <dgm:prSet presAssocID="{80E30C16-645F-436C-8B58-06528923D3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BB3E536-5962-40AD-A0BC-EA8ACD7F79A5}" type="pres">
      <dgm:prSet presAssocID="{80E30C16-645F-436C-8B58-06528923D3BC}" presName="spaceRect" presStyleCnt="0"/>
      <dgm:spPr/>
    </dgm:pt>
    <dgm:pt modelId="{1F661C5E-0D19-486E-A1B5-9DE624BA2D57}" type="pres">
      <dgm:prSet presAssocID="{80E30C16-645F-436C-8B58-06528923D3B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D2D5400-2E2E-4F8D-8933-88A929A1F627}" type="presOf" srcId="{80E30C16-645F-436C-8B58-06528923D3BC}" destId="{1F661C5E-0D19-486E-A1B5-9DE624BA2D57}" srcOrd="0" destOrd="0" presId="urn:microsoft.com/office/officeart/2018/2/layout/IconVerticalSolidList"/>
    <dgm:cxn modelId="{CB45611D-AE76-4C8B-80D0-72EF84B539E4}" srcId="{7A369887-005C-4D03-9BCA-E9F0569DC675}" destId="{794E20AF-7DCC-4389-B5A3-F5E7F855632C}" srcOrd="0" destOrd="0" parTransId="{78F7A31E-B061-462F-B279-CA01AB68C083}" sibTransId="{C47F05DB-25A8-4157-B1DC-400DC477CEB0}"/>
    <dgm:cxn modelId="{4036702A-EAAA-47C2-92BA-FCB2212F8200}" type="presOf" srcId="{7A369887-005C-4D03-9BCA-E9F0569DC675}" destId="{0BE0CE6F-AE36-43B7-8647-31A3BC08CA9E}" srcOrd="0" destOrd="0" presId="urn:microsoft.com/office/officeart/2018/2/layout/IconVerticalSolidList"/>
    <dgm:cxn modelId="{CA401534-1811-49DE-845A-D266041EB44D}" type="presOf" srcId="{46BD95C9-4355-4C0B-83F1-BBE78A1BA0BE}" destId="{9D386148-AE4A-4608-8D21-20FA59A919F8}" srcOrd="0" destOrd="0" presId="urn:microsoft.com/office/officeart/2018/2/layout/IconVerticalSolidList"/>
    <dgm:cxn modelId="{0A0C4034-D365-49E3-ACFA-DB41A49372E6}" srcId="{7A369887-005C-4D03-9BCA-E9F0569DC675}" destId="{46BD95C9-4355-4C0B-83F1-BBE78A1BA0BE}" srcOrd="2" destOrd="0" parTransId="{7BC07C73-DBB2-4FF8-9610-0B2A1A4869CB}" sibTransId="{462E2D07-5747-47FC-B927-836D0F9AA9CD}"/>
    <dgm:cxn modelId="{56ADE542-BE7F-45DF-A3C5-C2BFD0166257}" srcId="{7A369887-005C-4D03-9BCA-E9F0569DC675}" destId="{80E30C16-645F-436C-8B58-06528923D3BC}" srcOrd="5" destOrd="0" parTransId="{8A4AA3FB-336D-4597-9681-69E25666DDD8}" sibTransId="{42C0C8B1-E583-4F0D-9B82-5D7AC9F108B8}"/>
    <dgm:cxn modelId="{9E28A392-3663-4E14-90D1-8D0ABFD67FD0}" type="presOf" srcId="{1D822BB1-C6E4-4FBA-93E8-1FF44BD9D7E5}" destId="{9AA0B374-E443-48FF-BB03-222938B74E27}" srcOrd="0" destOrd="0" presId="urn:microsoft.com/office/officeart/2018/2/layout/IconVerticalSolidList"/>
    <dgm:cxn modelId="{2F5758A4-FF88-43DA-AF2E-D743BB976C85}" type="presOf" srcId="{794E20AF-7DCC-4389-B5A3-F5E7F855632C}" destId="{6A5BB385-46D1-49E6-8892-297479CB21DD}" srcOrd="0" destOrd="0" presId="urn:microsoft.com/office/officeart/2018/2/layout/IconVerticalSolidList"/>
    <dgm:cxn modelId="{CEF5BBB8-99F5-40A5-9E4D-9020A6BFB97C}" srcId="{7A369887-005C-4D03-9BCA-E9F0569DC675}" destId="{1D822BB1-C6E4-4FBA-93E8-1FF44BD9D7E5}" srcOrd="4" destOrd="0" parTransId="{379AA17A-4494-40BF-BE22-59EC1D0DCC5A}" sibTransId="{49D6C591-E945-47C2-89B3-38818FCEEB1D}"/>
    <dgm:cxn modelId="{A94158C8-923F-487A-9F88-7A62337ED6F1}" srcId="{7A369887-005C-4D03-9BCA-E9F0569DC675}" destId="{8EEC5484-EA65-4421-8725-D000A8FB14DC}" srcOrd="3" destOrd="0" parTransId="{4FBBF423-F983-4003-B4D0-2284A6BC3363}" sibTransId="{8FD86D3F-42A5-47DD-8888-076F9589F19C}"/>
    <dgm:cxn modelId="{04F65ECC-A6E9-4F7A-905B-014A73F66BF9}" type="presOf" srcId="{8EEC5484-EA65-4421-8725-D000A8FB14DC}" destId="{AEB5B2FC-5C53-4F0B-A42B-2369BBED9BD0}" srcOrd="0" destOrd="0" presId="urn:microsoft.com/office/officeart/2018/2/layout/IconVerticalSolidList"/>
    <dgm:cxn modelId="{1DCF0DDE-9A62-4490-B30C-64B97911603C}" type="presOf" srcId="{B0C93937-0738-41DD-B676-F88608FAD2D7}" destId="{9B854FAD-684A-4D32-98CB-D5368E1D1014}" srcOrd="0" destOrd="0" presId="urn:microsoft.com/office/officeart/2018/2/layout/IconVerticalSolidList"/>
    <dgm:cxn modelId="{90DF30E2-85EF-4462-AA56-4EA4CABE370C}" srcId="{7A369887-005C-4D03-9BCA-E9F0569DC675}" destId="{B0C93937-0738-41DD-B676-F88608FAD2D7}" srcOrd="1" destOrd="0" parTransId="{A87B1459-D6DD-452A-A602-93549F409D77}" sibTransId="{56CB8708-AB0B-4975-B571-ED9CEA6B52F2}"/>
    <dgm:cxn modelId="{B781C803-2DAF-4DA7-91EA-89B810AD69A4}" type="presParOf" srcId="{0BE0CE6F-AE36-43B7-8647-31A3BC08CA9E}" destId="{01302A15-47CB-46BE-A85F-96F8ED7044EB}" srcOrd="0" destOrd="0" presId="urn:microsoft.com/office/officeart/2018/2/layout/IconVerticalSolidList"/>
    <dgm:cxn modelId="{D74A51AC-1DBA-4C26-85AB-0B917E07FAB2}" type="presParOf" srcId="{01302A15-47CB-46BE-A85F-96F8ED7044EB}" destId="{4CC5AD28-55BA-4855-8454-AF20185C31FB}" srcOrd="0" destOrd="0" presId="urn:microsoft.com/office/officeart/2018/2/layout/IconVerticalSolidList"/>
    <dgm:cxn modelId="{3EDEA827-EB40-455F-845D-36252AEC241D}" type="presParOf" srcId="{01302A15-47CB-46BE-A85F-96F8ED7044EB}" destId="{F1F938FC-A403-49DB-8724-57359F7F444F}" srcOrd="1" destOrd="0" presId="urn:microsoft.com/office/officeart/2018/2/layout/IconVerticalSolidList"/>
    <dgm:cxn modelId="{5FF54875-CEB0-42F9-B5B7-2256FF54547F}" type="presParOf" srcId="{01302A15-47CB-46BE-A85F-96F8ED7044EB}" destId="{4946F0C9-FB88-4B00-9828-BE2949D3DC59}" srcOrd="2" destOrd="0" presId="urn:microsoft.com/office/officeart/2018/2/layout/IconVerticalSolidList"/>
    <dgm:cxn modelId="{8F429730-2625-455E-B7BB-0787E1B1015A}" type="presParOf" srcId="{01302A15-47CB-46BE-A85F-96F8ED7044EB}" destId="{6A5BB385-46D1-49E6-8892-297479CB21DD}" srcOrd="3" destOrd="0" presId="urn:microsoft.com/office/officeart/2018/2/layout/IconVerticalSolidList"/>
    <dgm:cxn modelId="{EDE2D2A9-5456-48D5-8524-68AA2284C49E}" type="presParOf" srcId="{0BE0CE6F-AE36-43B7-8647-31A3BC08CA9E}" destId="{C7490CF5-D45B-40CC-B6F3-991CB0526A5B}" srcOrd="1" destOrd="0" presId="urn:microsoft.com/office/officeart/2018/2/layout/IconVerticalSolidList"/>
    <dgm:cxn modelId="{21EFE464-94CD-4BB7-AE9E-540BC5540FB8}" type="presParOf" srcId="{0BE0CE6F-AE36-43B7-8647-31A3BC08CA9E}" destId="{B98DAF37-96C9-4957-B598-DDE3D4814BFE}" srcOrd="2" destOrd="0" presId="urn:microsoft.com/office/officeart/2018/2/layout/IconVerticalSolidList"/>
    <dgm:cxn modelId="{7176939F-32ED-4F3D-B346-48786A167A1E}" type="presParOf" srcId="{B98DAF37-96C9-4957-B598-DDE3D4814BFE}" destId="{AAB459F5-8DEC-4908-BAC2-7DDF0C9618D9}" srcOrd="0" destOrd="0" presId="urn:microsoft.com/office/officeart/2018/2/layout/IconVerticalSolidList"/>
    <dgm:cxn modelId="{6F8DFEEC-B19B-4E78-B5D8-980D5DD62595}" type="presParOf" srcId="{B98DAF37-96C9-4957-B598-DDE3D4814BFE}" destId="{78A3AB39-4864-43EC-B5AD-31367C2B526F}" srcOrd="1" destOrd="0" presId="urn:microsoft.com/office/officeart/2018/2/layout/IconVerticalSolidList"/>
    <dgm:cxn modelId="{33F28CE2-8E5A-4ED4-8338-529E9F088104}" type="presParOf" srcId="{B98DAF37-96C9-4957-B598-DDE3D4814BFE}" destId="{BF4F21D5-7D75-490C-928A-9E4213010900}" srcOrd="2" destOrd="0" presId="urn:microsoft.com/office/officeart/2018/2/layout/IconVerticalSolidList"/>
    <dgm:cxn modelId="{79B80AFB-A084-4AA2-84A0-045C7DC5D055}" type="presParOf" srcId="{B98DAF37-96C9-4957-B598-DDE3D4814BFE}" destId="{9B854FAD-684A-4D32-98CB-D5368E1D1014}" srcOrd="3" destOrd="0" presId="urn:microsoft.com/office/officeart/2018/2/layout/IconVerticalSolidList"/>
    <dgm:cxn modelId="{42B8D8DE-A095-4206-A259-9AA3537AE15D}" type="presParOf" srcId="{0BE0CE6F-AE36-43B7-8647-31A3BC08CA9E}" destId="{50EB50B3-8066-4D58-A866-FF8E22F3D2C5}" srcOrd="3" destOrd="0" presId="urn:microsoft.com/office/officeart/2018/2/layout/IconVerticalSolidList"/>
    <dgm:cxn modelId="{5759C36C-142B-43C4-A37D-95612EA6FD3E}" type="presParOf" srcId="{0BE0CE6F-AE36-43B7-8647-31A3BC08CA9E}" destId="{3FCB8965-F4DB-4E3D-A128-CCF5C7178752}" srcOrd="4" destOrd="0" presId="urn:microsoft.com/office/officeart/2018/2/layout/IconVerticalSolidList"/>
    <dgm:cxn modelId="{77FE458B-5784-4A3E-A3FC-4C1534C22C46}" type="presParOf" srcId="{3FCB8965-F4DB-4E3D-A128-CCF5C7178752}" destId="{92376DB8-108E-4A13-A797-FFE7ED90FA79}" srcOrd="0" destOrd="0" presId="urn:microsoft.com/office/officeart/2018/2/layout/IconVerticalSolidList"/>
    <dgm:cxn modelId="{2B183567-D14C-4738-9ABF-423E4CCC4257}" type="presParOf" srcId="{3FCB8965-F4DB-4E3D-A128-CCF5C7178752}" destId="{D42B3D16-1A5D-465C-A3A3-E362EA2D8649}" srcOrd="1" destOrd="0" presId="urn:microsoft.com/office/officeart/2018/2/layout/IconVerticalSolidList"/>
    <dgm:cxn modelId="{100A8AA3-CA9B-400F-8D0B-6122B1C024E7}" type="presParOf" srcId="{3FCB8965-F4DB-4E3D-A128-CCF5C7178752}" destId="{51C96E0D-FF65-4674-9737-EFCEFFCF28CD}" srcOrd="2" destOrd="0" presId="urn:microsoft.com/office/officeart/2018/2/layout/IconVerticalSolidList"/>
    <dgm:cxn modelId="{D3C389F1-C27C-4773-AB5A-7924B59D10FD}" type="presParOf" srcId="{3FCB8965-F4DB-4E3D-A128-CCF5C7178752}" destId="{9D386148-AE4A-4608-8D21-20FA59A919F8}" srcOrd="3" destOrd="0" presId="urn:microsoft.com/office/officeart/2018/2/layout/IconVerticalSolidList"/>
    <dgm:cxn modelId="{B13D4589-A4A3-49BF-985B-BC9F2B257A21}" type="presParOf" srcId="{0BE0CE6F-AE36-43B7-8647-31A3BC08CA9E}" destId="{9CC5A1B7-357E-4508-AD7D-50E58FE195D5}" srcOrd="5" destOrd="0" presId="urn:microsoft.com/office/officeart/2018/2/layout/IconVerticalSolidList"/>
    <dgm:cxn modelId="{A701B83A-A53E-43AE-ABE8-2F0934337097}" type="presParOf" srcId="{0BE0CE6F-AE36-43B7-8647-31A3BC08CA9E}" destId="{5D04B5FC-0E28-41E9-A191-176CC0D99280}" srcOrd="6" destOrd="0" presId="urn:microsoft.com/office/officeart/2018/2/layout/IconVerticalSolidList"/>
    <dgm:cxn modelId="{035D7E4C-CB62-4EA1-8A8B-22188A4B1983}" type="presParOf" srcId="{5D04B5FC-0E28-41E9-A191-176CC0D99280}" destId="{6B5D7E79-9150-4719-B07F-056AF7E5BB33}" srcOrd="0" destOrd="0" presId="urn:microsoft.com/office/officeart/2018/2/layout/IconVerticalSolidList"/>
    <dgm:cxn modelId="{FD168D8F-51E4-497D-924D-D96621906302}" type="presParOf" srcId="{5D04B5FC-0E28-41E9-A191-176CC0D99280}" destId="{C5E52A45-B38C-4092-93E8-C8BB2473692D}" srcOrd="1" destOrd="0" presId="urn:microsoft.com/office/officeart/2018/2/layout/IconVerticalSolidList"/>
    <dgm:cxn modelId="{94399E56-9103-4664-AC72-BC45EFAAA651}" type="presParOf" srcId="{5D04B5FC-0E28-41E9-A191-176CC0D99280}" destId="{241CADE7-DA2D-48A6-BA0F-253E46CFED56}" srcOrd="2" destOrd="0" presId="urn:microsoft.com/office/officeart/2018/2/layout/IconVerticalSolidList"/>
    <dgm:cxn modelId="{99F91952-A262-4267-8FF3-08BF9B535EBE}" type="presParOf" srcId="{5D04B5FC-0E28-41E9-A191-176CC0D99280}" destId="{AEB5B2FC-5C53-4F0B-A42B-2369BBED9BD0}" srcOrd="3" destOrd="0" presId="urn:microsoft.com/office/officeart/2018/2/layout/IconVerticalSolidList"/>
    <dgm:cxn modelId="{6219CE3B-CA5B-43C4-A7CC-A173DF62AB87}" type="presParOf" srcId="{0BE0CE6F-AE36-43B7-8647-31A3BC08CA9E}" destId="{B9DE6A9D-22EC-4116-A688-10BE264BF8F1}" srcOrd="7" destOrd="0" presId="urn:microsoft.com/office/officeart/2018/2/layout/IconVerticalSolidList"/>
    <dgm:cxn modelId="{1949B09F-9CAB-4BA9-93BC-5E035F2E69C8}" type="presParOf" srcId="{0BE0CE6F-AE36-43B7-8647-31A3BC08CA9E}" destId="{C035A0C3-CC06-4A81-877C-515411EE296F}" srcOrd="8" destOrd="0" presId="urn:microsoft.com/office/officeart/2018/2/layout/IconVerticalSolidList"/>
    <dgm:cxn modelId="{6A954920-5CF5-41FA-94CF-C4297482EF46}" type="presParOf" srcId="{C035A0C3-CC06-4A81-877C-515411EE296F}" destId="{FB96593C-2764-490D-B9EA-6B59B20992C2}" srcOrd="0" destOrd="0" presId="urn:microsoft.com/office/officeart/2018/2/layout/IconVerticalSolidList"/>
    <dgm:cxn modelId="{F60DEE6C-7200-49FC-9CD9-256DEB2774FA}" type="presParOf" srcId="{C035A0C3-CC06-4A81-877C-515411EE296F}" destId="{9837C8E7-FB78-4749-8414-682272839F2A}" srcOrd="1" destOrd="0" presId="urn:microsoft.com/office/officeart/2018/2/layout/IconVerticalSolidList"/>
    <dgm:cxn modelId="{D472DD63-BFB4-4CD5-92A5-3FF93652A18F}" type="presParOf" srcId="{C035A0C3-CC06-4A81-877C-515411EE296F}" destId="{97263416-9A37-4659-B4ED-01AF62943BCF}" srcOrd="2" destOrd="0" presId="urn:microsoft.com/office/officeart/2018/2/layout/IconVerticalSolidList"/>
    <dgm:cxn modelId="{28715CB8-502F-415A-B470-A1005EE242BA}" type="presParOf" srcId="{C035A0C3-CC06-4A81-877C-515411EE296F}" destId="{9AA0B374-E443-48FF-BB03-222938B74E27}" srcOrd="3" destOrd="0" presId="urn:microsoft.com/office/officeart/2018/2/layout/IconVerticalSolidList"/>
    <dgm:cxn modelId="{48C87C11-701A-4064-AE6F-AD328F19DB87}" type="presParOf" srcId="{0BE0CE6F-AE36-43B7-8647-31A3BC08CA9E}" destId="{37C14E1D-1E89-4A4B-BB20-FB98BB09B2FA}" srcOrd="9" destOrd="0" presId="urn:microsoft.com/office/officeart/2018/2/layout/IconVerticalSolidList"/>
    <dgm:cxn modelId="{7ABF3BF2-AAB6-46EA-A12E-30F6D8D0783A}" type="presParOf" srcId="{0BE0CE6F-AE36-43B7-8647-31A3BC08CA9E}" destId="{F2E0847D-6C63-43AF-B7AA-F53C54C30C8F}" srcOrd="10" destOrd="0" presId="urn:microsoft.com/office/officeart/2018/2/layout/IconVerticalSolidList"/>
    <dgm:cxn modelId="{BD8AE950-3AEA-4AB0-B00C-FE0976658000}" type="presParOf" srcId="{F2E0847D-6C63-43AF-B7AA-F53C54C30C8F}" destId="{69D1DD1D-31D7-4D2B-ADB3-E493FC5BF422}" srcOrd="0" destOrd="0" presId="urn:microsoft.com/office/officeart/2018/2/layout/IconVerticalSolidList"/>
    <dgm:cxn modelId="{9E763B04-E0E1-40A2-806F-D76C7D67B001}" type="presParOf" srcId="{F2E0847D-6C63-43AF-B7AA-F53C54C30C8F}" destId="{B1578DF9-0C2A-4CB6-94C6-5ABDD8B58DAF}" srcOrd="1" destOrd="0" presId="urn:microsoft.com/office/officeart/2018/2/layout/IconVerticalSolidList"/>
    <dgm:cxn modelId="{AA805F2B-1D73-409B-8625-9793D80F82C4}" type="presParOf" srcId="{F2E0847D-6C63-43AF-B7AA-F53C54C30C8F}" destId="{7BB3E536-5962-40AD-A0BC-EA8ACD7F79A5}" srcOrd="2" destOrd="0" presId="urn:microsoft.com/office/officeart/2018/2/layout/IconVerticalSolidList"/>
    <dgm:cxn modelId="{D422C8BD-A1E6-4444-8C78-8FCF89F762D0}" type="presParOf" srcId="{F2E0847D-6C63-43AF-B7AA-F53C54C30C8F}" destId="{1F661C5E-0D19-486E-A1B5-9DE624BA2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61BAE-C0EC-4C7D-8AE9-FAEBEDF1C1B9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C4919-2106-499D-B092-512DF83382EE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F9BD2-1E18-4C76-AE36-956E9547F000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Sentiment analysis uses Natural Language Processing (NLP) to determine the sentiment of text.</a:t>
          </a:r>
        </a:p>
      </dsp:txBody>
      <dsp:txXfrm>
        <a:off x="1350519" y="499"/>
        <a:ext cx="5863080" cy="1169280"/>
      </dsp:txXfrm>
    </dsp:sp>
    <dsp:sp modelId="{899703C3-96BC-4CC1-806F-9598356E0646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8956F-A5F3-4187-987A-2951A46B0A33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2E4C-C667-4369-BC53-42E7096DA982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This project analyzes movie reviews from the IMDb dataset.</a:t>
          </a:r>
        </a:p>
      </dsp:txBody>
      <dsp:txXfrm>
        <a:off x="1350519" y="1462100"/>
        <a:ext cx="5863080" cy="1169280"/>
      </dsp:txXfrm>
    </dsp:sp>
    <dsp:sp modelId="{9A947F57-C154-4F6F-82A7-AF84D08CBFC2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23941-01F2-4B35-92BB-5B7F28E96E32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70BE2-64D6-462E-B977-66959CF91066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Objective: Identify positive, negative, and neutral sentiments.</a:t>
          </a:r>
        </a:p>
      </dsp:txBody>
      <dsp:txXfrm>
        <a:off x="1350519" y="2923701"/>
        <a:ext cx="5863080" cy="116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5AD28-55BA-4855-8454-AF20185C31FB}">
      <dsp:nvSpPr>
        <dsp:cNvPr id="0" name=""/>
        <dsp:cNvSpPr/>
      </dsp:nvSpPr>
      <dsp:spPr>
        <a:xfrm>
          <a:off x="0" y="1610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938FC-A403-49DB-8724-57359F7F444F}">
      <dsp:nvSpPr>
        <dsp:cNvPr id="0" name=""/>
        <dsp:cNvSpPr/>
      </dsp:nvSpPr>
      <dsp:spPr>
        <a:xfrm>
          <a:off x="207634" y="156049"/>
          <a:ext cx="377516" cy="37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BB385-46D1-49E6-8892-297479CB21DD}">
      <dsp:nvSpPr>
        <dsp:cNvPr id="0" name=""/>
        <dsp:cNvSpPr/>
      </dsp:nvSpPr>
      <dsp:spPr>
        <a:xfrm>
          <a:off x="792785" y="1610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Libraries Used: TextBlob, pandas, matplotlib.</a:t>
          </a:r>
        </a:p>
      </dsp:txBody>
      <dsp:txXfrm>
        <a:off x="792785" y="1610"/>
        <a:ext cx="4178817" cy="686394"/>
      </dsp:txXfrm>
    </dsp:sp>
    <dsp:sp modelId="{AAB459F5-8DEC-4908-BAC2-7DDF0C9618D9}">
      <dsp:nvSpPr>
        <dsp:cNvPr id="0" name=""/>
        <dsp:cNvSpPr/>
      </dsp:nvSpPr>
      <dsp:spPr>
        <a:xfrm>
          <a:off x="0" y="859603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3AB39-4864-43EC-B5AD-31367C2B526F}">
      <dsp:nvSpPr>
        <dsp:cNvPr id="0" name=""/>
        <dsp:cNvSpPr/>
      </dsp:nvSpPr>
      <dsp:spPr>
        <a:xfrm>
          <a:off x="207634" y="1014042"/>
          <a:ext cx="377516" cy="37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54FAD-684A-4D32-98CB-D5368E1D1014}">
      <dsp:nvSpPr>
        <dsp:cNvPr id="0" name=""/>
        <dsp:cNvSpPr/>
      </dsp:nvSpPr>
      <dsp:spPr>
        <a:xfrm>
          <a:off x="792785" y="859603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Steps:</a:t>
          </a:r>
        </a:p>
      </dsp:txBody>
      <dsp:txXfrm>
        <a:off x="792785" y="859603"/>
        <a:ext cx="4178817" cy="686394"/>
      </dsp:txXfrm>
    </dsp:sp>
    <dsp:sp modelId="{92376DB8-108E-4A13-A797-FFE7ED90FA79}">
      <dsp:nvSpPr>
        <dsp:cNvPr id="0" name=""/>
        <dsp:cNvSpPr/>
      </dsp:nvSpPr>
      <dsp:spPr>
        <a:xfrm>
          <a:off x="0" y="1717596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B3D16-1A5D-465C-A3A3-E362EA2D8649}">
      <dsp:nvSpPr>
        <dsp:cNvPr id="0" name=""/>
        <dsp:cNvSpPr/>
      </dsp:nvSpPr>
      <dsp:spPr>
        <a:xfrm>
          <a:off x="207634" y="1872035"/>
          <a:ext cx="377516" cy="37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86148-AE4A-4608-8D21-20FA59A919F8}">
      <dsp:nvSpPr>
        <dsp:cNvPr id="0" name=""/>
        <dsp:cNvSpPr/>
      </dsp:nvSpPr>
      <dsp:spPr>
        <a:xfrm>
          <a:off x="792785" y="1717596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Load IMDb dataset.</a:t>
          </a:r>
        </a:p>
      </dsp:txBody>
      <dsp:txXfrm>
        <a:off x="792785" y="1717596"/>
        <a:ext cx="4178817" cy="686394"/>
      </dsp:txXfrm>
    </dsp:sp>
    <dsp:sp modelId="{6B5D7E79-9150-4719-B07F-056AF7E5BB33}">
      <dsp:nvSpPr>
        <dsp:cNvPr id="0" name=""/>
        <dsp:cNvSpPr/>
      </dsp:nvSpPr>
      <dsp:spPr>
        <a:xfrm>
          <a:off x="0" y="2575589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52A45-B38C-4092-93E8-C8BB2473692D}">
      <dsp:nvSpPr>
        <dsp:cNvPr id="0" name=""/>
        <dsp:cNvSpPr/>
      </dsp:nvSpPr>
      <dsp:spPr>
        <a:xfrm>
          <a:off x="207634" y="2730028"/>
          <a:ext cx="377516" cy="377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5B2FC-5C53-4F0B-A42B-2369BBED9BD0}">
      <dsp:nvSpPr>
        <dsp:cNvPr id="0" name=""/>
        <dsp:cNvSpPr/>
      </dsp:nvSpPr>
      <dsp:spPr>
        <a:xfrm>
          <a:off x="792785" y="2575589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Perform sentiment analysis using TextBlob.</a:t>
          </a:r>
          <a:endParaRPr lang="en-US" sz="1700" kern="1200" dirty="0"/>
        </a:p>
      </dsp:txBody>
      <dsp:txXfrm>
        <a:off x="792785" y="2575589"/>
        <a:ext cx="4178817" cy="686394"/>
      </dsp:txXfrm>
    </dsp:sp>
    <dsp:sp modelId="{FB96593C-2764-490D-B9EA-6B59B20992C2}">
      <dsp:nvSpPr>
        <dsp:cNvPr id="0" name=""/>
        <dsp:cNvSpPr/>
      </dsp:nvSpPr>
      <dsp:spPr>
        <a:xfrm>
          <a:off x="0" y="3433582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7C8E7-FB78-4749-8414-682272839F2A}">
      <dsp:nvSpPr>
        <dsp:cNvPr id="0" name=""/>
        <dsp:cNvSpPr/>
      </dsp:nvSpPr>
      <dsp:spPr>
        <a:xfrm>
          <a:off x="207634" y="3588021"/>
          <a:ext cx="377516" cy="3775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0B374-E443-48FF-BB03-222938B74E27}">
      <dsp:nvSpPr>
        <dsp:cNvPr id="0" name=""/>
        <dsp:cNvSpPr/>
      </dsp:nvSpPr>
      <dsp:spPr>
        <a:xfrm>
          <a:off x="792785" y="3433582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Save results to 'imdb_sentiment_results.csv'.</a:t>
          </a:r>
          <a:endParaRPr lang="en-US" sz="1700" kern="1200" dirty="0"/>
        </a:p>
      </dsp:txBody>
      <dsp:txXfrm>
        <a:off x="792785" y="3433582"/>
        <a:ext cx="4178817" cy="686394"/>
      </dsp:txXfrm>
    </dsp:sp>
    <dsp:sp modelId="{69D1DD1D-31D7-4D2B-ADB3-E493FC5BF422}">
      <dsp:nvSpPr>
        <dsp:cNvPr id="0" name=""/>
        <dsp:cNvSpPr/>
      </dsp:nvSpPr>
      <dsp:spPr>
        <a:xfrm>
          <a:off x="0" y="4291575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78DF9-0C2A-4CB6-94C6-5ABDD8B58DAF}">
      <dsp:nvSpPr>
        <dsp:cNvPr id="0" name=""/>
        <dsp:cNvSpPr/>
      </dsp:nvSpPr>
      <dsp:spPr>
        <a:xfrm>
          <a:off x="207634" y="4446014"/>
          <a:ext cx="377516" cy="3775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61C5E-0D19-486E-A1B5-9DE624BA2D57}">
      <dsp:nvSpPr>
        <dsp:cNvPr id="0" name=""/>
        <dsp:cNvSpPr/>
      </dsp:nvSpPr>
      <dsp:spPr>
        <a:xfrm>
          <a:off x="792785" y="4291575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Output: Sentiment score and label for each review.</a:t>
          </a:r>
          <a:endParaRPr lang="en-US" sz="1700" kern="1200" dirty="0"/>
        </a:p>
      </dsp:txBody>
      <dsp:txXfrm>
        <a:off x="792785" y="4291575"/>
        <a:ext cx="4178817" cy="68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89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0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6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3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reference/index.html" TargetMode="External"/><Relationship Id="rId5" Type="http://schemas.openxmlformats.org/officeDocument/2006/relationships/hyperlink" Target="https://powerbi.microsoft.com/" TargetMode="External"/><Relationship Id="rId4" Type="http://schemas.openxmlformats.org/officeDocument/2006/relationships/hyperlink" Target="https://textblob.readthedocs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 Analysis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By [Your Name]</a:t>
            </a:r>
          </a:p>
          <a:p>
            <a:r>
              <a:t>Course: [Your Course]</a:t>
            </a:r>
          </a:p>
          <a:p>
            <a:r>
              <a:t>Date: [Today's 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00540F-992F-3ED3-4D72-0A478C3C2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72260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4680554" cy="1320800"/>
          </a:xfrm>
        </p:spPr>
        <p:txBody>
          <a:bodyPr>
            <a:normAutofit/>
          </a:bodyPr>
          <a:lstStyle/>
          <a:p>
            <a:pPr algn="ctr"/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Source: IMDb Dataset of 50K Movie Reviews (Kaggle).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Contains 50,000 movie reviews with sentiment labels (positive/negative).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Structure: Two columns – 'review' and 'sentiment'.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Example: 'The movie was fantastic!' - Positive sentiment.</a:t>
            </a:r>
            <a:endParaRPr lang="en-US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47B132A-0C21-1084-63C6-703ED1F6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82" r="40135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2700" dirty="0"/>
              <a:t>Implementation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2C2BB3-8F35-77A2-05A6-1881FB7CE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599516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</a:t>
            </a:r>
          </a:p>
        </p:txBody>
      </p:sp>
      <p:pic>
        <p:nvPicPr>
          <p:cNvPr id="14" name="Content Placeholder 13" descr="A blue and orange pie chart">
            <a:extLst>
              <a:ext uri="{FF2B5EF4-FFF2-40B4-BE49-F238E27FC236}">
                <a16:creationId xmlns:a16="http://schemas.microsoft.com/office/drawing/2014/main" id="{FD09B005-2C02-BD60-96F9-E688658B8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50" y="2160588"/>
            <a:ext cx="6153712" cy="3881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EAF88E4-FDC5-0877-3236-43218CD1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8" r="40970" b="-2"/>
          <a:stretch/>
        </p:blipFill>
        <p:spPr>
          <a:xfrm>
            <a:off x="5120640" y="-1"/>
            <a:ext cx="402336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rPr lang="en-US" sz="330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4219448" cy="4413947"/>
          </a:xfrm>
        </p:spPr>
        <p:txBody>
          <a:bodyPr>
            <a:normAutofit/>
          </a:bodyPr>
          <a:lstStyle/>
          <a:p>
            <a:r>
              <a:rPr lang="en-US" sz="1700" dirty="0"/>
              <a:t>Challenges: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Dataset preprocessing.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Assigning sentiment scores to text data.</a:t>
            </a:r>
          </a:p>
          <a:p>
            <a:r>
              <a:rPr lang="en-US" sz="1700" dirty="0"/>
              <a:t>Solutions: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 Used </a:t>
            </a:r>
            <a:r>
              <a:rPr lang="en-US" sz="1500" dirty="0" err="1"/>
              <a:t>TextBlob</a:t>
            </a:r>
            <a:r>
              <a:rPr lang="en-US" sz="1500" dirty="0"/>
              <a:t> for efficient sentiment scoring.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   Processed data to handle missing or ambiguous reviews.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rPr dirty="0"/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Majority of reviews were positive.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Sentiment analysis can provide actionable insights for businesses.</a:t>
            </a:r>
          </a:p>
          <a:p>
            <a:r>
              <a:rPr dirty="0"/>
              <a:t>• Future Scope: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Explore advanced NLP models (e.g., BERT).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8C7389BC-B7BE-329E-0301-5392D3C7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15" t="9091" r="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8141" y="0"/>
            <a:ext cx="702945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535" y="609600"/>
            <a:ext cx="4865966" cy="1320800"/>
          </a:xfrm>
        </p:spPr>
        <p:txBody>
          <a:bodyPr anchor="t">
            <a:normAutofit/>
          </a:bodyPr>
          <a:lstStyle/>
          <a:p>
            <a:r>
              <a:t>References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535" y="2159000"/>
            <a:ext cx="6158056" cy="28193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Lakshmi, A. (2020). </a:t>
            </a:r>
            <a:r>
              <a:rPr lang="en-US" sz="1300" i="1" dirty="0"/>
              <a:t>IMDb dataset of 50K movie reviews</a:t>
            </a:r>
            <a:r>
              <a:rPr lang="en-US" sz="1300" dirty="0"/>
              <a:t>. Kaggle. </a:t>
            </a:r>
            <a:r>
              <a:rPr lang="en-US" sz="1300" dirty="0">
                <a:hlinkClick r:id="rId3"/>
              </a:rPr>
              <a:t>https://www.kaggle.com/datasets/lakshmi25npathi/imdb-dataset-of-50k-movie-reviews</a:t>
            </a:r>
            <a:endParaRPr lang="en-US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Loria, S. (2020). </a:t>
            </a:r>
            <a:r>
              <a:rPr lang="en-US" sz="1300" i="1" dirty="0" err="1"/>
              <a:t>TextBlob</a:t>
            </a:r>
            <a:r>
              <a:rPr lang="en-US" sz="1300" i="1" dirty="0"/>
              <a:t>: Simplified text processing</a:t>
            </a:r>
            <a:r>
              <a:rPr lang="en-US" sz="1300" dirty="0"/>
              <a:t>. </a:t>
            </a:r>
            <a:r>
              <a:rPr lang="en-US" sz="1300" dirty="0">
                <a:hlinkClick r:id="rId4"/>
              </a:rPr>
              <a:t>https://textblob.readthedocs.io</a:t>
            </a:r>
            <a:endParaRPr lang="en-US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Microsoft. (n.d.). </a:t>
            </a:r>
            <a:r>
              <a:rPr lang="en-US" sz="1300" i="1" dirty="0"/>
              <a:t>Power BI</a:t>
            </a:r>
            <a:r>
              <a:rPr lang="en-US" sz="1300" dirty="0"/>
              <a:t>. Microsoft. </a:t>
            </a:r>
            <a:r>
              <a:rPr lang="en-US" sz="1300" dirty="0">
                <a:hlinkClick r:id="rId5"/>
              </a:rPr>
              <a:t>https://powerbi.microsoft.com</a:t>
            </a:r>
            <a:endParaRPr lang="en-US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The Pandas Development Team. (n.d.). </a:t>
            </a:r>
            <a:r>
              <a:rPr lang="en-US" sz="1300" i="1" dirty="0"/>
              <a:t>Pandas documentation</a:t>
            </a:r>
            <a:r>
              <a:rPr lang="en-US" sz="1300" dirty="0"/>
              <a:t>. Pandas. </a:t>
            </a:r>
            <a:r>
              <a:rPr lang="en-US" sz="1300" dirty="0">
                <a:hlinkClick r:id="rId6"/>
              </a:rPr>
              <a:t>https://pandas.pydata.org/docs/reference/index.html</a:t>
            </a:r>
            <a:endParaRPr lang="en-US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Hunter, J. D. (2007). Matplotlib: A 2D graphics environment. </a:t>
            </a:r>
            <a:r>
              <a:rPr lang="en-US" sz="1300" i="1" dirty="0"/>
              <a:t>Computing in Science &amp; Engineering, 9</a:t>
            </a:r>
            <a:r>
              <a:rPr lang="en-US" sz="1300" dirty="0"/>
              <a:t>(3), 90-95. https://doi.org/10.1109/MCSE.2007.55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Loria, S. (2020). </a:t>
            </a:r>
            <a:r>
              <a:rPr lang="en-US" sz="1300" i="1" dirty="0" err="1"/>
              <a:t>TextBlob</a:t>
            </a:r>
            <a:r>
              <a:rPr lang="en-US" sz="1300" dirty="0"/>
              <a:t>. </a:t>
            </a:r>
            <a:r>
              <a:rPr lang="en-US" sz="1300" dirty="0">
                <a:hlinkClick r:id="rId4"/>
              </a:rPr>
              <a:t>https://textblob.readthedocs.io</a:t>
            </a:r>
            <a:endParaRPr lang="en-US" sz="1300" dirty="0"/>
          </a:p>
        </p:txBody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B718-1FFE-7441-B984-095600C0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5A507E1-8D2D-02F1-7302-E2E47D6C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493930"/>
            <a:ext cx="3857625" cy="385762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79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380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Sentiment Analysis Assignment</vt:lpstr>
      <vt:lpstr>Introduction</vt:lpstr>
      <vt:lpstr>Dataset Description</vt:lpstr>
      <vt:lpstr>Implementation</vt:lpstr>
      <vt:lpstr>Visualization</vt:lpstr>
      <vt:lpstr>Challenges and Solutions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Niraj Balvantkumar Patel</cp:lastModifiedBy>
  <cp:revision>2</cp:revision>
  <dcterms:created xsi:type="dcterms:W3CDTF">2013-01-27T09:14:16Z</dcterms:created>
  <dcterms:modified xsi:type="dcterms:W3CDTF">2024-11-20T21:50:59Z</dcterms:modified>
  <cp:category/>
</cp:coreProperties>
</file>