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77" r:id="rId1"/>
  </p:sldMasterIdLst>
  <p:sldIdLst>
    <p:sldId id="256" r:id="rId2"/>
    <p:sldId id="257" r:id="rId3"/>
    <p:sldId id="258" r:id="rId4"/>
    <p:sldId id="259" r:id="rId5"/>
    <p:sldId id="260"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13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3A56FF-792C-4546-9AFD-CE25E47F777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0FF97A0F-11DF-478D-A080-401E074CDA0A}">
      <dgm:prSet phldrT="[Text]"/>
      <dgm:spPr/>
      <dgm:t>
        <a:bodyPr/>
        <a:lstStyle/>
        <a:p>
          <a:r>
            <a:rPr lang="en-US" dirty="0"/>
            <a:t>Data collection	</a:t>
          </a:r>
          <a:endParaRPr lang="en-IN" dirty="0"/>
        </a:p>
      </dgm:t>
    </dgm:pt>
    <dgm:pt modelId="{10BA8F32-3EDE-4AF8-AD01-A8D5251E88E6}" type="parTrans" cxnId="{2814E213-8B04-45F1-9C2C-ECD358BB9FDC}">
      <dgm:prSet/>
      <dgm:spPr/>
      <dgm:t>
        <a:bodyPr/>
        <a:lstStyle/>
        <a:p>
          <a:endParaRPr lang="en-IN"/>
        </a:p>
      </dgm:t>
    </dgm:pt>
    <dgm:pt modelId="{FCC04EDF-B93A-45AE-B145-EE0458E60FAB}" type="sibTrans" cxnId="{2814E213-8B04-45F1-9C2C-ECD358BB9FDC}">
      <dgm:prSet/>
      <dgm:spPr/>
      <dgm:t>
        <a:bodyPr/>
        <a:lstStyle/>
        <a:p>
          <a:endParaRPr lang="en-IN"/>
        </a:p>
      </dgm:t>
    </dgm:pt>
    <dgm:pt modelId="{C363B664-0BD5-49EF-854B-6058F4213D4A}">
      <dgm:prSet phldrT="[Text]"/>
      <dgm:spPr/>
      <dgm:t>
        <a:bodyPr/>
        <a:lstStyle/>
        <a:p>
          <a:r>
            <a:rPr lang="en-US" dirty="0"/>
            <a:t>Data Preprocessing	</a:t>
          </a:r>
          <a:endParaRPr lang="en-IN" dirty="0"/>
        </a:p>
      </dgm:t>
    </dgm:pt>
    <dgm:pt modelId="{00F4117F-45EF-4E9E-9033-1BBE7FC9585C}" type="parTrans" cxnId="{4955DC67-EDDF-4252-992C-3CD455870246}">
      <dgm:prSet/>
      <dgm:spPr/>
      <dgm:t>
        <a:bodyPr/>
        <a:lstStyle/>
        <a:p>
          <a:endParaRPr lang="en-IN"/>
        </a:p>
      </dgm:t>
    </dgm:pt>
    <dgm:pt modelId="{2F5CD8F0-548E-4FAD-BEA3-3F39EA8CE981}" type="sibTrans" cxnId="{4955DC67-EDDF-4252-992C-3CD455870246}">
      <dgm:prSet/>
      <dgm:spPr/>
      <dgm:t>
        <a:bodyPr/>
        <a:lstStyle/>
        <a:p>
          <a:endParaRPr lang="en-IN"/>
        </a:p>
      </dgm:t>
    </dgm:pt>
    <dgm:pt modelId="{32F9B277-9B13-4CB7-9967-0692F3F3BFCA}">
      <dgm:prSet phldrT="[Text]"/>
      <dgm:spPr/>
      <dgm:t>
        <a:bodyPr/>
        <a:lstStyle/>
        <a:p>
          <a:r>
            <a:rPr lang="en-US" dirty="0"/>
            <a:t>Analysis of Data</a:t>
          </a:r>
          <a:endParaRPr lang="en-IN" dirty="0"/>
        </a:p>
      </dgm:t>
    </dgm:pt>
    <dgm:pt modelId="{238312F3-6BBA-43EC-BF9D-FF55CCC580D6}" type="parTrans" cxnId="{65547947-C579-4F78-8BD2-6031F6BF2119}">
      <dgm:prSet/>
      <dgm:spPr/>
      <dgm:t>
        <a:bodyPr/>
        <a:lstStyle/>
        <a:p>
          <a:endParaRPr lang="en-IN"/>
        </a:p>
      </dgm:t>
    </dgm:pt>
    <dgm:pt modelId="{6A44ED32-938B-44E4-8AA9-8D99EB290B6B}" type="sibTrans" cxnId="{65547947-C579-4F78-8BD2-6031F6BF2119}">
      <dgm:prSet/>
      <dgm:spPr/>
      <dgm:t>
        <a:bodyPr/>
        <a:lstStyle/>
        <a:p>
          <a:endParaRPr lang="en-IN"/>
        </a:p>
      </dgm:t>
    </dgm:pt>
    <dgm:pt modelId="{22C95601-8628-4D7A-A9DB-672A426D2EAA}">
      <dgm:prSet phldrT="[Text]"/>
      <dgm:spPr/>
      <dgm:t>
        <a:bodyPr/>
        <a:lstStyle/>
        <a:p>
          <a:r>
            <a:rPr lang="en-US" dirty="0"/>
            <a:t>Model Building</a:t>
          </a:r>
          <a:endParaRPr lang="en-IN" dirty="0"/>
        </a:p>
      </dgm:t>
    </dgm:pt>
    <dgm:pt modelId="{1B6F6816-DB52-47BD-A5BC-8029AE3A20C0}" type="parTrans" cxnId="{B7BDE916-9DCF-4102-8DDC-90B2661175A5}">
      <dgm:prSet/>
      <dgm:spPr/>
      <dgm:t>
        <a:bodyPr/>
        <a:lstStyle/>
        <a:p>
          <a:endParaRPr lang="en-IN"/>
        </a:p>
      </dgm:t>
    </dgm:pt>
    <dgm:pt modelId="{B126FC8D-0C0B-4BB1-9A2C-179F9322FFBF}" type="sibTrans" cxnId="{B7BDE916-9DCF-4102-8DDC-90B2661175A5}">
      <dgm:prSet/>
      <dgm:spPr/>
      <dgm:t>
        <a:bodyPr/>
        <a:lstStyle/>
        <a:p>
          <a:endParaRPr lang="en-IN"/>
        </a:p>
      </dgm:t>
    </dgm:pt>
    <dgm:pt modelId="{7EE6DC7A-EE19-4861-A82C-4721B4F2788E}">
      <dgm:prSet phldrT="[Text]"/>
      <dgm:spPr/>
      <dgm:t>
        <a:bodyPr/>
        <a:lstStyle/>
        <a:p>
          <a:r>
            <a:rPr lang="en-US" dirty="0"/>
            <a:t>Model Evaluation</a:t>
          </a:r>
          <a:endParaRPr lang="en-IN" dirty="0"/>
        </a:p>
      </dgm:t>
    </dgm:pt>
    <dgm:pt modelId="{050A60FC-7AD7-4F48-9667-4159782DBDE2}" type="parTrans" cxnId="{3CBA41F0-FBE4-412F-9275-859DC862E0D6}">
      <dgm:prSet/>
      <dgm:spPr/>
      <dgm:t>
        <a:bodyPr/>
        <a:lstStyle/>
        <a:p>
          <a:endParaRPr lang="en-IN"/>
        </a:p>
      </dgm:t>
    </dgm:pt>
    <dgm:pt modelId="{433F3D39-8884-4218-951C-DEBED5649FBF}" type="sibTrans" cxnId="{3CBA41F0-FBE4-412F-9275-859DC862E0D6}">
      <dgm:prSet/>
      <dgm:spPr/>
      <dgm:t>
        <a:bodyPr/>
        <a:lstStyle/>
        <a:p>
          <a:endParaRPr lang="en-IN"/>
        </a:p>
      </dgm:t>
    </dgm:pt>
    <dgm:pt modelId="{06F816CE-2198-497C-8653-E7E4788215DB}" type="pres">
      <dgm:prSet presAssocID="{2B3A56FF-792C-4546-9AFD-CE25E47F777E}" presName="diagram" presStyleCnt="0">
        <dgm:presLayoutVars>
          <dgm:dir/>
          <dgm:resizeHandles val="exact"/>
        </dgm:presLayoutVars>
      </dgm:prSet>
      <dgm:spPr/>
    </dgm:pt>
    <dgm:pt modelId="{580F5446-F96C-4F43-937C-0CA0AC408DAF}" type="pres">
      <dgm:prSet presAssocID="{0FF97A0F-11DF-478D-A080-401E074CDA0A}" presName="node" presStyleLbl="node1" presStyleIdx="0" presStyleCnt="5">
        <dgm:presLayoutVars>
          <dgm:bulletEnabled val="1"/>
        </dgm:presLayoutVars>
      </dgm:prSet>
      <dgm:spPr/>
    </dgm:pt>
    <dgm:pt modelId="{0931F705-AF99-43AE-8CB0-19D9138287B3}" type="pres">
      <dgm:prSet presAssocID="{FCC04EDF-B93A-45AE-B145-EE0458E60FAB}" presName="sibTrans" presStyleLbl="sibTrans2D1" presStyleIdx="0" presStyleCnt="4"/>
      <dgm:spPr/>
    </dgm:pt>
    <dgm:pt modelId="{747249D1-071D-4275-9542-980AB6D8E494}" type="pres">
      <dgm:prSet presAssocID="{FCC04EDF-B93A-45AE-B145-EE0458E60FAB}" presName="connectorText" presStyleLbl="sibTrans2D1" presStyleIdx="0" presStyleCnt="4"/>
      <dgm:spPr/>
    </dgm:pt>
    <dgm:pt modelId="{EE7780E9-9300-43A3-AEF7-207BD42B0742}" type="pres">
      <dgm:prSet presAssocID="{C363B664-0BD5-49EF-854B-6058F4213D4A}" presName="node" presStyleLbl="node1" presStyleIdx="1" presStyleCnt="5">
        <dgm:presLayoutVars>
          <dgm:bulletEnabled val="1"/>
        </dgm:presLayoutVars>
      </dgm:prSet>
      <dgm:spPr/>
    </dgm:pt>
    <dgm:pt modelId="{9CB4AD23-0CB8-462C-B1F4-8B8C49BDEA34}" type="pres">
      <dgm:prSet presAssocID="{2F5CD8F0-548E-4FAD-BEA3-3F39EA8CE981}" presName="sibTrans" presStyleLbl="sibTrans2D1" presStyleIdx="1" presStyleCnt="4"/>
      <dgm:spPr/>
    </dgm:pt>
    <dgm:pt modelId="{681D394C-FD54-48E3-A864-84CA3409B47E}" type="pres">
      <dgm:prSet presAssocID="{2F5CD8F0-548E-4FAD-BEA3-3F39EA8CE981}" presName="connectorText" presStyleLbl="sibTrans2D1" presStyleIdx="1" presStyleCnt="4"/>
      <dgm:spPr/>
    </dgm:pt>
    <dgm:pt modelId="{B6FDD8C7-F2C4-424D-8D7A-F71F76C5E3CC}" type="pres">
      <dgm:prSet presAssocID="{32F9B277-9B13-4CB7-9967-0692F3F3BFCA}" presName="node" presStyleLbl="node1" presStyleIdx="2" presStyleCnt="5">
        <dgm:presLayoutVars>
          <dgm:bulletEnabled val="1"/>
        </dgm:presLayoutVars>
      </dgm:prSet>
      <dgm:spPr/>
    </dgm:pt>
    <dgm:pt modelId="{4B42F0E3-4EF2-41F7-92B7-98E6C04AB863}" type="pres">
      <dgm:prSet presAssocID="{6A44ED32-938B-44E4-8AA9-8D99EB290B6B}" presName="sibTrans" presStyleLbl="sibTrans2D1" presStyleIdx="2" presStyleCnt="4"/>
      <dgm:spPr/>
    </dgm:pt>
    <dgm:pt modelId="{DD456CE0-88DF-4203-A97D-EC58D1EF4506}" type="pres">
      <dgm:prSet presAssocID="{6A44ED32-938B-44E4-8AA9-8D99EB290B6B}" presName="connectorText" presStyleLbl="sibTrans2D1" presStyleIdx="2" presStyleCnt="4"/>
      <dgm:spPr/>
    </dgm:pt>
    <dgm:pt modelId="{754CE59C-C4DE-4DFB-B6FF-6F128A13D852}" type="pres">
      <dgm:prSet presAssocID="{22C95601-8628-4D7A-A9DB-672A426D2EAA}" presName="node" presStyleLbl="node1" presStyleIdx="3" presStyleCnt="5">
        <dgm:presLayoutVars>
          <dgm:bulletEnabled val="1"/>
        </dgm:presLayoutVars>
      </dgm:prSet>
      <dgm:spPr/>
    </dgm:pt>
    <dgm:pt modelId="{21DF228D-5F58-439A-9B20-56335E13E5AA}" type="pres">
      <dgm:prSet presAssocID="{B126FC8D-0C0B-4BB1-9A2C-179F9322FFBF}" presName="sibTrans" presStyleLbl="sibTrans2D1" presStyleIdx="3" presStyleCnt="4"/>
      <dgm:spPr/>
    </dgm:pt>
    <dgm:pt modelId="{90B20419-B1AD-4495-B4B0-0F9DED5DFA85}" type="pres">
      <dgm:prSet presAssocID="{B126FC8D-0C0B-4BB1-9A2C-179F9322FFBF}" presName="connectorText" presStyleLbl="sibTrans2D1" presStyleIdx="3" presStyleCnt="4"/>
      <dgm:spPr/>
    </dgm:pt>
    <dgm:pt modelId="{7EADC76A-72DF-4DBE-92A2-683ADA48E1C2}" type="pres">
      <dgm:prSet presAssocID="{7EE6DC7A-EE19-4861-A82C-4721B4F2788E}" presName="node" presStyleLbl="node1" presStyleIdx="4" presStyleCnt="5">
        <dgm:presLayoutVars>
          <dgm:bulletEnabled val="1"/>
        </dgm:presLayoutVars>
      </dgm:prSet>
      <dgm:spPr/>
    </dgm:pt>
  </dgm:ptLst>
  <dgm:cxnLst>
    <dgm:cxn modelId="{0BADBF0B-6F60-438F-B2C5-24CE37A85C66}" type="presOf" srcId="{6A44ED32-938B-44E4-8AA9-8D99EB290B6B}" destId="{DD456CE0-88DF-4203-A97D-EC58D1EF4506}" srcOrd="1" destOrd="0" presId="urn:microsoft.com/office/officeart/2005/8/layout/process5"/>
    <dgm:cxn modelId="{2814E213-8B04-45F1-9C2C-ECD358BB9FDC}" srcId="{2B3A56FF-792C-4546-9AFD-CE25E47F777E}" destId="{0FF97A0F-11DF-478D-A080-401E074CDA0A}" srcOrd="0" destOrd="0" parTransId="{10BA8F32-3EDE-4AF8-AD01-A8D5251E88E6}" sibTransId="{FCC04EDF-B93A-45AE-B145-EE0458E60FAB}"/>
    <dgm:cxn modelId="{17D17616-E699-4925-9299-9E1179D0DF53}" type="presOf" srcId="{7EE6DC7A-EE19-4861-A82C-4721B4F2788E}" destId="{7EADC76A-72DF-4DBE-92A2-683ADA48E1C2}" srcOrd="0" destOrd="0" presId="urn:microsoft.com/office/officeart/2005/8/layout/process5"/>
    <dgm:cxn modelId="{B7BDE916-9DCF-4102-8DDC-90B2661175A5}" srcId="{2B3A56FF-792C-4546-9AFD-CE25E47F777E}" destId="{22C95601-8628-4D7A-A9DB-672A426D2EAA}" srcOrd="3" destOrd="0" parTransId="{1B6F6816-DB52-47BD-A5BC-8029AE3A20C0}" sibTransId="{B126FC8D-0C0B-4BB1-9A2C-179F9322FFBF}"/>
    <dgm:cxn modelId="{D9AC4133-6825-4E47-918C-B1A5821028AC}" type="presOf" srcId="{2B3A56FF-792C-4546-9AFD-CE25E47F777E}" destId="{06F816CE-2198-497C-8653-E7E4788215DB}" srcOrd="0" destOrd="0" presId="urn:microsoft.com/office/officeart/2005/8/layout/process5"/>
    <dgm:cxn modelId="{6ABDEB62-2CC0-4DF9-A091-80711DE03C8F}" type="presOf" srcId="{B126FC8D-0C0B-4BB1-9A2C-179F9322FFBF}" destId="{90B20419-B1AD-4495-B4B0-0F9DED5DFA85}" srcOrd="1" destOrd="0" presId="urn:microsoft.com/office/officeart/2005/8/layout/process5"/>
    <dgm:cxn modelId="{6F30BE64-F896-4624-B8CD-558655114565}" type="presOf" srcId="{B126FC8D-0C0B-4BB1-9A2C-179F9322FFBF}" destId="{21DF228D-5F58-439A-9B20-56335E13E5AA}" srcOrd="0" destOrd="0" presId="urn:microsoft.com/office/officeart/2005/8/layout/process5"/>
    <dgm:cxn modelId="{65547947-C579-4F78-8BD2-6031F6BF2119}" srcId="{2B3A56FF-792C-4546-9AFD-CE25E47F777E}" destId="{32F9B277-9B13-4CB7-9967-0692F3F3BFCA}" srcOrd="2" destOrd="0" parTransId="{238312F3-6BBA-43EC-BF9D-FF55CCC580D6}" sibTransId="{6A44ED32-938B-44E4-8AA9-8D99EB290B6B}"/>
    <dgm:cxn modelId="{4955DC67-EDDF-4252-992C-3CD455870246}" srcId="{2B3A56FF-792C-4546-9AFD-CE25E47F777E}" destId="{C363B664-0BD5-49EF-854B-6058F4213D4A}" srcOrd="1" destOrd="0" parTransId="{00F4117F-45EF-4E9E-9033-1BBE7FC9585C}" sibTransId="{2F5CD8F0-548E-4FAD-BEA3-3F39EA8CE981}"/>
    <dgm:cxn modelId="{56A40A58-0959-4E2F-95C5-FC4BDA43B8FB}" type="presOf" srcId="{2F5CD8F0-548E-4FAD-BEA3-3F39EA8CE981}" destId="{9CB4AD23-0CB8-462C-B1F4-8B8C49BDEA34}" srcOrd="0" destOrd="0" presId="urn:microsoft.com/office/officeart/2005/8/layout/process5"/>
    <dgm:cxn modelId="{AD86B896-A535-4C69-A7F3-3758D24FC6A3}" type="presOf" srcId="{6A44ED32-938B-44E4-8AA9-8D99EB290B6B}" destId="{4B42F0E3-4EF2-41F7-92B7-98E6C04AB863}" srcOrd="0" destOrd="0" presId="urn:microsoft.com/office/officeart/2005/8/layout/process5"/>
    <dgm:cxn modelId="{1C4B1CA1-4BCD-46DF-9ECB-02D5C2FE55F1}" type="presOf" srcId="{FCC04EDF-B93A-45AE-B145-EE0458E60FAB}" destId="{747249D1-071D-4275-9542-980AB6D8E494}" srcOrd="1" destOrd="0" presId="urn:microsoft.com/office/officeart/2005/8/layout/process5"/>
    <dgm:cxn modelId="{AEC11EA3-4614-42D3-8C7A-B8024495E8C2}" type="presOf" srcId="{FCC04EDF-B93A-45AE-B145-EE0458E60FAB}" destId="{0931F705-AF99-43AE-8CB0-19D9138287B3}" srcOrd="0" destOrd="0" presId="urn:microsoft.com/office/officeart/2005/8/layout/process5"/>
    <dgm:cxn modelId="{100F21BD-52F3-485B-BF3B-48CABE065C3C}" type="presOf" srcId="{0FF97A0F-11DF-478D-A080-401E074CDA0A}" destId="{580F5446-F96C-4F43-937C-0CA0AC408DAF}" srcOrd="0" destOrd="0" presId="urn:microsoft.com/office/officeart/2005/8/layout/process5"/>
    <dgm:cxn modelId="{D4BDA6C7-1DEB-4BC9-9E9F-4757623ED2E1}" type="presOf" srcId="{22C95601-8628-4D7A-A9DB-672A426D2EAA}" destId="{754CE59C-C4DE-4DFB-B6FF-6F128A13D852}" srcOrd="0" destOrd="0" presId="urn:microsoft.com/office/officeart/2005/8/layout/process5"/>
    <dgm:cxn modelId="{C30E64CA-796C-493F-96A8-C972CE6319B7}" type="presOf" srcId="{C363B664-0BD5-49EF-854B-6058F4213D4A}" destId="{EE7780E9-9300-43A3-AEF7-207BD42B0742}" srcOrd="0" destOrd="0" presId="urn:microsoft.com/office/officeart/2005/8/layout/process5"/>
    <dgm:cxn modelId="{52A4A0CA-12BA-46BD-9C65-5E7844EA009A}" type="presOf" srcId="{2F5CD8F0-548E-4FAD-BEA3-3F39EA8CE981}" destId="{681D394C-FD54-48E3-A864-84CA3409B47E}" srcOrd="1" destOrd="0" presId="urn:microsoft.com/office/officeart/2005/8/layout/process5"/>
    <dgm:cxn modelId="{3CBA41F0-FBE4-412F-9275-859DC862E0D6}" srcId="{2B3A56FF-792C-4546-9AFD-CE25E47F777E}" destId="{7EE6DC7A-EE19-4861-A82C-4721B4F2788E}" srcOrd="4" destOrd="0" parTransId="{050A60FC-7AD7-4F48-9667-4159782DBDE2}" sibTransId="{433F3D39-8884-4218-951C-DEBED5649FBF}"/>
    <dgm:cxn modelId="{C121D4F0-9775-403D-BBC8-24E21750FEB2}" type="presOf" srcId="{32F9B277-9B13-4CB7-9967-0692F3F3BFCA}" destId="{B6FDD8C7-F2C4-424D-8D7A-F71F76C5E3CC}" srcOrd="0" destOrd="0" presId="urn:microsoft.com/office/officeart/2005/8/layout/process5"/>
    <dgm:cxn modelId="{1BA9991C-C389-4A6B-AF04-02B6289BDE7B}" type="presParOf" srcId="{06F816CE-2198-497C-8653-E7E4788215DB}" destId="{580F5446-F96C-4F43-937C-0CA0AC408DAF}" srcOrd="0" destOrd="0" presId="urn:microsoft.com/office/officeart/2005/8/layout/process5"/>
    <dgm:cxn modelId="{D3D73DA7-04BF-46FF-9317-F334333E7CBB}" type="presParOf" srcId="{06F816CE-2198-497C-8653-E7E4788215DB}" destId="{0931F705-AF99-43AE-8CB0-19D9138287B3}" srcOrd="1" destOrd="0" presId="urn:microsoft.com/office/officeart/2005/8/layout/process5"/>
    <dgm:cxn modelId="{E7A3734C-0F35-46EB-AE3A-716A0BE209F9}" type="presParOf" srcId="{0931F705-AF99-43AE-8CB0-19D9138287B3}" destId="{747249D1-071D-4275-9542-980AB6D8E494}" srcOrd="0" destOrd="0" presId="urn:microsoft.com/office/officeart/2005/8/layout/process5"/>
    <dgm:cxn modelId="{76C6C90C-762B-47F5-8FF5-138F2C7E5844}" type="presParOf" srcId="{06F816CE-2198-497C-8653-E7E4788215DB}" destId="{EE7780E9-9300-43A3-AEF7-207BD42B0742}" srcOrd="2" destOrd="0" presId="urn:microsoft.com/office/officeart/2005/8/layout/process5"/>
    <dgm:cxn modelId="{D3C387D7-7A9C-4A29-984D-B251C2405677}" type="presParOf" srcId="{06F816CE-2198-497C-8653-E7E4788215DB}" destId="{9CB4AD23-0CB8-462C-B1F4-8B8C49BDEA34}" srcOrd="3" destOrd="0" presId="urn:microsoft.com/office/officeart/2005/8/layout/process5"/>
    <dgm:cxn modelId="{98BC5668-EC5D-4BB2-AC01-600E4653276D}" type="presParOf" srcId="{9CB4AD23-0CB8-462C-B1F4-8B8C49BDEA34}" destId="{681D394C-FD54-48E3-A864-84CA3409B47E}" srcOrd="0" destOrd="0" presId="urn:microsoft.com/office/officeart/2005/8/layout/process5"/>
    <dgm:cxn modelId="{B6525E81-7A8F-4F4B-A260-90A174D534AD}" type="presParOf" srcId="{06F816CE-2198-497C-8653-E7E4788215DB}" destId="{B6FDD8C7-F2C4-424D-8D7A-F71F76C5E3CC}" srcOrd="4" destOrd="0" presId="urn:microsoft.com/office/officeart/2005/8/layout/process5"/>
    <dgm:cxn modelId="{2ED00A39-DD4C-4D0A-8A5A-7AD4FA89DD08}" type="presParOf" srcId="{06F816CE-2198-497C-8653-E7E4788215DB}" destId="{4B42F0E3-4EF2-41F7-92B7-98E6C04AB863}" srcOrd="5" destOrd="0" presId="urn:microsoft.com/office/officeart/2005/8/layout/process5"/>
    <dgm:cxn modelId="{74FDB82D-7520-4FCB-882D-208F5BA076DF}" type="presParOf" srcId="{4B42F0E3-4EF2-41F7-92B7-98E6C04AB863}" destId="{DD456CE0-88DF-4203-A97D-EC58D1EF4506}" srcOrd="0" destOrd="0" presId="urn:microsoft.com/office/officeart/2005/8/layout/process5"/>
    <dgm:cxn modelId="{D3A27D1F-C887-4C35-81AE-7111F8EDA142}" type="presParOf" srcId="{06F816CE-2198-497C-8653-E7E4788215DB}" destId="{754CE59C-C4DE-4DFB-B6FF-6F128A13D852}" srcOrd="6" destOrd="0" presId="urn:microsoft.com/office/officeart/2005/8/layout/process5"/>
    <dgm:cxn modelId="{B16824E5-34EF-4366-B4C0-F98D89328014}" type="presParOf" srcId="{06F816CE-2198-497C-8653-E7E4788215DB}" destId="{21DF228D-5F58-439A-9B20-56335E13E5AA}" srcOrd="7" destOrd="0" presId="urn:microsoft.com/office/officeart/2005/8/layout/process5"/>
    <dgm:cxn modelId="{451A4A99-F5DA-48B2-A89D-5B31F4DDE46B}" type="presParOf" srcId="{21DF228D-5F58-439A-9B20-56335E13E5AA}" destId="{90B20419-B1AD-4495-B4B0-0F9DED5DFA85}" srcOrd="0" destOrd="0" presId="urn:microsoft.com/office/officeart/2005/8/layout/process5"/>
    <dgm:cxn modelId="{2BA668AB-527C-4A1D-B062-173A62646FFB}" type="presParOf" srcId="{06F816CE-2198-497C-8653-E7E4788215DB}" destId="{7EADC76A-72DF-4DBE-92A2-683ADA48E1C2}"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F5446-F96C-4F43-937C-0CA0AC408DAF}">
      <dsp:nvSpPr>
        <dsp:cNvPr id="0" name=""/>
        <dsp:cNvSpPr/>
      </dsp:nvSpPr>
      <dsp:spPr>
        <a:xfrm>
          <a:off x="6630" y="425985"/>
          <a:ext cx="1981720" cy="11890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collection	</a:t>
          </a:r>
          <a:endParaRPr lang="en-IN" sz="2200" kern="1200" dirty="0"/>
        </a:p>
      </dsp:txBody>
      <dsp:txXfrm>
        <a:off x="41456" y="460811"/>
        <a:ext cx="1912068" cy="1119380"/>
      </dsp:txXfrm>
    </dsp:sp>
    <dsp:sp modelId="{0931F705-AF99-43AE-8CB0-19D9138287B3}">
      <dsp:nvSpPr>
        <dsp:cNvPr id="0" name=""/>
        <dsp:cNvSpPr/>
      </dsp:nvSpPr>
      <dsp:spPr>
        <a:xfrm>
          <a:off x="2162742" y="774768"/>
          <a:ext cx="420124" cy="491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2162742" y="873061"/>
        <a:ext cx="294087" cy="294880"/>
      </dsp:txXfrm>
    </dsp:sp>
    <dsp:sp modelId="{EE7780E9-9300-43A3-AEF7-207BD42B0742}">
      <dsp:nvSpPr>
        <dsp:cNvPr id="0" name=""/>
        <dsp:cNvSpPr/>
      </dsp:nvSpPr>
      <dsp:spPr>
        <a:xfrm>
          <a:off x="2781039" y="425985"/>
          <a:ext cx="1981720" cy="11890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Data Preprocessing	</a:t>
          </a:r>
          <a:endParaRPr lang="en-IN" sz="2200" kern="1200" dirty="0"/>
        </a:p>
      </dsp:txBody>
      <dsp:txXfrm>
        <a:off x="2815865" y="460811"/>
        <a:ext cx="1912068" cy="1119380"/>
      </dsp:txXfrm>
    </dsp:sp>
    <dsp:sp modelId="{9CB4AD23-0CB8-462C-B1F4-8B8C49BDEA34}">
      <dsp:nvSpPr>
        <dsp:cNvPr id="0" name=""/>
        <dsp:cNvSpPr/>
      </dsp:nvSpPr>
      <dsp:spPr>
        <a:xfrm>
          <a:off x="4937151" y="774768"/>
          <a:ext cx="420124" cy="491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4937151" y="873061"/>
        <a:ext cx="294087" cy="294880"/>
      </dsp:txXfrm>
    </dsp:sp>
    <dsp:sp modelId="{B6FDD8C7-F2C4-424D-8D7A-F71F76C5E3CC}">
      <dsp:nvSpPr>
        <dsp:cNvPr id="0" name=""/>
        <dsp:cNvSpPr/>
      </dsp:nvSpPr>
      <dsp:spPr>
        <a:xfrm>
          <a:off x="5555448" y="425985"/>
          <a:ext cx="1981720" cy="11890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Analysis of Data</a:t>
          </a:r>
          <a:endParaRPr lang="en-IN" sz="2200" kern="1200" dirty="0"/>
        </a:p>
      </dsp:txBody>
      <dsp:txXfrm>
        <a:off x="5590274" y="460811"/>
        <a:ext cx="1912068" cy="1119380"/>
      </dsp:txXfrm>
    </dsp:sp>
    <dsp:sp modelId="{4B42F0E3-4EF2-41F7-92B7-98E6C04AB863}">
      <dsp:nvSpPr>
        <dsp:cNvPr id="0" name=""/>
        <dsp:cNvSpPr/>
      </dsp:nvSpPr>
      <dsp:spPr>
        <a:xfrm rot="5400000">
          <a:off x="6336246" y="1753738"/>
          <a:ext cx="420124" cy="491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6398869" y="1789409"/>
        <a:ext cx="294880" cy="294087"/>
      </dsp:txXfrm>
    </dsp:sp>
    <dsp:sp modelId="{754CE59C-C4DE-4DFB-B6FF-6F128A13D852}">
      <dsp:nvSpPr>
        <dsp:cNvPr id="0" name=""/>
        <dsp:cNvSpPr/>
      </dsp:nvSpPr>
      <dsp:spPr>
        <a:xfrm>
          <a:off x="5555448" y="2407706"/>
          <a:ext cx="1981720" cy="11890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Building</a:t>
          </a:r>
          <a:endParaRPr lang="en-IN" sz="2200" kern="1200" dirty="0"/>
        </a:p>
      </dsp:txBody>
      <dsp:txXfrm>
        <a:off x="5590274" y="2442532"/>
        <a:ext cx="1912068" cy="1119380"/>
      </dsp:txXfrm>
    </dsp:sp>
    <dsp:sp modelId="{21DF228D-5F58-439A-9B20-56335E13E5AA}">
      <dsp:nvSpPr>
        <dsp:cNvPr id="0" name=""/>
        <dsp:cNvSpPr/>
      </dsp:nvSpPr>
      <dsp:spPr>
        <a:xfrm rot="10800000">
          <a:off x="4960932" y="2756489"/>
          <a:ext cx="420124" cy="4914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5086969" y="2854782"/>
        <a:ext cx="294087" cy="294880"/>
      </dsp:txXfrm>
    </dsp:sp>
    <dsp:sp modelId="{7EADC76A-72DF-4DBE-92A2-683ADA48E1C2}">
      <dsp:nvSpPr>
        <dsp:cNvPr id="0" name=""/>
        <dsp:cNvSpPr/>
      </dsp:nvSpPr>
      <dsp:spPr>
        <a:xfrm>
          <a:off x="2781039" y="2407706"/>
          <a:ext cx="1981720" cy="11890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Model Evaluation</a:t>
          </a:r>
          <a:endParaRPr lang="en-IN" sz="2200" kern="1200" dirty="0"/>
        </a:p>
      </dsp:txBody>
      <dsp:txXfrm>
        <a:off x="2815865" y="2442532"/>
        <a:ext cx="1912068" cy="11193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DA0159-E080-4E77-B1A0-164BAB3B2504}"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38F2C-E634-493A-9BD3-5C6C9C8651D3}"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394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A0159-E080-4E77-B1A0-164BAB3B2504}"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125040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A0159-E080-4E77-B1A0-164BAB3B2504}"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237034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DA0159-E080-4E77-B1A0-164BAB3B2504}"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127328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DA0159-E080-4E77-B1A0-164BAB3B2504}"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838F2C-E634-493A-9BD3-5C6C9C8651D3}" type="slidenum">
              <a:rPr lang="en-IN" smtClean="0"/>
              <a:t>‹#›</a:t>
            </a:fld>
            <a:endParaRPr lang="en-I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DA0159-E080-4E77-B1A0-164BAB3B2504}"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3950228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DA0159-E080-4E77-B1A0-164BAB3B2504}"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235051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DA0159-E080-4E77-B1A0-164BAB3B2504}"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552368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EDA0159-E080-4E77-B1A0-164BAB3B2504}" type="datetimeFigureOut">
              <a:rPr lang="en-IN" smtClean="0"/>
              <a:t>22-07-2021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3598320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EDA0159-E080-4E77-B1A0-164BAB3B2504}" type="datetimeFigureOut">
              <a:rPr lang="en-IN" smtClean="0"/>
              <a:t>22-07-2021</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1838F2C-E634-493A-9BD3-5C6C9C8651D3}" type="slidenum">
              <a:rPr lang="en-IN" smtClean="0"/>
              <a:t>‹#›</a:t>
            </a:fld>
            <a:endParaRPr lang="en-IN"/>
          </a:p>
        </p:txBody>
      </p:sp>
    </p:spTree>
    <p:extLst>
      <p:ext uri="{BB962C8B-B14F-4D97-AF65-F5344CB8AC3E}">
        <p14:creationId xmlns:p14="http://schemas.microsoft.com/office/powerpoint/2010/main" val="395511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DA0159-E080-4E77-B1A0-164BAB3B2504}"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1838F2C-E634-493A-9BD3-5C6C9C8651D3}" type="slidenum">
              <a:rPr lang="en-IN" smtClean="0"/>
              <a:t>‹#›</a:t>
            </a:fld>
            <a:endParaRPr lang="en-IN"/>
          </a:p>
        </p:txBody>
      </p:sp>
    </p:spTree>
    <p:extLst>
      <p:ext uri="{BB962C8B-B14F-4D97-AF65-F5344CB8AC3E}">
        <p14:creationId xmlns:p14="http://schemas.microsoft.com/office/powerpoint/2010/main" val="370915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3EDA0159-E080-4E77-B1A0-164BAB3B2504}" type="datetimeFigureOut">
              <a:rPr lang="en-IN" smtClean="0"/>
              <a:t>22-07-2021</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1838F2C-E634-493A-9BD3-5C6C9C8651D3}" type="slidenum">
              <a:rPr lang="en-IN" smtClean="0"/>
              <a:t>‹#›</a:t>
            </a:fld>
            <a:endParaRPr lang="en-I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19901"/>
      </p:ext>
    </p:extLst>
  </p:cSld>
  <p:clrMap bg1="lt1" tx1="dk1" bg2="lt2" tx2="dk2" accent1="accent1" accent2="accent2" accent3="accent3" accent4="accent4" accent5="accent5" accent6="accent6" hlink="hlink" folHlink="folHlink"/>
  <p:sldLayoutIdLst>
    <p:sldLayoutId id="2147485078" r:id="rId1"/>
    <p:sldLayoutId id="2147485079" r:id="rId2"/>
    <p:sldLayoutId id="2147485080" r:id="rId3"/>
    <p:sldLayoutId id="2147485081" r:id="rId4"/>
    <p:sldLayoutId id="2147485082" r:id="rId5"/>
    <p:sldLayoutId id="2147485083" r:id="rId6"/>
    <p:sldLayoutId id="2147485084" r:id="rId7"/>
    <p:sldLayoutId id="2147485085" r:id="rId8"/>
    <p:sldLayoutId id="2147485086" r:id="rId9"/>
    <p:sldLayoutId id="2147485087" r:id="rId10"/>
    <p:sldLayoutId id="21474850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praveengovi/coronahack-chest-xray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79E33A-4DEA-4DF1-A5F2-C684082A6BFC}"/>
              </a:ext>
            </a:extLst>
          </p:cNvPr>
          <p:cNvSpPr>
            <a:spLocks noGrp="1"/>
          </p:cNvSpPr>
          <p:nvPr>
            <p:ph type="title"/>
          </p:nvPr>
        </p:nvSpPr>
        <p:spPr>
          <a:xfrm>
            <a:off x="706065" y="1836819"/>
            <a:ext cx="8085221" cy="2374234"/>
          </a:xfrm>
        </p:spPr>
        <p:txBody>
          <a:bodyPr>
            <a:normAutofit/>
          </a:bodyPr>
          <a:lstStyle/>
          <a:p>
            <a:r>
              <a:rPr lang="en-US" sz="6000" dirty="0">
                <a:solidFill>
                  <a:schemeClr val="tx1">
                    <a:lumMod val="75000"/>
                    <a:lumOff val="25000"/>
                  </a:schemeClr>
                </a:solidFill>
              </a:rPr>
              <a:t>Covid-19 Detection Using Deep Learning</a:t>
            </a:r>
            <a:endParaRPr lang="en-IN" sz="6000" dirty="0">
              <a:solidFill>
                <a:schemeClr val="tx1">
                  <a:lumMod val="75000"/>
                  <a:lumOff val="25000"/>
                </a:schemeClr>
              </a:solidFill>
            </a:endParaRPr>
          </a:p>
        </p:txBody>
      </p:sp>
      <p:sp>
        <p:nvSpPr>
          <p:cNvPr id="5" name="Content Placeholder 4">
            <a:extLst>
              <a:ext uri="{FF2B5EF4-FFF2-40B4-BE49-F238E27FC236}">
                <a16:creationId xmlns:a16="http://schemas.microsoft.com/office/drawing/2014/main" id="{9E42E58F-1758-4A8D-A12C-7F19F6B128BA}"/>
              </a:ext>
            </a:extLst>
          </p:cNvPr>
          <p:cNvSpPr>
            <a:spLocks noGrp="1"/>
          </p:cNvSpPr>
          <p:nvPr>
            <p:ph type="body" idx="1"/>
          </p:nvPr>
        </p:nvSpPr>
        <p:spPr>
          <a:xfrm>
            <a:off x="818147" y="4630013"/>
            <a:ext cx="7399421" cy="860400"/>
          </a:xfrm>
        </p:spPr>
        <p:txBody>
          <a:bodyPr>
            <a:normAutofit fontScale="92500" lnSpcReduction="10000"/>
          </a:bodyPr>
          <a:lstStyle/>
          <a:p>
            <a:r>
              <a:rPr lang="en-US" b="1" dirty="0"/>
              <a:t>Mentor :  Dr  Santosh  Kumar Bharti</a:t>
            </a:r>
            <a:endParaRPr lang="en-IN" b="1" dirty="0">
              <a:effectLst/>
              <a:latin typeface="Fjalla One"/>
            </a:endParaRPr>
          </a:p>
          <a:p>
            <a:r>
              <a:rPr lang="en-US" b="1" dirty="0"/>
              <a:t>submitted by: NIRAJ PATEL (20MDS003)</a:t>
            </a:r>
          </a:p>
          <a:p>
            <a:endParaRPr lang="en-IN" dirty="0">
              <a:effectLst/>
            </a:endParaRPr>
          </a:p>
          <a:p>
            <a:endParaRPr lang="en-IN" dirty="0"/>
          </a:p>
        </p:txBody>
      </p:sp>
    </p:spTree>
    <p:extLst>
      <p:ext uri="{BB962C8B-B14F-4D97-AF65-F5344CB8AC3E}">
        <p14:creationId xmlns:p14="http://schemas.microsoft.com/office/powerpoint/2010/main" val="133411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F3180-77E8-4903-8626-566340F4BF22}"/>
              </a:ext>
            </a:extLst>
          </p:cNvPr>
          <p:cNvSpPr>
            <a:spLocks noGrp="1"/>
          </p:cNvSpPr>
          <p:nvPr>
            <p:ph idx="1"/>
          </p:nvPr>
        </p:nvSpPr>
        <p:spPr>
          <a:xfrm>
            <a:off x="800099" y="2166151"/>
            <a:ext cx="7543801" cy="2465773"/>
          </a:xfrm>
        </p:spPr>
        <p:txBody>
          <a:bodyPr>
            <a:normAutofit/>
          </a:bodyPr>
          <a:lstStyle/>
          <a:p>
            <a:pPr algn="ctr"/>
            <a:r>
              <a:rPr lang="en-US" sz="8000" dirty="0"/>
              <a:t>Thank You</a:t>
            </a:r>
          </a:p>
          <a:p>
            <a:pPr algn="ctr"/>
            <a:r>
              <a:rPr lang="en-US" sz="4400" dirty="0"/>
              <a:t>Any Question?</a:t>
            </a:r>
            <a:endParaRPr lang="en-IN" sz="4400" dirty="0"/>
          </a:p>
        </p:txBody>
      </p:sp>
    </p:spTree>
    <p:extLst>
      <p:ext uri="{BB962C8B-B14F-4D97-AF65-F5344CB8AC3E}">
        <p14:creationId xmlns:p14="http://schemas.microsoft.com/office/powerpoint/2010/main" val="888375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7F6A-8FA2-49EE-A2E7-20FD80E35E9B}"/>
              </a:ext>
            </a:extLst>
          </p:cNvPr>
          <p:cNvSpPr>
            <a:spLocks noGrp="1"/>
          </p:cNvSpPr>
          <p:nvPr>
            <p:ph type="title"/>
          </p:nvPr>
        </p:nvSpPr>
        <p:spPr>
          <a:xfrm>
            <a:off x="420806" y="607114"/>
            <a:ext cx="8302089" cy="1049235"/>
          </a:xfrm>
        </p:spPr>
        <p:txBody>
          <a:bodyPr/>
          <a:lstStyle/>
          <a:p>
            <a:pPr algn="l"/>
            <a:r>
              <a:rPr lang="en-US" dirty="0"/>
              <a:t>Outline</a:t>
            </a:r>
            <a:endParaRPr lang="en-IN" dirty="0"/>
          </a:p>
        </p:txBody>
      </p:sp>
      <p:sp>
        <p:nvSpPr>
          <p:cNvPr id="3" name="Content Placeholder 2">
            <a:extLst>
              <a:ext uri="{FF2B5EF4-FFF2-40B4-BE49-F238E27FC236}">
                <a16:creationId xmlns:a16="http://schemas.microsoft.com/office/drawing/2014/main" id="{9EB11C29-C809-4D9A-BF05-2FA044BB0E42}"/>
              </a:ext>
            </a:extLst>
          </p:cNvPr>
          <p:cNvSpPr>
            <a:spLocks noGrp="1"/>
          </p:cNvSpPr>
          <p:nvPr>
            <p:ph idx="1"/>
          </p:nvPr>
        </p:nvSpPr>
        <p:spPr>
          <a:xfrm>
            <a:off x="420806" y="1792705"/>
            <a:ext cx="6251303" cy="4271211"/>
          </a:xfrm>
        </p:spPr>
        <p:txBody>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Objective</a:t>
            </a:r>
          </a:p>
          <a:p>
            <a:pPr>
              <a:buFont typeface="Wingdings" panose="05000000000000000000" pitchFamily="2" charset="2"/>
              <a:buChar char="Ø"/>
            </a:pPr>
            <a:r>
              <a:rPr lang="en-US" dirty="0"/>
              <a:t>Dataset</a:t>
            </a:r>
          </a:p>
          <a:p>
            <a:pPr>
              <a:buFont typeface="Wingdings" panose="05000000000000000000" pitchFamily="2" charset="2"/>
              <a:buChar char="Ø"/>
            </a:pPr>
            <a:r>
              <a:rPr lang="en-US" dirty="0"/>
              <a:t>Process Flow</a:t>
            </a:r>
          </a:p>
          <a:p>
            <a:pPr>
              <a:buFont typeface="Wingdings" panose="05000000000000000000" pitchFamily="2" charset="2"/>
              <a:buChar char="Ø"/>
            </a:pPr>
            <a:r>
              <a:rPr lang="en-US" dirty="0"/>
              <a:t>Model Used</a:t>
            </a:r>
          </a:p>
          <a:p>
            <a:pPr>
              <a:buFont typeface="Wingdings" panose="05000000000000000000" pitchFamily="2" charset="2"/>
              <a:buChar char="Ø"/>
            </a:pPr>
            <a:r>
              <a:rPr lang="en-US" dirty="0"/>
              <a:t>Accuracy</a:t>
            </a:r>
          </a:p>
          <a:p>
            <a:pPr>
              <a:buFont typeface="Wingdings" panose="05000000000000000000" pitchFamily="2" charset="2"/>
              <a:buChar char="Ø"/>
            </a:pPr>
            <a:r>
              <a:rPr lang="en-US" dirty="0"/>
              <a:t>Future Research</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641988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D649-DDCF-4FEC-91C0-FC2F15443A54}"/>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F07308E6-D981-4AC2-80B2-557E0FF7715B}"/>
              </a:ext>
            </a:extLst>
          </p:cNvPr>
          <p:cNvSpPr>
            <a:spLocks noGrp="1"/>
          </p:cNvSpPr>
          <p:nvPr>
            <p:ph idx="1"/>
          </p:nvPr>
        </p:nvSpPr>
        <p:spPr>
          <a:xfrm>
            <a:off x="319152" y="2021305"/>
            <a:ext cx="8551416" cy="4018548"/>
          </a:xfrm>
        </p:spPr>
        <p:txBody>
          <a:bodyPr>
            <a:normAutofit/>
          </a:bodyPr>
          <a:lstStyle/>
          <a:p>
            <a:r>
              <a:rPr lang="en-IN" sz="1800" dirty="0">
                <a:latin typeface="Times New Roman" panose="02020603050405020304" pitchFamily="18" charset="0"/>
                <a:ea typeface="Times New Roman" panose="02020603050405020304" pitchFamily="18" charset="0"/>
                <a:cs typeface="Times New Roman" panose="02020603050405020304" pitchFamily="18" charset="0"/>
              </a:rPr>
              <a:t>The COVID-19 that was first identified in China in December 2019 has spread across the globe rapidly infecting over ten million people. The World Health Organization (WHO) declared it as a pandemic on March 11, 2020. </a:t>
            </a:r>
          </a:p>
          <a:p>
            <a:r>
              <a:rPr lang="en-IN" sz="1800" dirty="0">
                <a:latin typeface="Times New Roman" panose="02020603050405020304" pitchFamily="18" charset="0"/>
                <a:ea typeface="Times New Roman" panose="02020603050405020304" pitchFamily="18" charset="0"/>
                <a:cs typeface="Times New Roman" panose="02020603050405020304" pitchFamily="18" charset="0"/>
              </a:rPr>
              <a:t>What makes it even more critical is the lack of testing facility available in many country to control the disease, although many medical laboratories are trying their best to detect virus using blood sample, RT-PCR etc and many companies working toward developing effective solutions to battle this life-threatening disease. </a:t>
            </a:r>
          </a:p>
          <a:p>
            <a:r>
              <a:rPr lang="en-IN" sz="1800" dirty="0">
                <a:latin typeface="Times New Roman" panose="02020603050405020304" pitchFamily="18" charset="0"/>
                <a:ea typeface="Times New Roman" panose="02020603050405020304" pitchFamily="18" charset="0"/>
                <a:cs typeface="Times New Roman" panose="02020603050405020304" pitchFamily="18" charset="0"/>
              </a:rPr>
              <a:t>X-ray images scanning is one of the most encouraging exploration zones; it can help in finding and providing early diagnosis to diseases and gives both quick and precise outcomes. </a:t>
            </a:r>
          </a:p>
        </p:txBody>
      </p:sp>
    </p:spTree>
    <p:extLst>
      <p:ext uri="{BB962C8B-B14F-4D97-AF65-F5344CB8AC3E}">
        <p14:creationId xmlns:p14="http://schemas.microsoft.com/office/powerpoint/2010/main" val="208708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3B52-027A-4C64-A0C4-07349CE5451B}"/>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2737483-8CDD-4D06-96C2-73C3481146BA}"/>
              </a:ext>
            </a:extLst>
          </p:cNvPr>
          <p:cNvSpPr>
            <a:spLocks noGrp="1"/>
          </p:cNvSpPr>
          <p:nvPr>
            <p:ph idx="1"/>
          </p:nvPr>
        </p:nvSpPr>
        <p:spPr/>
        <p:txBody>
          <a:bodyPr/>
          <a:lstStyle/>
          <a:p>
            <a:pPr>
              <a:buFont typeface="Wingdings" panose="05000000000000000000" pitchFamily="2" charset="2"/>
              <a:buChar char="Ø"/>
            </a:pPr>
            <a:r>
              <a:rPr lang="en-US" dirty="0"/>
              <a:t>Detect Covid-19 using X-Ray Image with the help of CNN</a:t>
            </a:r>
          </a:p>
          <a:p>
            <a:pPr>
              <a:buFont typeface="Wingdings" panose="05000000000000000000" pitchFamily="2" charset="2"/>
              <a:buChar char="Ø"/>
            </a:pPr>
            <a:r>
              <a:rPr lang="en-US" dirty="0"/>
              <a:t>Blood test take time to conduct result  approx. 5 hour per patients so with the help of x-ray images our model will predict whether a person have covid-19 or not.</a:t>
            </a:r>
          </a:p>
          <a:p>
            <a:endParaRPr lang="en-IN" dirty="0"/>
          </a:p>
        </p:txBody>
      </p:sp>
    </p:spTree>
    <p:extLst>
      <p:ext uri="{BB962C8B-B14F-4D97-AF65-F5344CB8AC3E}">
        <p14:creationId xmlns:p14="http://schemas.microsoft.com/office/powerpoint/2010/main" val="85023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0A1E3-1530-4330-A625-65271A978754}"/>
              </a:ext>
            </a:extLst>
          </p:cNvPr>
          <p:cNvSpPr>
            <a:spLocks noGrp="1"/>
          </p:cNvSpPr>
          <p:nvPr>
            <p:ph type="title"/>
          </p:nvPr>
        </p:nvSpPr>
        <p:spPr>
          <a:xfrm>
            <a:off x="628650" y="674703"/>
            <a:ext cx="7886700" cy="1015986"/>
          </a:xfrm>
        </p:spPr>
        <p:txBody>
          <a:bodyPr/>
          <a:lstStyle/>
          <a:p>
            <a:r>
              <a:rPr lang="en-US" dirty="0"/>
              <a:t>Dataset</a:t>
            </a:r>
            <a:endParaRPr lang="en-IN" dirty="0"/>
          </a:p>
        </p:txBody>
      </p:sp>
      <p:sp>
        <p:nvSpPr>
          <p:cNvPr id="9" name="Content Placeholder 8">
            <a:extLst>
              <a:ext uri="{FF2B5EF4-FFF2-40B4-BE49-F238E27FC236}">
                <a16:creationId xmlns:a16="http://schemas.microsoft.com/office/drawing/2014/main" id="{F6C9460E-FF2D-4BEF-93C3-78CA4521FD41}"/>
              </a:ext>
            </a:extLst>
          </p:cNvPr>
          <p:cNvSpPr>
            <a:spLocks noGrp="1"/>
          </p:cNvSpPr>
          <p:nvPr>
            <p:ph idx="1"/>
          </p:nvPr>
        </p:nvSpPr>
        <p:spPr>
          <a:xfrm>
            <a:off x="1166765" y="1991909"/>
            <a:ext cx="6251303" cy="1015986"/>
          </a:xfrm>
        </p:spPr>
        <p:txBody>
          <a:bodyPr/>
          <a:lstStyle/>
          <a:p>
            <a:r>
              <a:rPr lang="en-IN" dirty="0">
                <a:hlinkClick r:id="rId2"/>
              </a:rPr>
              <a:t>https://www.kaggle.com/praveengovi/coronahack-chest-xraydataset</a:t>
            </a:r>
            <a:r>
              <a:rPr lang="en-IN" dirty="0"/>
              <a:t> </a:t>
            </a:r>
          </a:p>
          <a:p>
            <a:pPr marL="0" indent="0">
              <a:buNone/>
            </a:pPr>
            <a:endParaRPr lang="en-IN" dirty="0"/>
          </a:p>
        </p:txBody>
      </p:sp>
      <p:pic>
        <p:nvPicPr>
          <p:cNvPr id="11" name="Picture 10">
            <a:extLst>
              <a:ext uri="{FF2B5EF4-FFF2-40B4-BE49-F238E27FC236}">
                <a16:creationId xmlns:a16="http://schemas.microsoft.com/office/drawing/2014/main" id="{AC2743BA-084B-4D56-B4E8-57A2E0C5A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49" y="2610853"/>
            <a:ext cx="8506102" cy="3572444"/>
          </a:xfrm>
          <a:prstGeom prst="rect">
            <a:avLst/>
          </a:prstGeom>
        </p:spPr>
      </p:pic>
    </p:spTree>
    <p:extLst>
      <p:ext uri="{BB962C8B-B14F-4D97-AF65-F5344CB8AC3E}">
        <p14:creationId xmlns:p14="http://schemas.microsoft.com/office/powerpoint/2010/main" val="176145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4870-4834-4D40-887E-904F6E0121B9}"/>
              </a:ext>
            </a:extLst>
          </p:cNvPr>
          <p:cNvSpPr>
            <a:spLocks noGrp="1"/>
          </p:cNvSpPr>
          <p:nvPr>
            <p:ph type="title"/>
          </p:nvPr>
        </p:nvSpPr>
        <p:spPr/>
        <p:txBody>
          <a:bodyPr/>
          <a:lstStyle/>
          <a:p>
            <a:r>
              <a:rPr lang="en-US" dirty="0"/>
              <a:t>Process Flow</a:t>
            </a:r>
            <a:endParaRPr lang="en-IN" dirty="0"/>
          </a:p>
        </p:txBody>
      </p:sp>
      <p:graphicFrame>
        <p:nvGraphicFramePr>
          <p:cNvPr id="4" name="Content Placeholder 3">
            <a:extLst>
              <a:ext uri="{FF2B5EF4-FFF2-40B4-BE49-F238E27FC236}">
                <a16:creationId xmlns:a16="http://schemas.microsoft.com/office/drawing/2014/main" id="{ED6501A9-F479-40F7-A54D-8195074CA80C}"/>
              </a:ext>
            </a:extLst>
          </p:cNvPr>
          <p:cNvGraphicFramePr>
            <a:graphicFrameLocks noGrp="1"/>
          </p:cNvGraphicFramePr>
          <p:nvPr>
            <p:ph idx="1"/>
            <p:extLst>
              <p:ext uri="{D42A27DB-BD31-4B8C-83A1-F6EECF244321}">
                <p14:modId xmlns:p14="http://schemas.microsoft.com/office/powerpoint/2010/main" val="2669667282"/>
              </p:ext>
            </p:extLst>
          </p:nvPr>
        </p:nvGraphicFramePr>
        <p:xfrm>
          <a:off x="822325" y="1846263"/>
          <a:ext cx="75438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340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D948-652A-4624-9ED6-6ECA8EDA7C7F}"/>
              </a:ext>
            </a:extLst>
          </p:cNvPr>
          <p:cNvSpPr>
            <a:spLocks noGrp="1"/>
          </p:cNvSpPr>
          <p:nvPr>
            <p:ph type="title"/>
          </p:nvPr>
        </p:nvSpPr>
        <p:spPr/>
        <p:txBody>
          <a:bodyPr/>
          <a:lstStyle/>
          <a:p>
            <a:r>
              <a:rPr lang="en-US" dirty="0"/>
              <a:t>Model Used</a:t>
            </a:r>
            <a:endParaRPr lang="en-IN" dirty="0"/>
          </a:p>
        </p:txBody>
      </p:sp>
      <p:sp>
        <p:nvSpPr>
          <p:cNvPr id="3" name="Content Placeholder 2">
            <a:extLst>
              <a:ext uri="{FF2B5EF4-FFF2-40B4-BE49-F238E27FC236}">
                <a16:creationId xmlns:a16="http://schemas.microsoft.com/office/drawing/2014/main" id="{9B208174-E9A9-4391-A992-839FF13314FA}"/>
              </a:ext>
            </a:extLst>
          </p:cNvPr>
          <p:cNvSpPr>
            <a:spLocks noGrp="1"/>
          </p:cNvSpPr>
          <p:nvPr>
            <p:ph idx="1"/>
          </p:nvPr>
        </p:nvSpPr>
        <p:spPr>
          <a:xfrm>
            <a:off x="822959" y="1845734"/>
            <a:ext cx="7619705" cy="4023360"/>
          </a:xfrm>
        </p:spPr>
        <p:txBody>
          <a:bodyPr>
            <a:normAutofit/>
          </a:bodyPr>
          <a:lstStyle/>
          <a:p>
            <a:pPr marL="0" indent="0" algn="just">
              <a:buNone/>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Convolution Neural Network: </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 basic CNN was used as a baseline model to achieve a benchmark accuracy for the classification problem. CNN, this type of Neural Network deals with images with the convolution formula and that diminish the number of parameters to train, this can speed up the process of training and may result in better performance as it is optimized to be used.</a:t>
            </a:r>
          </a:p>
          <a:p>
            <a:pPr marL="0" indent="0" algn="just">
              <a:buNone/>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Resnet50:</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ResNet-50 is a convolutional neural network that is 50 layers deep. The reason ResNet-50 has been used is because it solves the vanishing gradient problem by using Identity shortcut connection or skip connections that skip one or more layers.</a:t>
            </a:r>
            <a:r>
              <a:rPr lang="en-US" sz="1600" b="0" i="0" dirty="0">
                <a:solidFill>
                  <a:srgbClr val="292929"/>
                </a:solidFill>
                <a:effectLst/>
                <a:latin typeface="Times New Roman" panose="02020603050405020304" pitchFamily="18" charset="0"/>
                <a:cs typeface="Times New Roman" panose="02020603050405020304" pitchFamily="18" charset="0"/>
              </a:rPr>
              <a:t> It is  pretrained model from the </a:t>
            </a:r>
            <a:r>
              <a:rPr lang="en-US" sz="1600" b="0" i="0" dirty="0" err="1">
                <a:solidFill>
                  <a:srgbClr val="292929"/>
                </a:solidFill>
                <a:effectLst/>
                <a:latin typeface="Times New Roman" panose="02020603050405020304" pitchFamily="18" charset="0"/>
                <a:cs typeface="Times New Roman" panose="02020603050405020304" pitchFamily="18" charset="0"/>
              </a:rPr>
              <a:t>Keras</a:t>
            </a:r>
            <a:r>
              <a:rPr lang="en-US" sz="1600" b="0" i="0" dirty="0">
                <a:solidFill>
                  <a:srgbClr val="292929"/>
                </a:solidFill>
                <a:effectLst/>
                <a:latin typeface="Times New Roman" panose="02020603050405020304" pitchFamily="18" charset="0"/>
                <a:cs typeface="Times New Roman" panose="02020603050405020304" pitchFamily="18" charset="0"/>
              </a:rPr>
              <a:t> Applications has the advantage of allow you to use weights that are already calibrated to make predictions. In this case, we use the weights from </a:t>
            </a:r>
            <a:r>
              <a:rPr lang="en-US" sz="1600" b="0" i="0" dirty="0" err="1">
                <a:solidFill>
                  <a:srgbClr val="292929"/>
                </a:solidFill>
                <a:effectLst/>
                <a:latin typeface="Times New Roman" panose="02020603050405020304" pitchFamily="18" charset="0"/>
                <a:cs typeface="Times New Roman" panose="02020603050405020304" pitchFamily="18" charset="0"/>
              </a:rPr>
              <a:t>Imagenet</a:t>
            </a:r>
            <a:r>
              <a:rPr lang="en-US" sz="1600" b="0" i="0" dirty="0">
                <a:solidFill>
                  <a:srgbClr val="292929"/>
                </a:solidFill>
                <a:effectLst/>
                <a:latin typeface="Times New Roman" panose="02020603050405020304" pitchFamily="18" charset="0"/>
                <a:cs typeface="Times New Roman" panose="02020603050405020304" pitchFamily="18" charset="0"/>
              </a:rPr>
              <a:t> and the network is a ResNet50</a:t>
            </a:r>
            <a:endParaRPr lang="en-IN" dirty="0"/>
          </a:p>
        </p:txBody>
      </p:sp>
    </p:spTree>
    <p:extLst>
      <p:ext uri="{BB962C8B-B14F-4D97-AF65-F5344CB8AC3E}">
        <p14:creationId xmlns:p14="http://schemas.microsoft.com/office/powerpoint/2010/main" val="4096945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6439-3DAC-4322-89B3-F5284D626F48}"/>
              </a:ext>
            </a:extLst>
          </p:cNvPr>
          <p:cNvSpPr>
            <a:spLocks noGrp="1"/>
          </p:cNvSpPr>
          <p:nvPr>
            <p:ph type="title"/>
          </p:nvPr>
        </p:nvSpPr>
        <p:spPr/>
        <p:txBody>
          <a:bodyPr/>
          <a:lstStyle/>
          <a:p>
            <a:r>
              <a:rPr lang="en-US" dirty="0"/>
              <a:t>Accuracy </a:t>
            </a:r>
            <a:endParaRPr lang="en-IN" dirty="0"/>
          </a:p>
        </p:txBody>
      </p:sp>
      <p:graphicFrame>
        <p:nvGraphicFramePr>
          <p:cNvPr id="4" name="Table 4">
            <a:extLst>
              <a:ext uri="{FF2B5EF4-FFF2-40B4-BE49-F238E27FC236}">
                <a16:creationId xmlns:a16="http://schemas.microsoft.com/office/drawing/2014/main" id="{280EAF38-30BE-40CF-9EF9-91ADDBF74481}"/>
              </a:ext>
            </a:extLst>
          </p:cNvPr>
          <p:cNvGraphicFramePr>
            <a:graphicFrameLocks noGrp="1"/>
          </p:cNvGraphicFramePr>
          <p:nvPr>
            <p:ph idx="1"/>
            <p:extLst>
              <p:ext uri="{D42A27DB-BD31-4B8C-83A1-F6EECF244321}">
                <p14:modId xmlns:p14="http://schemas.microsoft.com/office/powerpoint/2010/main" val="1358967297"/>
              </p:ext>
            </p:extLst>
          </p:nvPr>
        </p:nvGraphicFramePr>
        <p:xfrm>
          <a:off x="754602" y="2125609"/>
          <a:ext cx="3275859" cy="738724"/>
        </p:xfrm>
        <a:graphic>
          <a:graphicData uri="http://schemas.openxmlformats.org/drawingml/2006/table">
            <a:tbl>
              <a:tblPr firstRow="1" bandRow="1">
                <a:tableStyleId>{9DCAF9ED-07DC-4A11-8D7F-57B35C25682E}</a:tableStyleId>
              </a:tblPr>
              <a:tblGrid>
                <a:gridCol w="3275859">
                  <a:extLst>
                    <a:ext uri="{9D8B030D-6E8A-4147-A177-3AD203B41FA5}">
                      <a16:colId xmlns:a16="http://schemas.microsoft.com/office/drawing/2014/main" val="1929493814"/>
                    </a:ext>
                  </a:extLst>
                </a:gridCol>
              </a:tblGrid>
              <a:tr h="367884">
                <a:tc>
                  <a:txBody>
                    <a:bodyPr/>
                    <a:lstStyle/>
                    <a:p>
                      <a:r>
                        <a:rPr lang="en-US" dirty="0"/>
                        <a:t>Base CNN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9462258"/>
                  </a:ext>
                </a:extLst>
              </a:tr>
              <a:tr h="370840">
                <a:tc>
                  <a:txBody>
                    <a:bodyPr/>
                    <a:lstStyle/>
                    <a:p>
                      <a:r>
                        <a:rPr lang="en-IN" dirty="0"/>
                        <a:t>0.7950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9183803"/>
                  </a:ext>
                </a:extLst>
              </a:tr>
            </a:tbl>
          </a:graphicData>
        </a:graphic>
      </p:graphicFrame>
      <p:graphicFrame>
        <p:nvGraphicFramePr>
          <p:cNvPr id="7" name="Table 7">
            <a:extLst>
              <a:ext uri="{FF2B5EF4-FFF2-40B4-BE49-F238E27FC236}">
                <a16:creationId xmlns:a16="http://schemas.microsoft.com/office/drawing/2014/main" id="{DDFB09D8-2F97-41AB-BF51-7BA7692BBE28}"/>
              </a:ext>
            </a:extLst>
          </p:cNvPr>
          <p:cNvGraphicFramePr>
            <a:graphicFrameLocks noGrp="1"/>
          </p:cNvGraphicFramePr>
          <p:nvPr>
            <p:extLst>
              <p:ext uri="{D42A27DB-BD31-4B8C-83A1-F6EECF244321}">
                <p14:modId xmlns:p14="http://schemas.microsoft.com/office/powerpoint/2010/main" val="1625400722"/>
              </p:ext>
            </p:extLst>
          </p:nvPr>
        </p:nvGraphicFramePr>
        <p:xfrm>
          <a:off x="4767309" y="2124131"/>
          <a:ext cx="3204839" cy="741680"/>
        </p:xfrm>
        <a:graphic>
          <a:graphicData uri="http://schemas.openxmlformats.org/drawingml/2006/table">
            <a:tbl>
              <a:tblPr firstRow="1" bandRow="1">
                <a:tableStyleId>{21E4AEA4-8DFA-4A89-87EB-49C32662AFE0}</a:tableStyleId>
              </a:tblPr>
              <a:tblGrid>
                <a:gridCol w="3204839">
                  <a:extLst>
                    <a:ext uri="{9D8B030D-6E8A-4147-A177-3AD203B41FA5}">
                      <a16:colId xmlns:a16="http://schemas.microsoft.com/office/drawing/2014/main" val="274660767"/>
                    </a:ext>
                  </a:extLst>
                </a:gridCol>
              </a:tblGrid>
              <a:tr h="370840">
                <a:tc>
                  <a:txBody>
                    <a:bodyPr/>
                    <a:lstStyle/>
                    <a:p>
                      <a:r>
                        <a:rPr lang="en-US" dirty="0"/>
                        <a:t>ResNet50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530654"/>
                  </a:ext>
                </a:extLst>
              </a:tr>
              <a:tr h="370840">
                <a:tc>
                  <a:txBody>
                    <a:bodyPr/>
                    <a:lstStyle/>
                    <a:p>
                      <a:r>
                        <a:rPr lang="en-IN" dirty="0"/>
                        <a:t>0.7422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874813"/>
                  </a:ext>
                </a:extLst>
              </a:tr>
            </a:tbl>
          </a:graphicData>
        </a:graphic>
      </p:graphicFrame>
      <p:pic>
        <p:nvPicPr>
          <p:cNvPr id="9" name="Picture 8">
            <a:extLst>
              <a:ext uri="{FF2B5EF4-FFF2-40B4-BE49-F238E27FC236}">
                <a16:creationId xmlns:a16="http://schemas.microsoft.com/office/drawing/2014/main" id="{73828215-BD96-4436-A76A-388F3506E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9920" y="3249625"/>
            <a:ext cx="4031329" cy="2507197"/>
          </a:xfrm>
          <a:prstGeom prst="rect">
            <a:avLst/>
          </a:prstGeom>
        </p:spPr>
      </p:pic>
      <p:pic>
        <p:nvPicPr>
          <p:cNvPr id="5" name="Picture 4">
            <a:extLst>
              <a:ext uri="{FF2B5EF4-FFF2-40B4-BE49-F238E27FC236}">
                <a16:creationId xmlns:a16="http://schemas.microsoft.com/office/drawing/2014/main" id="{F334E320-C135-4646-A8F9-9198BC334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176" y="3249625"/>
            <a:ext cx="3741744" cy="2499577"/>
          </a:xfrm>
          <a:prstGeom prst="rect">
            <a:avLst/>
          </a:prstGeom>
        </p:spPr>
      </p:pic>
    </p:spTree>
    <p:extLst>
      <p:ext uri="{BB962C8B-B14F-4D97-AF65-F5344CB8AC3E}">
        <p14:creationId xmlns:p14="http://schemas.microsoft.com/office/powerpoint/2010/main" val="115952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B084-12A9-4C21-95C6-735A73BD1295}"/>
              </a:ext>
            </a:extLst>
          </p:cNvPr>
          <p:cNvSpPr>
            <a:spLocks noGrp="1"/>
          </p:cNvSpPr>
          <p:nvPr>
            <p:ph type="title"/>
          </p:nvPr>
        </p:nvSpPr>
        <p:spPr/>
        <p:txBody>
          <a:bodyPr/>
          <a:lstStyle/>
          <a:p>
            <a:r>
              <a:rPr lang="en-US" dirty="0"/>
              <a:t>Future Research</a:t>
            </a:r>
            <a:endParaRPr lang="en-IN" dirty="0"/>
          </a:p>
        </p:txBody>
      </p:sp>
      <p:sp>
        <p:nvSpPr>
          <p:cNvPr id="3" name="Content Placeholder 2">
            <a:extLst>
              <a:ext uri="{FF2B5EF4-FFF2-40B4-BE49-F238E27FC236}">
                <a16:creationId xmlns:a16="http://schemas.microsoft.com/office/drawing/2014/main" id="{713944C4-0922-4FED-8363-B89C13888EAD}"/>
              </a:ext>
            </a:extLst>
          </p:cNvPr>
          <p:cNvSpPr>
            <a:spLocks noGrp="1"/>
          </p:cNvSpPr>
          <p:nvPr>
            <p:ph idx="1"/>
          </p:nvPr>
        </p:nvSpPr>
        <p:spPr/>
        <p:txBody>
          <a:bodyPr/>
          <a:lstStyle/>
          <a:p>
            <a:pPr algn="just">
              <a:spcBef>
                <a:spcPts val="495"/>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Lato"/>
              </a:rPr>
              <a:t>More images for Covid19 as well as Non Covid19 would lead to much better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results</a:t>
            </a:r>
            <a:endParaRPr lang="en-IN" sz="1800" dirty="0">
              <a:effectLst/>
              <a:latin typeface="Times New Roman" panose="02020603050405020304" pitchFamily="18" charset="0"/>
              <a:ea typeface="Lato"/>
              <a:cs typeface="Times New Roman" panose="02020603050405020304" pitchFamily="18" charset="0"/>
            </a:endParaRPr>
          </a:p>
          <a:p>
            <a:pPr algn="just">
              <a:spcBef>
                <a:spcPts val="495"/>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Along with Results (Covid19 and NonCovid19), probabilities would be given</a:t>
            </a:r>
            <a:endParaRPr lang="en-IN" sz="1800" dirty="0">
              <a:effectLst/>
              <a:latin typeface="Times New Roman" panose="02020603050405020304" pitchFamily="18" charset="0"/>
              <a:ea typeface="Lato"/>
              <a:cs typeface="Times New Roman" panose="02020603050405020304" pitchFamily="18" charset="0"/>
            </a:endParaRPr>
          </a:p>
          <a:p>
            <a:pPr algn="just">
              <a:spcBef>
                <a:spcPts val="495"/>
              </a:spcBef>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New State of the art models can be used for better results  </a:t>
            </a:r>
            <a:endParaRPr lang="en-IN" sz="1800" dirty="0">
              <a:effectLst/>
              <a:latin typeface="Times New Roman" panose="02020603050405020304" pitchFamily="18" charset="0"/>
              <a:ea typeface="Lato"/>
              <a:cs typeface="Times New Roman" panose="02020603050405020304" pitchFamily="18" charset="0"/>
            </a:endParaRPr>
          </a:p>
          <a:p>
            <a:endParaRPr lang="en-IN" dirty="0"/>
          </a:p>
        </p:txBody>
      </p:sp>
    </p:spTree>
    <p:extLst>
      <p:ext uri="{BB962C8B-B14F-4D97-AF65-F5344CB8AC3E}">
        <p14:creationId xmlns:p14="http://schemas.microsoft.com/office/powerpoint/2010/main" val="350809165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808</TotalTime>
  <Words>432</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Calibri Light</vt:lpstr>
      <vt:lpstr>Fjalla One</vt:lpstr>
      <vt:lpstr>Times New Roman</vt:lpstr>
      <vt:lpstr>Wingdings</vt:lpstr>
      <vt:lpstr>Retrospect</vt:lpstr>
      <vt:lpstr>Covid-19 Detection Using Deep Learning</vt:lpstr>
      <vt:lpstr>Outline</vt:lpstr>
      <vt:lpstr>Introduction </vt:lpstr>
      <vt:lpstr>Objective</vt:lpstr>
      <vt:lpstr>Dataset</vt:lpstr>
      <vt:lpstr>Process Flow</vt:lpstr>
      <vt:lpstr>Model Used</vt:lpstr>
      <vt:lpstr>Accuracy </vt:lpstr>
      <vt:lpstr>Future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Detection Using Deep Learning</dc:title>
  <dc:creator>NirajPatel</dc:creator>
  <cp:lastModifiedBy>NIRAJ PATEL</cp:lastModifiedBy>
  <cp:revision>20</cp:revision>
  <dcterms:created xsi:type="dcterms:W3CDTF">2021-06-29T07:11:23Z</dcterms:created>
  <dcterms:modified xsi:type="dcterms:W3CDTF">2021-07-22T14:15:40Z</dcterms:modified>
</cp:coreProperties>
</file>