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2"/>
  </p:normalViewPr>
  <p:slideViewPr>
    <p:cSldViewPr snapToGrid="0" snapToObjects="1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8305E-D2FC-0B4C-8249-F5914801F383}" type="datetimeFigureOut">
              <a:rPr lang="en-US" smtClean="0"/>
              <a:t>4/14/23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E038C-54F4-0F44-8B16-DBA867F25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89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C182-8449-6C40-9B7E-9A5991D3F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72903-0FCD-1E45-BE85-28A6875DA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275AB-1B9D-7647-81D3-5BC5DF2EE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F063-99B1-984F-9E53-76E343F2534D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8F2D3-E480-CE4E-BEBC-30CDE008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16DC9-D7F8-6445-99F2-FBBA1AA00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875E-7617-AC48-A9C7-1E212390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37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C41D-7098-C24D-836A-80F0C13A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2A3FA-E7FB-8144-A7F8-A180A7014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BBFB9-0A8C-2445-9356-B00D822F9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F063-99B1-984F-9E53-76E343F2534D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1B3D0-E061-0A4A-8063-5154E0DEB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7F308-A391-6E43-BE46-7D2BF505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875E-7617-AC48-A9C7-1E212390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8D14FE-EE08-324A-8935-8374F58BD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0824F-96BD-0F48-A441-B9214E854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F1C8F-493E-264E-95F5-0EFA70174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F063-99B1-984F-9E53-76E343F2534D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6E825-A522-354C-935F-F0EB30145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E5852-2538-9949-8122-AD1D0EA4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875E-7617-AC48-A9C7-1E212390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2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D7A1C-F966-F748-ABD8-2CC783C4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39954-DDC8-EA4C-91E7-784F7B84A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F62D2-76E1-A440-9FD0-1139D34F8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F063-99B1-984F-9E53-76E343F2534D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68AEB-E9FD-874D-81AC-E3CE457AD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C16AE-0C4C-0549-AC04-EF75018C5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875E-7617-AC48-A9C7-1E212390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56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090F0-3EF3-AB47-8695-1240D657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2CCE7-5F93-934A-BF19-EF781E474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7E3D4-72BF-C743-B791-7A7EAE6D6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F063-99B1-984F-9E53-76E343F2534D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E8F49-DDB7-8E42-A52B-BE695D4B5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2C72C-5A4E-B54F-BBA1-854614A43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875E-7617-AC48-A9C7-1E212390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82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D629-FACC-044C-95C4-FAEFEA56F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86234-03D2-0C4D-A5DB-FBB5EB5FC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0BA2C-6CA6-8345-B206-46D9ABC49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EC4F9-0DDE-C241-9D31-3AC67D629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F063-99B1-984F-9E53-76E343F2534D}" type="datetimeFigureOut">
              <a:rPr lang="en-US" smtClean="0"/>
              <a:t>4/14/23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D8C84-A5A5-C14C-AB82-DDF9586F4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0CAD9-6F7A-6D45-A2AA-42B534FA0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875E-7617-AC48-A9C7-1E212390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9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3C5D7-3CE3-0547-B4F5-D70B7590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9D3C6-F92A-904C-B60E-548BFDE9B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EF57B-CE6D-0345-8D54-D79EC4BB3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1F7EC-BDAA-804E-A819-787C9113E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BD7AB-0F7E-234B-A509-D85FF0E8C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30F162-200B-594C-8AB4-CCACA3D69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F063-99B1-984F-9E53-76E343F2534D}" type="datetimeFigureOut">
              <a:rPr lang="en-US" smtClean="0"/>
              <a:t>4/14/23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B391C8-AFC4-3D4C-8504-069D9F472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3B2F2F-9F9B-8044-B415-95F884E1C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875E-7617-AC48-A9C7-1E212390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15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68CF6-B303-8940-A670-C1DDE9B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1E9E75-A43A-6848-A644-74D311B41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F063-99B1-984F-9E53-76E343F2534D}" type="datetimeFigureOut">
              <a:rPr lang="en-US" smtClean="0"/>
              <a:t>4/14/23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A9ABB4-2A3E-684D-A60E-EB842B54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58F50-A0B3-3D4E-BE5D-F40DB0190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875E-7617-AC48-A9C7-1E212390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9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D8DFC4-C79B-3747-A0F0-C474AFC4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F063-99B1-984F-9E53-76E343F2534D}" type="datetimeFigureOut">
              <a:rPr lang="en-US" smtClean="0"/>
              <a:t>4/14/23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65A5D9-EDE6-4042-9C4B-5071F600D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0574B-0770-7A42-A72C-9466174B3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875E-7617-AC48-A9C7-1E212390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9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FD2C4-5EBE-4845-9C22-6C0D05511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3F8D2-F80C-C542-A0EC-C91EFA116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C9A10-7788-AE46-A1FA-64B67B072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8F523-5726-EC4A-8214-37C13CCC7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F063-99B1-984F-9E53-76E343F2534D}" type="datetimeFigureOut">
              <a:rPr lang="en-US" smtClean="0"/>
              <a:t>4/14/23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5F38E-ADA3-744C-952C-FEC158B4E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47DB6-29AB-4C47-A904-11651CFD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875E-7617-AC48-A9C7-1E212390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26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A9F19-C5B8-3640-8085-FB1307DFA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482B99-2A8B-DA48-B125-19B4969EF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39167-4B04-C74E-BFCE-B3BEC4FD4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4F298-DFF4-2C47-9712-755A1FDB9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F063-99B1-984F-9E53-76E343F2534D}" type="datetimeFigureOut">
              <a:rPr lang="en-US" smtClean="0"/>
              <a:t>4/14/23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B4238-09D2-6A44-B962-06942B9C3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F2B0A-6967-C947-8961-DD062D5E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875E-7617-AC48-A9C7-1E212390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6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675939-6CDE-1A44-AC6C-2C5E88A31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8E399-4AB7-8441-9EC0-587C18BC7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A5715-B881-6A4A-A685-13B603C54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F063-99B1-984F-9E53-76E343F2534D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8451A-E827-5C45-A371-03CBF9E96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B213E-A345-9C45-A1A3-58C835839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7875E-7617-AC48-A9C7-1E212390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7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CFB8BB-F90C-924E-835D-DE1491330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52235"/>
            <a:ext cx="10905066" cy="2753529"/>
          </a:xfrm>
          <a:prstGeom prst="rect">
            <a:avLst/>
          </a:prstGeom>
          <a:ln>
            <a:noFill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28F675F-ABE7-7544-AF3F-FDDA95E7D473}"/>
              </a:ext>
            </a:extLst>
          </p:cNvPr>
          <p:cNvSpPr/>
          <p:nvPr/>
        </p:nvSpPr>
        <p:spPr>
          <a:xfrm>
            <a:off x="4635380" y="45214"/>
            <a:ext cx="29212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Workflow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7294EE-BE8D-D544-BD76-9D6A7F3B1CD4}"/>
              </a:ext>
            </a:extLst>
          </p:cNvPr>
          <p:cNvSpPr/>
          <p:nvPr/>
        </p:nvSpPr>
        <p:spPr>
          <a:xfrm>
            <a:off x="4329113" y="4371975"/>
            <a:ext cx="1600200" cy="30003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8565A4-64C2-254F-939B-95F4183053AE}"/>
              </a:ext>
            </a:extLst>
          </p:cNvPr>
          <p:cNvSpPr txBox="1"/>
          <p:nvPr/>
        </p:nvSpPr>
        <p:spPr>
          <a:xfrm>
            <a:off x="4073128" y="4346302"/>
            <a:ext cx="21121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Abadi" panose="020F0502020204030204" pitchFamily="34" charset="0"/>
                <a:cs typeface="Abadi" panose="020F0502020204030204" pitchFamily="34" charset="0"/>
              </a:rPr>
              <a:t>DATA FACTORY</a:t>
            </a:r>
          </a:p>
        </p:txBody>
      </p:sp>
    </p:spTree>
    <p:extLst>
      <p:ext uri="{BB962C8B-B14F-4D97-AF65-F5344CB8AC3E}">
        <p14:creationId xmlns:p14="http://schemas.microsoft.com/office/powerpoint/2010/main" val="111786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DA1F9C-0E5B-624D-91CF-824E1F2BA697}"/>
              </a:ext>
            </a:extLst>
          </p:cNvPr>
          <p:cNvSpPr/>
          <p:nvPr/>
        </p:nvSpPr>
        <p:spPr>
          <a:xfrm>
            <a:off x="1509789" y="45214"/>
            <a:ext cx="91724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PowerBI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Visualization/ Analytics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3716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DA1F9C-0E5B-624D-91CF-824E1F2BA697}"/>
              </a:ext>
            </a:extLst>
          </p:cNvPr>
          <p:cNvSpPr/>
          <p:nvPr/>
        </p:nvSpPr>
        <p:spPr>
          <a:xfrm>
            <a:off x="4312979" y="45214"/>
            <a:ext cx="35660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Source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CAC0292-B987-7A45-908B-CB92B1A2BBC5}"/>
              </a:ext>
            </a:extLst>
          </p:cNvPr>
          <p:cNvGrpSpPr/>
          <p:nvPr/>
        </p:nvGrpSpPr>
        <p:grpSpPr>
          <a:xfrm>
            <a:off x="326858" y="1356562"/>
            <a:ext cx="11538284" cy="3311691"/>
            <a:chOff x="326858" y="1356562"/>
            <a:chExt cx="11538284" cy="33116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2C98EE2-2627-714F-AA0E-C97D53ED40F8}"/>
                </a:ext>
              </a:extLst>
            </p:cNvPr>
            <p:cNvSpPr/>
            <p:nvPr/>
          </p:nvSpPr>
          <p:spPr>
            <a:xfrm>
              <a:off x="4706352" y="1356562"/>
              <a:ext cx="2779294" cy="9625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Python </a:t>
              </a:r>
              <a:r>
                <a:rPr lang="en-US" dirty="0" err="1"/>
                <a:t>Tweepy</a:t>
              </a:r>
              <a:r>
                <a:rPr lang="en-US" dirty="0"/>
                <a:t> API Script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97E0A79-0862-084F-A726-1C330DC9F8AD}"/>
                </a:ext>
              </a:extLst>
            </p:cNvPr>
            <p:cNvGrpSpPr/>
            <p:nvPr/>
          </p:nvGrpSpPr>
          <p:grpSpPr>
            <a:xfrm>
              <a:off x="326858" y="2707106"/>
              <a:ext cx="11538284" cy="1961147"/>
              <a:chOff x="348916" y="1973179"/>
              <a:chExt cx="11538284" cy="1961147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1B55F32-260E-6141-B0E8-9BD9EF9ABE71}"/>
                  </a:ext>
                </a:extLst>
              </p:cNvPr>
              <p:cNvSpPr/>
              <p:nvPr/>
            </p:nvSpPr>
            <p:spPr>
              <a:xfrm>
                <a:off x="348916" y="1973179"/>
                <a:ext cx="11538284" cy="196114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A5F935B-1F2D-054D-A0F3-978241AE0365}"/>
                  </a:ext>
                </a:extLst>
              </p:cNvPr>
              <p:cNvSpPr/>
              <p:nvPr/>
            </p:nvSpPr>
            <p:spPr>
              <a:xfrm>
                <a:off x="731922" y="2466474"/>
                <a:ext cx="2779294" cy="96252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Fetches Data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4FF60FB-4BED-CD49-86C2-753E3D32DD97}"/>
                  </a:ext>
                </a:extLst>
              </p:cNvPr>
              <p:cNvSpPr/>
              <p:nvPr/>
            </p:nvSpPr>
            <p:spPr>
              <a:xfrm>
                <a:off x="4706353" y="2466474"/>
                <a:ext cx="2779294" cy="96252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 Cleaning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50EE4F7-8565-BE4D-AD4D-27D4418F5A6F}"/>
                  </a:ext>
                </a:extLst>
              </p:cNvPr>
              <p:cNvSpPr/>
              <p:nvPr/>
            </p:nvSpPr>
            <p:spPr>
              <a:xfrm>
                <a:off x="8680784" y="2466474"/>
                <a:ext cx="2779294" cy="96252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Saves CSV and Json Files to Azure Blob Storage</a:t>
                </a:r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E76A116-0D72-9145-B350-A6D1590D5D0B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6095999" y="2319088"/>
              <a:ext cx="1" cy="3880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C19D3EE-46AE-A449-927D-6851670BA391}"/>
                </a:ext>
              </a:extLst>
            </p:cNvPr>
            <p:cNvCxnSpPr/>
            <p:nvPr/>
          </p:nvCxnSpPr>
          <p:spPr>
            <a:xfrm>
              <a:off x="3489158" y="3669632"/>
              <a:ext cx="11951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B880B86-A065-0141-BC22-2AA2A7F2FC22}"/>
                </a:ext>
              </a:extLst>
            </p:cNvPr>
            <p:cNvCxnSpPr/>
            <p:nvPr/>
          </p:nvCxnSpPr>
          <p:spPr>
            <a:xfrm>
              <a:off x="7485646" y="3669632"/>
              <a:ext cx="11951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904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3840537-68A1-F24C-97A6-A6AAE4F0A163}"/>
              </a:ext>
            </a:extLst>
          </p:cNvPr>
          <p:cNvGrpSpPr/>
          <p:nvPr/>
        </p:nvGrpSpPr>
        <p:grpSpPr>
          <a:xfrm>
            <a:off x="326858" y="1356562"/>
            <a:ext cx="11538284" cy="4662235"/>
            <a:chOff x="326858" y="1356562"/>
            <a:chExt cx="11538284" cy="46622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6955DC9-73EF-EF44-B4C4-9F097CB1752F}"/>
                </a:ext>
              </a:extLst>
            </p:cNvPr>
            <p:cNvSpPr/>
            <p:nvPr/>
          </p:nvSpPr>
          <p:spPr>
            <a:xfrm>
              <a:off x="4706352" y="1356562"/>
              <a:ext cx="2779294" cy="9625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Step 1: Run Python Script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A751E66-7F7D-6B4F-B546-A5297E6F2103}"/>
                </a:ext>
              </a:extLst>
            </p:cNvPr>
            <p:cNvGrpSpPr/>
            <p:nvPr/>
          </p:nvGrpSpPr>
          <p:grpSpPr>
            <a:xfrm>
              <a:off x="326858" y="2707106"/>
              <a:ext cx="11538284" cy="1961147"/>
              <a:chOff x="348916" y="1973179"/>
              <a:chExt cx="11538284" cy="1961147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4CABDA2-DF25-D347-8678-42B76A6DF4A8}"/>
                  </a:ext>
                </a:extLst>
              </p:cNvPr>
              <p:cNvSpPr/>
              <p:nvPr/>
            </p:nvSpPr>
            <p:spPr>
              <a:xfrm>
                <a:off x="348916" y="1973179"/>
                <a:ext cx="11538284" cy="196114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7C72603-7289-3840-A458-A917042B39FF}"/>
                  </a:ext>
                </a:extLst>
              </p:cNvPr>
              <p:cNvSpPr/>
              <p:nvPr/>
            </p:nvSpPr>
            <p:spPr>
              <a:xfrm>
                <a:off x="731922" y="2466474"/>
                <a:ext cx="2779294" cy="96252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Azure Batch Account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3593631-3676-9A4F-94FD-C9A7F92ECF35}"/>
                  </a:ext>
                </a:extLst>
              </p:cNvPr>
              <p:cNvSpPr/>
              <p:nvPr/>
            </p:nvSpPr>
            <p:spPr>
              <a:xfrm>
                <a:off x="4706353" y="2466474"/>
                <a:ext cx="2779294" cy="96252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Batch Pools and Nodes Pre-Installed with Python Libraries 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780694F-F00A-834D-B708-20B61E576C9A}"/>
                  </a:ext>
                </a:extLst>
              </p:cNvPr>
              <p:cNvSpPr/>
              <p:nvPr/>
            </p:nvSpPr>
            <p:spPr>
              <a:xfrm>
                <a:off x="8680784" y="2466474"/>
                <a:ext cx="2779294" cy="96252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Runs Script in Small VM Based on Node Availability</a:t>
                </a:r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F2DAB61-C679-8A41-920A-9F96C8D09270}"/>
                </a:ext>
              </a:extLst>
            </p:cNvPr>
            <p:cNvCxnSpPr>
              <a:stCxn id="5" idx="2"/>
              <a:endCxn id="12" idx="0"/>
            </p:cNvCxnSpPr>
            <p:nvPr/>
          </p:nvCxnSpPr>
          <p:spPr>
            <a:xfrm>
              <a:off x="6095999" y="2319088"/>
              <a:ext cx="1" cy="3880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B8126C8-077A-9640-AE70-64252C7D3ABF}"/>
                </a:ext>
              </a:extLst>
            </p:cNvPr>
            <p:cNvCxnSpPr/>
            <p:nvPr/>
          </p:nvCxnSpPr>
          <p:spPr>
            <a:xfrm>
              <a:off x="6073941" y="4668256"/>
              <a:ext cx="1" cy="3880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1A7D8DD-B640-D54A-9D83-D276D447ECA9}"/>
                </a:ext>
              </a:extLst>
            </p:cNvPr>
            <p:cNvSpPr/>
            <p:nvPr/>
          </p:nvSpPr>
          <p:spPr>
            <a:xfrm>
              <a:off x="4684294" y="5056271"/>
              <a:ext cx="2779294" cy="9625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Azure Storage Container Blob Now has CSV Data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12D5740-DB33-DC4B-8B40-8A60FB24529A}"/>
                </a:ext>
              </a:extLst>
            </p:cNvPr>
            <p:cNvCxnSpPr/>
            <p:nvPr/>
          </p:nvCxnSpPr>
          <p:spPr>
            <a:xfrm>
              <a:off x="3489158" y="3669632"/>
              <a:ext cx="11951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D48B36D-5755-4F49-AFFE-9579D0F8BE8F}"/>
                </a:ext>
              </a:extLst>
            </p:cNvPr>
            <p:cNvCxnSpPr/>
            <p:nvPr/>
          </p:nvCxnSpPr>
          <p:spPr>
            <a:xfrm>
              <a:off x="7485646" y="3669632"/>
              <a:ext cx="11951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27E08FA-9182-8942-912F-C45BA836FA40}"/>
              </a:ext>
            </a:extLst>
          </p:cNvPr>
          <p:cNvSpPr/>
          <p:nvPr/>
        </p:nvSpPr>
        <p:spPr>
          <a:xfrm>
            <a:off x="3348907" y="45214"/>
            <a:ext cx="54941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Azure Data Factory</a:t>
            </a:r>
          </a:p>
        </p:txBody>
      </p:sp>
    </p:spTree>
    <p:extLst>
      <p:ext uri="{BB962C8B-B14F-4D97-AF65-F5344CB8AC3E}">
        <p14:creationId xmlns:p14="http://schemas.microsoft.com/office/powerpoint/2010/main" val="424480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AD705347-7D63-B246-86EE-EF1C8F1FD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7" y="1179095"/>
            <a:ext cx="11483520" cy="428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3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3840537-68A1-F24C-97A6-A6AAE4F0A163}"/>
              </a:ext>
            </a:extLst>
          </p:cNvPr>
          <p:cNvGrpSpPr/>
          <p:nvPr/>
        </p:nvGrpSpPr>
        <p:grpSpPr>
          <a:xfrm>
            <a:off x="326858" y="1356562"/>
            <a:ext cx="11538284" cy="4662235"/>
            <a:chOff x="326858" y="1356562"/>
            <a:chExt cx="11538284" cy="46622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6955DC9-73EF-EF44-B4C4-9F097CB1752F}"/>
                </a:ext>
              </a:extLst>
            </p:cNvPr>
            <p:cNvSpPr/>
            <p:nvPr/>
          </p:nvSpPr>
          <p:spPr>
            <a:xfrm>
              <a:off x="4706352" y="1356562"/>
              <a:ext cx="2779294" cy="9625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Step 2: Data Refresh for All Tables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A751E66-7F7D-6B4F-B546-A5297E6F2103}"/>
                </a:ext>
              </a:extLst>
            </p:cNvPr>
            <p:cNvGrpSpPr/>
            <p:nvPr/>
          </p:nvGrpSpPr>
          <p:grpSpPr>
            <a:xfrm>
              <a:off x="326858" y="2707106"/>
              <a:ext cx="11538284" cy="1961147"/>
              <a:chOff x="348916" y="1973179"/>
              <a:chExt cx="11538284" cy="1961147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4CABDA2-DF25-D347-8678-42B76A6DF4A8}"/>
                  </a:ext>
                </a:extLst>
              </p:cNvPr>
              <p:cNvSpPr/>
              <p:nvPr/>
            </p:nvSpPr>
            <p:spPr>
              <a:xfrm>
                <a:off x="348916" y="1973179"/>
                <a:ext cx="11538284" cy="196114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7C72603-7289-3840-A458-A917042B39FF}"/>
                  </a:ext>
                </a:extLst>
              </p:cNvPr>
              <p:cNvSpPr/>
              <p:nvPr/>
            </p:nvSpPr>
            <p:spPr>
              <a:xfrm>
                <a:off x="731922" y="2466474"/>
                <a:ext cx="2779294" cy="96252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Fetch Source CSV File from Azure Blob Container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3593631-3676-9A4F-94FD-C9A7F92ECF35}"/>
                  </a:ext>
                </a:extLst>
              </p:cNvPr>
              <p:cNvSpPr/>
              <p:nvPr/>
            </p:nvSpPr>
            <p:spPr>
              <a:xfrm>
                <a:off x="4706353" y="2361195"/>
                <a:ext cx="2779294" cy="123623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Run Stored Proc in Azure SQL Database to Archive and Clean Data in SQL/Cosmos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780694F-F00A-834D-B708-20B61E576C9A}"/>
                  </a:ext>
                </a:extLst>
              </p:cNvPr>
              <p:cNvSpPr/>
              <p:nvPr/>
            </p:nvSpPr>
            <p:spPr>
              <a:xfrm>
                <a:off x="8680784" y="2466474"/>
                <a:ext cx="2779294" cy="96252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Push Data to Sink or Destination Tables</a:t>
                </a:r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F2DAB61-C679-8A41-920A-9F96C8D09270}"/>
                </a:ext>
              </a:extLst>
            </p:cNvPr>
            <p:cNvCxnSpPr>
              <a:stCxn id="5" idx="2"/>
              <a:endCxn id="12" idx="0"/>
            </p:cNvCxnSpPr>
            <p:nvPr/>
          </p:nvCxnSpPr>
          <p:spPr>
            <a:xfrm>
              <a:off x="6095999" y="2319088"/>
              <a:ext cx="1" cy="3880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B8126C8-077A-9640-AE70-64252C7D3ABF}"/>
                </a:ext>
              </a:extLst>
            </p:cNvPr>
            <p:cNvCxnSpPr/>
            <p:nvPr/>
          </p:nvCxnSpPr>
          <p:spPr>
            <a:xfrm>
              <a:off x="6073941" y="4668256"/>
              <a:ext cx="1" cy="3880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1A7D8DD-B640-D54A-9D83-D276D447ECA9}"/>
                </a:ext>
              </a:extLst>
            </p:cNvPr>
            <p:cNvSpPr/>
            <p:nvPr/>
          </p:nvSpPr>
          <p:spPr>
            <a:xfrm>
              <a:off x="4684294" y="5056271"/>
              <a:ext cx="2779294" cy="9625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Cosmos and SQL Database Now has Refreshed Data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12D5740-DB33-DC4B-8B40-8A60FB24529A}"/>
                </a:ext>
              </a:extLst>
            </p:cNvPr>
            <p:cNvCxnSpPr/>
            <p:nvPr/>
          </p:nvCxnSpPr>
          <p:spPr>
            <a:xfrm>
              <a:off x="3489158" y="3669632"/>
              <a:ext cx="11951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D48B36D-5755-4F49-AFFE-9579D0F8BE8F}"/>
                </a:ext>
              </a:extLst>
            </p:cNvPr>
            <p:cNvCxnSpPr/>
            <p:nvPr/>
          </p:nvCxnSpPr>
          <p:spPr>
            <a:xfrm>
              <a:off x="7485646" y="3669632"/>
              <a:ext cx="11951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27E08FA-9182-8942-912F-C45BA836FA40}"/>
              </a:ext>
            </a:extLst>
          </p:cNvPr>
          <p:cNvSpPr/>
          <p:nvPr/>
        </p:nvSpPr>
        <p:spPr>
          <a:xfrm>
            <a:off x="3348907" y="45214"/>
            <a:ext cx="54941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Azure Data Factory</a:t>
            </a:r>
          </a:p>
        </p:txBody>
      </p:sp>
    </p:spTree>
    <p:extLst>
      <p:ext uri="{BB962C8B-B14F-4D97-AF65-F5344CB8AC3E}">
        <p14:creationId xmlns:p14="http://schemas.microsoft.com/office/powerpoint/2010/main" val="1287541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3840537-68A1-F24C-97A6-A6AAE4F0A163}"/>
              </a:ext>
            </a:extLst>
          </p:cNvPr>
          <p:cNvGrpSpPr/>
          <p:nvPr/>
        </p:nvGrpSpPr>
        <p:grpSpPr>
          <a:xfrm>
            <a:off x="326858" y="1356562"/>
            <a:ext cx="11538284" cy="4662235"/>
            <a:chOff x="326858" y="1356562"/>
            <a:chExt cx="11538284" cy="46622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6955DC9-73EF-EF44-B4C4-9F097CB1752F}"/>
                </a:ext>
              </a:extLst>
            </p:cNvPr>
            <p:cNvSpPr/>
            <p:nvPr/>
          </p:nvSpPr>
          <p:spPr>
            <a:xfrm>
              <a:off x="4706352" y="1356562"/>
              <a:ext cx="2779294" cy="9625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Step 3: Data Cleaning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A751E66-7F7D-6B4F-B546-A5297E6F2103}"/>
                </a:ext>
              </a:extLst>
            </p:cNvPr>
            <p:cNvGrpSpPr/>
            <p:nvPr/>
          </p:nvGrpSpPr>
          <p:grpSpPr>
            <a:xfrm>
              <a:off x="326858" y="2707106"/>
              <a:ext cx="11538284" cy="1961147"/>
              <a:chOff x="348916" y="1973179"/>
              <a:chExt cx="11538284" cy="1961147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4CABDA2-DF25-D347-8678-42B76A6DF4A8}"/>
                  </a:ext>
                </a:extLst>
              </p:cNvPr>
              <p:cNvSpPr/>
              <p:nvPr/>
            </p:nvSpPr>
            <p:spPr>
              <a:xfrm>
                <a:off x="348916" y="1973179"/>
                <a:ext cx="11538284" cy="196114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7C72603-7289-3840-A458-A917042B39FF}"/>
                  </a:ext>
                </a:extLst>
              </p:cNvPr>
              <p:cNvSpPr/>
              <p:nvPr/>
            </p:nvSpPr>
            <p:spPr>
              <a:xfrm>
                <a:off x="731922" y="2466474"/>
                <a:ext cx="2779294" cy="96252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Fetch Source CSV File from Azure Blob Container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3593631-3676-9A4F-94FD-C9A7F92ECF35}"/>
                  </a:ext>
                </a:extLst>
              </p:cNvPr>
              <p:cNvSpPr/>
              <p:nvPr/>
            </p:nvSpPr>
            <p:spPr>
              <a:xfrm>
                <a:off x="4706353" y="2361195"/>
                <a:ext cx="2779294" cy="123623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LOG ALL ACTIVITIES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780694F-F00A-834D-B708-20B61E576C9A}"/>
                  </a:ext>
                </a:extLst>
              </p:cNvPr>
              <p:cNvSpPr/>
              <p:nvPr/>
            </p:nvSpPr>
            <p:spPr>
              <a:xfrm>
                <a:off x="8680784" y="2466474"/>
                <a:ext cx="2779294" cy="96252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Run Delete Scripts to Clean Up Source Blob Container</a:t>
                </a:r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F2DAB61-C679-8A41-920A-9F96C8D09270}"/>
                </a:ext>
              </a:extLst>
            </p:cNvPr>
            <p:cNvCxnSpPr>
              <a:stCxn id="5" idx="2"/>
              <a:endCxn id="12" idx="0"/>
            </p:cNvCxnSpPr>
            <p:nvPr/>
          </p:nvCxnSpPr>
          <p:spPr>
            <a:xfrm>
              <a:off x="6095999" y="2319088"/>
              <a:ext cx="1" cy="3880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B8126C8-077A-9640-AE70-64252C7D3ABF}"/>
                </a:ext>
              </a:extLst>
            </p:cNvPr>
            <p:cNvCxnSpPr/>
            <p:nvPr/>
          </p:nvCxnSpPr>
          <p:spPr>
            <a:xfrm>
              <a:off x="6073941" y="4668256"/>
              <a:ext cx="1" cy="3880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1A7D8DD-B640-D54A-9D83-D276D447ECA9}"/>
                </a:ext>
              </a:extLst>
            </p:cNvPr>
            <p:cNvSpPr/>
            <p:nvPr/>
          </p:nvSpPr>
          <p:spPr>
            <a:xfrm>
              <a:off x="4684294" y="5056271"/>
              <a:ext cx="2779294" cy="9625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Storage Container Now Clean and Ready for Next Scheduled Run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12D5740-DB33-DC4B-8B40-8A60FB24529A}"/>
                </a:ext>
              </a:extLst>
            </p:cNvPr>
            <p:cNvCxnSpPr/>
            <p:nvPr/>
          </p:nvCxnSpPr>
          <p:spPr>
            <a:xfrm>
              <a:off x="3489158" y="3669632"/>
              <a:ext cx="11951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D48B36D-5755-4F49-AFFE-9579D0F8BE8F}"/>
                </a:ext>
              </a:extLst>
            </p:cNvPr>
            <p:cNvCxnSpPr/>
            <p:nvPr/>
          </p:nvCxnSpPr>
          <p:spPr>
            <a:xfrm>
              <a:off x="7485646" y="3669632"/>
              <a:ext cx="11951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27E08FA-9182-8942-912F-C45BA836FA40}"/>
              </a:ext>
            </a:extLst>
          </p:cNvPr>
          <p:cNvSpPr/>
          <p:nvPr/>
        </p:nvSpPr>
        <p:spPr>
          <a:xfrm>
            <a:off x="3348907" y="45214"/>
            <a:ext cx="54941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Azure Data Factory</a:t>
            </a:r>
          </a:p>
        </p:txBody>
      </p:sp>
    </p:spTree>
    <p:extLst>
      <p:ext uri="{BB962C8B-B14F-4D97-AF65-F5344CB8AC3E}">
        <p14:creationId xmlns:p14="http://schemas.microsoft.com/office/powerpoint/2010/main" val="146472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27E08FA-9182-8942-912F-C45BA836FA40}"/>
              </a:ext>
            </a:extLst>
          </p:cNvPr>
          <p:cNvSpPr/>
          <p:nvPr/>
        </p:nvSpPr>
        <p:spPr>
          <a:xfrm>
            <a:off x="3348907" y="45214"/>
            <a:ext cx="54941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Azure Data Factory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CAF4C69-3862-2944-8636-5CDAE697B605}"/>
              </a:ext>
            </a:extLst>
          </p:cNvPr>
          <p:cNvGrpSpPr/>
          <p:nvPr/>
        </p:nvGrpSpPr>
        <p:grpSpPr>
          <a:xfrm>
            <a:off x="569613" y="1717508"/>
            <a:ext cx="2779294" cy="3663614"/>
            <a:chOff x="569613" y="1284372"/>
            <a:chExt cx="2779294" cy="366361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B43A8F3-061F-D143-9049-A231CE4047E3}"/>
                </a:ext>
              </a:extLst>
            </p:cNvPr>
            <p:cNvSpPr/>
            <p:nvPr/>
          </p:nvSpPr>
          <p:spPr>
            <a:xfrm>
              <a:off x="569613" y="1284372"/>
              <a:ext cx="2779294" cy="9625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Scheduling Pipeline Runs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C2C27D2-E692-DB44-BB46-6EC587093A98}"/>
                </a:ext>
              </a:extLst>
            </p:cNvPr>
            <p:cNvCxnSpPr/>
            <p:nvPr/>
          </p:nvCxnSpPr>
          <p:spPr>
            <a:xfrm>
              <a:off x="1959259" y="2246898"/>
              <a:ext cx="1" cy="3880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CE6F4D3-637F-C847-8B4D-ECC041A25098}"/>
                </a:ext>
              </a:extLst>
            </p:cNvPr>
            <p:cNvSpPr/>
            <p:nvPr/>
          </p:nvSpPr>
          <p:spPr>
            <a:xfrm>
              <a:off x="569613" y="2634916"/>
              <a:ext cx="2779294" cy="9625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Trigger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5E4FC9E-5880-384F-88CB-B2854BF44850}"/>
                </a:ext>
              </a:extLst>
            </p:cNvPr>
            <p:cNvSpPr/>
            <p:nvPr/>
          </p:nvSpPr>
          <p:spPr>
            <a:xfrm>
              <a:off x="569613" y="3985460"/>
              <a:ext cx="2779294" cy="9625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Schedule Trigger to Run Based on Intervals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6217716-497A-2D49-B053-BAE018B171EE}"/>
                </a:ext>
              </a:extLst>
            </p:cNvPr>
            <p:cNvCxnSpPr/>
            <p:nvPr/>
          </p:nvCxnSpPr>
          <p:spPr>
            <a:xfrm>
              <a:off x="1959258" y="3597442"/>
              <a:ext cx="1" cy="3880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69FEA65-35C6-094F-9754-706CEEB7CB26}"/>
              </a:ext>
            </a:extLst>
          </p:cNvPr>
          <p:cNvCxnSpPr/>
          <p:nvPr/>
        </p:nvCxnSpPr>
        <p:spPr>
          <a:xfrm>
            <a:off x="4355432" y="1167063"/>
            <a:ext cx="0" cy="4764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8433BE5-2B69-1141-BA30-A2CDA04A217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40" t="478"/>
          <a:stretch/>
        </p:blipFill>
        <p:spPr>
          <a:xfrm>
            <a:off x="5708824" y="1167064"/>
            <a:ext cx="4316600" cy="476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570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27E08FA-9182-8942-912F-C45BA836FA40}"/>
              </a:ext>
            </a:extLst>
          </p:cNvPr>
          <p:cNvSpPr/>
          <p:nvPr/>
        </p:nvSpPr>
        <p:spPr>
          <a:xfrm>
            <a:off x="3348907" y="45214"/>
            <a:ext cx="54941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Azure Data Factory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CAF4C69-3862-2944-8636-5CDAE697B605}"/>
              </a:ext>
            </a:extLst>
          </p:cNvPr>
          <p:cNvGrpSpPr/>
          <p:nvPr/>
        </p:nvGrpSpPr>
        <p:grpSpPr>
          <a:xfrm>
            <a:off x="569613" y="2267954"/>
            <a:ext cx="2779294" cy="3663614"/>
            <a:chOff x="569613" y="1284372"/>
            <a:chExt cx="2779294" cy="366361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B43A8F3-061F-D143-9049-A231CE4047E3}"/>
                </a:ext>
              </a:extLst>
            </p:cNvPr>
            <p:cNvSpPr/>
            <p:nvPr/>
          </p:nvSpPr>
          <p:spPr>
            <a:xfrm>
              <a:off x="569613" y="1284372"/>
              <a:ext cx="2779294" cy="9625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Monitor Trigger Runs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C2C27D2-E692-DB44-BB46-6EC587093A98}"/>
                </a:ext>
              </a:extLst>
            </p:cNvPr>
            <p:cNvCxnSpPr/>
            <p:nvPr/>
          </p:nvCxnSpPr>
          <p:spPr>
            <a:xfrm>
              <a:off x="1959259" y="2246898"/>
              <a:ext cx="1" cy="3880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CE6F4D3-637F-C847-8B4D-ECC041A25098}"/>
                </a:ext>
              </a:extLst>
            </p:cNvPr>
            <p:cNvSpPr/>
            <p:nvPr/>
          </p:nvSpPr>
          <p:spPr>
            <a:xfrm>
              <a:off x="569613" y="2634916"/>
              <a:ext cx="2779294" cy="9625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Monitor Pipeline Runs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5E4FC9E-5880-384F-88CB-B2854BF44850}"/>
                </a:ext>
              </a:extLst>
            </p:cNvPr>
            <p:cNvSpPr/>
            <p:nvPr/>
          </p:nvSpPr>
          <p:spPr>
            <a:xfrm>
              <a:off x="569613" y="3985460"/>
              <a:ext cx="2779294" cy="9625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Check Logs For Errors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6217716-497A-2D49-B053-BAE018B171EE}"/>
                </a:ext>
              </a:extLst>
            </p:cNvPr>
            <p:cNvCxnSpPr/>
            <p:nvPr/>
          </p:nvCxnSpPr>
          <p:spPr>
            <a:xfrm>
              <a:off x="1959258" y="3597442"/>
              <a:ext cx="1" cy="3880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69FEA65-35C6-094F-9754-706CEEB7CB26}"/>
              </a:ext>
            </a:extLst>
          </p:cNvPr>
          <p:cNvCxnSpPr/>
          <p:nvPr/>
        </p:nvCxnSpPr>
        <p:spPr>
          <a:xfrm>
            <a:off x="4355432" y="1167063"/>
            <a:ext cx="0" cy="4764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D4855E5-7ADA-3348-8D04-F27EF276F1B7}"/>
              </a:ext>
            </a:extLst>
          </p:cNvPr>
          <p:cNvSpPr txBox="1"/>
          <p:nvPr/>
        </p:nvSpPr>
        <p:spPr>
          <a:xfrm>
            <a:off x="569613" y="1311442"/>
            <a:ext cx="277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Maintenance:</a:t>
            </a:r>
          </a:p>
        </p:txBody>
      </p:sp>
      <p:pic>
        <p:nvPicPr>
          <p:cNvPr id="12" name="Picture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212E56D-991F-F647-B8B8-60FB2BE902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7" b="52944"/>
          <a:stretch/>
        </p:blipFill>
        <p:spPr>
          <a:xfrm>
            <a:off x="4540914" y="2586789"/>
            <a:ext cx="7444122" cy="206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26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DA1F9C-0E5B-624D-91CF-824E1F2BA697}"/>
              </a:ext>
            </a:extLst>
          </p:cNvPr>
          <p:cNvSpPr/>
          <p:nvPr/>
        </p:nvSpPr>
        <p:spPr>
          <a:xfrm>
            <a:off x="3653762" y="45214"/>
            <a:ext cx="4884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Destination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4BC36A-83C4-3E43-893B-5BD4087EDF5B}"/>
              </a:ext>
            </a:extLst>
          </p:cNvPr>
          <p:cNvCxnSpPr/>
          <p:nvPr/>
        </p:nvCxnSpPr>
        <p:spPr>
          <a:xfrm>
            <a:off x="4355432" y="1167063"/>
            <a:ext cx="0" cy="4764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A13B6C0-2116-4A40-8464-6B6C4EF73786}"/>
              </a:ext>
            </a:extLst>
          </p:cNvPr>
          <p:cNvSpPr txBox="1"/>
          <p:nvPr/>
        </p:nvSpPr>
        <p:spPr>
          <a:xfrm>
            <a:off x="569613" y="1311442"/>
            <a:ext cx="27792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Database: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Twitter 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Twitter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Twitter 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Reference Tweet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Hashtag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Hashtag Edges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6C978B-A159-5E4A-91FD-5A61C3ADC5EF}"/>
              </a:ext>
            </a:extLst>
          </p:cNvPr>
          <p:cNvSpPr txBox="1"/>
          <p:nvPr/>
        </p:nvSpPr>
        <p:spPr>
          <a:xfrm>
            <a:off x="569613" y="4086726"/>
            <a:ext cx="2779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Cosmos Database: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Hashtags Data Json Items</a:t>
            </a:r>
          </a:p>
        </p:txBody>
      </p:sp>
      <p:pic>
        <p:nvPicPr>
          <p:cNvPr id="3" name="Picture 2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26BED1CA-9A4A-3941-B51C-E5D2C6D74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192" y="1185934"/>
            <a:ext cx="6008100" cy="2569093"/>
          </a:xfrm>
          <a:prstGeom prst="rect">
            <a:avLst/>
          </a:prstGeom>
        </p:spPr>
      </p:pic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6D9F875-4392-0746-9116-94804D783D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726" t="19457"/>
          <a:stretch/>
        </p:blipFill>
        <p:spPr>
          <a:xfrm>
            <a:off x="4772192" y="3938200"/>
            <a:ext cx="6008100" cy="256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804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206</Words>
  <Application>Microsoft Macintosh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Abadi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Niraj Sai Prasad</dc:creator>
  <cp:lastModifiedBy>Niraj Sai Prasad</cp:lastModifiedBy>
  <cp:revision>2</cp:revision>
  <dcterms:created xsi:type="dcterms:W3CDTF">2023-04-15T00:46:13Z</dcterms:created>
  <dcterms:modified xsi:type="dcterms:W3CDTF">2023-04-15T01:44:06Z</dcterms:modified>
</cp:coreProperties>
</file>