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3" r:id="rId4"/>
    <p:sldId id="263" r:id="rId5"/>
    <p:sldId id="264" r:id="rId6"/>
    <p:sldId id="266" r:id="rId7"/>
    <p:sldId id="265" r:id="rId8"/>
    <p:sldId id="268"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89430" y="450215"/>
            <a:ext cx="9202420" cy="994410"/>
          </a:xfrm>
        </p:spPr>
        <p:txBody>
          <a:bodyPr/>
          <a:lstStyle/>
          <a:p>
            <a:r>
              <a:rPr lang="en-US" sz="4800" b="1" dirty="0"/>
              <a:t>Space Apps Challenge 2019</a:t>
            </a:r>
            <a:endParaRPr lang="en-US" sz="4800" b="1" dirty="0"/>
          </a:p>
        </p:txBody>
      </p:sp>
      <p:sp>
        <p:nvSpPr>
          <p:cNvPr id="3" name="Subtitle 2"/>
          <p:cNvSpPr>
            <a:spLocks noGrp="1"/>
          </p:cNvSpPr>
          <p:nvPr>
            <p:ph type="subTitle" idx="1"/>
          </p:nvPr>
        </p:nvSpPr>
        <p:spPr>
          <a:xfrm rot="10800000" flipV="1">
            <a:off x="1524000" y="3463925"/>
            <a:ext cx="9144000" cy="2094230"/>
          </a:xfrm>
        </p:spPr>
        <p:txBody>
          <a:bodyPr/>
          <a:lstStyle/>
          <a:p>
            <a:r>
              <a:rPr lang="en-US" sz="3200"/>
              <a:t>Project on:</a:t>
            </a:r>
            <a:endParaRPr lang="en-US"/>
          </a:p>
          <a:p>
            <a:r>
              <a:rPr lang="en-US" sz="4400" b="1"/>
              <a:t>Trash Cleanup</a:t>
            </a:r>
            <a:endParaRPr lang="en-US" sz="4400" b="1"/>
          </a:p>
        </p:txBody>
      </p:sp>
      <p:sp>
        <p:nvSpPr>
          <p:cNvPr id="4" name="Text Box 3"/>
          <p:cNvSpPr txBox="1"/>
          <p:nvPr/>
        </p:nvSpPr>
        <p:spPr>
          <a:xfrm>
            <a:off x="3662680" y="2162810"/>
            <a:ext cx="5456555" cy="583565"/>
          </a:xfrm>
          <a:prstGeom prst="rect">
            <a:avLst/>
          </a:prstGeom>
          <a:noFill/>
        </p:spPr>
        <p:txBody>
          <a:bodyPr wrap="square" rtlCol="0">
            <a:spAutoFit/>
          </a:bodyPr>
          <a:p>
            <a:pPr algn="l"/>
            <a:r>
              <a:rPr lang="en-US" sz="3200" dirty="0">
                <a:sym typeface="+mn-ea"/>
              </a:rPr>
              <a:t>WANDERING MINDS TEAM</a:t>
            </a:r>
            <a:endParaRPr 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a:t>Why this topic???</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Increasing Ocean pollution</a:t>
            </a:r>
            <a:endParaRPr lang="en-US"/>
          </a:p>
          <a:p>
            <a:pPr>
              <a:buFont typeface="Wingdings" panose="05000000000000000000" charset="0"/>
              <a:buChar char="Ø"/>
            </a:pPr>
            <a:r>
              <a:rPr lang="en-US"/>
              <a:t>Death of many marine animals</a:t>
            </a:r>
            <a:endParaRPr lang="en-US"/>
          </a:p>
          <a:p>
            <a:pPr>
              <a:buFont typeface="Wingdings" panose="05000000000000000000" charset="0"/>
              <a:buChar char="Ø"/>
            </a:pPr>
            <a:r>
              <a:rPr lang="en-US" dirty="0" smtClean="0">
                <a:sym typeface="+mn-ea"/>
              </a:rPr>
              <a:t>Changes in freezing and melting rates of sea water which may lead to rising of sea level</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dirty="0" smtClean="0">
                <a:sym typeface="+mn-ea"/>
              </a:rPr>
              <a:t>Solutions</a:t>
            </a:r>
            <a:endParaRPr lang="en-US"/>
          </a:p>
        </p:txBody>
      </p:sp>
      <p:sp>
        <p:nvSpPr>
          <p:cNvPr id="3" name="Content Placeholder 2"/>
          <p:cNvSpPr>
            <a:spLocks noGrp="1"/>
          </p:cNvSpPr>
          <p:nvPr>
            <p:ph idx="1"/>
          </p:nvPr>
        </p:nvSpPr>
        <p:spPr/>
        <p:txBody>
          <a:bodyPr/>
          <a:p>
            <a:pPr marL="0" indent="0">
              <a:buNone/>
            </a:pPr>
            <a:r>
              <a:rPr lang="en-US" sz="2800" dirty="0" smtClean="0">
                <a:sym typeface="+mn-ea"/>
              </a:rPr>
              <a:t>There are many solution which already exists to clean Oceans trash. Out of these we design some other idea.</a:t>
            </a:r>
            <a:endParaRPr lang="en-US" sz="2800" dirty="0" smtClean="0">
              <a:sym typeface="+mn-ea"/>
            </a:endParaRPr>
          </a:p>
          <a:p>
            <a:pPr marL="0" indent="0">
              <a:buNone/>
            </a:pPr>
            <a:endParaRPr lang="en-US" sz="2800" dirty="0" smtClean="0">
              <a:sym typeface="+mn-ea"/>
            </a:endParaRPr>
          </a:p>
          <a:p>
            <a:pPr>
              <a:buFont typeface="Wingdings" panose="05000000000000000000" charset="0"/>
              <a:buChar char="Ø"/>
            </a:pPr>
            <a:r>
              <a:rPr lang="en-US" sz="2800" dirty="0" smtClean="0">
                <a:sym typeface="+mn-ea"/>
              </a:rPr>
              <a:t>Proper garbage system in ocean</a:t>
            </a:r>
            <a:endParaRPr lang="en-US" sz="2800" dirty="0" smtClean="0">
              <a:sym typeface="+mn-ea"/>
            </a:endParaRPr>
          </a:p>
          <a:p>
            <a:pPr>
              <a:buFont typeface="Wingdings" panose="05000000000000000000" charset="0"/>
              <a:buChar char="Ø"/>
            </a:pPr>
            <a:r>
              <a:rPr lang="en-US" dirty="0" smtClean="0">
                <a:sym typeface="+mn-ea"/>
              </a:rPr>
              <a:t>App and websites </a:t>
            </a:r>
            <a:endParaRPr lang="en-US" dirty="0" smtClean="0"/>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a:t>About Garbage System</a:t>
            </a:r>
            <a:r>
              <a:rPr lang="en-US" dirty="0" smtClean="0">
                <a:sym typeface="+mn-ea"/>
              </a:rPr>
              <a:t> in Ocean</a:t>
            </a:r>
            <a:endParaRPr lang="en-US"/>
          </a:p>
        </p:txBody>
      </p:sp>
      <p:sp>
        <p:nvSpPr>
          <p:cNvPr id="3" name="Content Placeholder 2"/>
          <p:cNvSpPr>
            <a:spLocks noGrp="1"/>
          </p:cNvSpPr>
          <p:nvPr>
            <p:ph idx="1"/>
          </p:nvPr>
        </p:nvSpPr>
        <p:spPr/>
        <p:txBody>
          <a:bodyPr/>
          <a:p>
            <a:pPr marL="0" indent="0">
              <a:buNone/>
            </a:pPr>
            <a:r>
              <a:rPr lang="en-US"/>
              <a:t>There should be proper dumping area in ocean so that garbage produced by passenger in ship can throw in specified area. There should be app which can show the nearest dumping area from that ship.</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a:t>About Websites</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Shows related photos and videos about ocean pollution and their cleaning process.</a:t>
            </a:r>
            <a:endParaRPr lang="en-US"/>
          </a:p>
          <a:p>
            <a:pPr marL="457200" lvl="1" indent="0">
              <a:buNone/>
            </a:pPr>
            <a:r>
              <a:rPr lang="en-US"/>
              <a:t>It helps to aware people.</a:t>
            </a:r>
            <a:endParaRPr lang="en-US"/>
          </a:p>
          <a:p>
            <a:pPr>
              <a:buFont typeface="Wingdings" panose="05000000000000000000" charset="0"/>
              <a:buChar char="Ø"/>
            </a:pPr>
            <a:r>
              <a:rPr lang="en-US"/>
              <a:t>Blogs about oceans pollution</a:t>
            </a:r>
            <a:endParaRPr lang="en-US"/>
          </a:p>
          <a:p>
            <a:pPr>
              <a:buFont typeface="Wingdings" panose="05000000000000000000" charset="0"/>
              <a:buChar char="Ø"/>
            </a:pPr>
            <a:r>
              <a:rPr lang="en-US"/>
              <a:t>shows nearest dustbin in google map</a:t>
            </a:r>
            <a:endParaRPr lang="en-US"/>
          </a:p>
          <a:p>
            <a:pPr marL="0" indent="0">
              <a:buFont typeface="Wingdings" panose="05000000000000000000" charset="0"/>
              <a:buNone/>
            </a:pPr>
            <a:endParaRPr lang="en-US"/>
          </a:p>
          <a:p>
            <a:pPr lvl="1">
              <a:buFont typeface="Wingdings" panose="05000000000000000000" charset="0"/>
              <a:buChar char="Ø"/>
            </a:pPr>
            <a:endParaRPr lang="en-US"/>
          </a:p>
          <a:p>
            <a:pPr>
              <a:buFont typeface="Wingdings" panose="05000000000000000000" charset="0"/>
              <a:buChar char="Ø"/>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a:t>About App</a:t>
            </a:r>
            <a:endParaRPr lang="en-US"/>
          </a:p>
        </p:txBody>
      </p:sp>
      <p:sp>
        <p:nvSpPr>
          <p:cNvPr id="3" name="Content Placeholder 2"/>
          <p:cNvSpPr>
            <a:spLocks noGrp="1"/>
          </p:cNvSpPr>
          <p:nvPr>
            <p:ph idx="1"/>
          </p:nvPr>
        </p:nvSpPr>
        <p:spPr>
          <a:xfrm>
            <a:off x="1219835" y="1283970"/>
            <a:ext cx="10972800" cy="4525963"/>
          </a:xfrm>
        </p:spPr>
        <p:txBody>
          <a:bodyPr/>
          <a:p>
            <a:pPr>
              <a:buFont typeface="Wingdings" panose="05000000000000000000" charset="0"/>
              <a:buChar char="Ø"/>
            </a:pPr>
            <a:r>
              <a:rPr lang="en-US"/>
              <a:t>can design an app which can show nearest dustbin from us. People who install the dustbin can upload location of dustbin in app. </a:t>
            </a:r>
            <a:endParaRPr lang="en-US"/>
          </a:p>
          <a:p>
            <a:pPr marL="457200" lvl="1" indent="0">
              <a:buNone/>
            </a:pPr>
            <a:r>
              <a:rPr lang="en-US" sz="3200">
                <a:sym typeface="+mn-ea"/>
              </a:rPr>
              <a:t>So, people can see nearby dustbin and throw their rubbies to dustbin. It will be very helpful to tourist.</a:t>
            </a:r>
            <a:endParaRPr lang="en-US"/>
          </a:p>
          <a:p>
            <a:pPr lvl="1">
              <a:buFont typeface="Wingdings" panose="05000000000000000000" charset="0"/>
              <a:buChar char="Ø"/>
            </a:pPr>
            <a:endParaRPr lang="en-US" sz="2800"/>
          </a:p>
          <a:p>
            <a:pPr>
              <a:buFont typeface="Wingdings" panose="05000000000000000000" charset="0"/>
              <a:buChar char="Ø"/>
            </a:pPr>
            <a:r>
              <a:rPr lang="en-US" sz="3200"/>
              <a:t>Dustbin must be made with sensor(may use infrared diode) which can notify itself to dustbin cleaner or related people if it is full.</a:t>
            </a:r>
            <a:endParaRPr lang="en-US" sz="3200"/>
          </a:p>
          <a:p>
            <a:pPr lvl="1">
              <a:buFont typeface="Wingdings" panose="05000000000000000000" charset="0"/>
              <a:buChar char="Ø"/>
            </a:pPr>
            <a:endParaRPr lang="en-US"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a:t>Other Alternatives</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Industrial wastage should be filtered. Solid wastage should be divided into recyclable and non recyclable . Recyclable wastage can be recycled and non recyclable wastage should me manage properly.</a:t>
            </a:r>
            <a:endParaRPr lang="en-US"/>
          </a:p>
          <a:p>
            <a:pPr>
              <a:buFont typeface="Wingdings" panose="05000000000000000000" charset="0"/>
              <a:buChar char="Ø"/>
            </a:pPr>
            <a:r>
              <a:rPr lang="en-US"/>
              <a:t>Proper dustbin near beach and strictly prohibitates of plastics.</a:t>
            </a:r>
            <a:endParaRPr lang="en-US"/>
          </a:p>
          <a:p>
            <a:pPr>
              <a:buFont typeface="Wingdings" panose="05000000000000000000" charset="0"/>
              <a:buChar char="Ø"/>
            </a:pPr>
            <a:r>
              <a:rPr lang="en-US"/>
              <a:t>dustbin shound be of two types: biodegradable and non-biodegradable waste.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Content Placeholder 2"/>
          <p:cNvSpPr>
            <a:spLocks noGrp="1"/>
          </p:cNvSpPr>
          <p:nvPr>
            <p:ph idx="1"/>
          </p:nvPr>
        </p:nvSpPr>
        <p:spPr>
          <a:xfrm>
            <a:off x="2379980" y="2547620"/>
            <a:ext cx="8286750" cy="1466215"/>
          </a:xfrm>
        </p:spPr>
        <p:txBody>
          <a:bodyPr/>
          <a:p>
            <a:pPr marL="0" indent="0" algn="ctr">
              <a:buNone/>
            </a:pPr>
            <a:r>
              <a:rPr lang="en-US" sz="7200"/>
              <a:t>Thank You!</a:t>
            </a:r>
            <a:endParaRPr lang="en-US" sz="72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1534</Words>
  <Application>WPS Presentation</Application>
  <PresentationFormat>Widescreen</PresentationFormat>
  <Paragraphs>51</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Wingdings</vt:lpstr>
      <vt:lpstr>Microsoft YaHei</vt:lpstr>
      <vt:lpstr>Arial Unicode MS</vt:lpstr>
      <vt:lpstr>Calibri</vt:lpstr>
      <vt:lpstr>Default Design</vt:lpstr>
      <vt:lpstr>WANDERING MINDS TEAM</vt:lpstr>
      <vt:lpstr>PowerPoint 演示文稿</vt:lpstr>
      <vt:lpstr>Solutions</vt:lpstr>
      <vt:lpstr>About garbage system in Ocean</vt:lpstr>
      <vt:lpstr>About Websites</vt:lpstr>
      <vt:lpstr>About App</vt:lpstr>
      <vt:lpstr>Other Alternatives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WANDERING MINDS TEAM</dc:title>
  <dc:creator/>
  <cp:lastModifiedBy>Niraj Rajbanshi</cp:lastModifiedBy>
  <cp:revision>15</cp:revision>
  <dcterms:created xsi:type="dcterms:W3CDTF">2019-10-19T03:16:00Z</dcterms:created>
  <dcterms:modified xsi:type="dcterms:W3CDTF">2019-10-20T07:34:01Z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