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DB9FD"/>
    <a:srgbClr val="FF85FF"/>
    <a:srgbClr val="F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7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F00D0-7A13-8C4E-9332-D599D24D114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B34050-DBF2-D642-BDE4-CE9EBFE0467B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5DAB00D4-B372-EA49-8537-C4E6F859CF23}" type="parTrans" cxnId="{F11B663F-0503-0B4B-AC4F-6F46B9FBF07F}">
      <dgm:prSet/>
      <dgm:spPr/>
      <dgm:t>
        <a:bodyPr/>
        <a:lstStyle/>
        <a:p>
          <a:endParaRPr lang="en-US"/>
        </a:p>
      </dgm:t>
    </dgm:pt>
    <dgm:pt modelId="{9CB02064-C816-434D-B850-BB573499E701}" type="sibTrans" cxnId="{F11B663F-0503-0B4B-AC4F-6F46B9FBF07F}">
      <dgm:prSet/>
      <dgm:spPr/>
      <dgm:t>
        <a:bodyPr/>
        <a:lstStyle/>
        <a:p>
          <a:endParaRPr lang="en-US"/>
        </a:p>
      </dgm:t>
    </dgm:pt>
    <dgm:pt modelId="{D1C0CE5D-C51F-8C46-A15C-9955637DC84C}">
      <dgm:prSet phldrT="[Text]"/>
      <dgm:spPr/>
      <dgm:t>
        <a:bodyPr/>
        <a:lstStyle/>
        <a:p>
          <a:pPr algn="ctr">
            <a:buFontTx/>
            <a:buNone/>
          </a:pPr>
          <a:r>
            <a:rPr lang="en-US" b="1" dirty="0"/>
            <a:t>Modern React</a:t>
          </a:r>
        </a:p>
      </dgm:t>
    </dgm:pt>
    <dgm:pt modelId="{A3E4D299-F7C3-0847-B79C-9E88ABE8F7C9}" type="parTrans" cxnId="{33D6A509-38E7-2B4A-9B4C-696B8D573993}">
      <dgm:prSet/>
      <dgm:spPr/>
      <dgm:t>
        <a:bodyPr/>
        <a:lstStyle/>
        <a:p>
          <a:endParaRPr lang="en-US"/>
        </a:p>
      </dgm:t>
    </dgm:pt>
    <dgm:pt modelId="{C40E80F1-6F4E-A34E-A322-29A75DA17BCF}" type="sibTrans" cxnId="{33D6A509-38E7-2B4A-9B4C-696B8D573993}">
      <dgm:prSet/>
      <dgm:spPr/>
      <dgm:t>
        <a:bodyPr/>
        <a:lstStyle/>
        <a:p>
          <a:endParaRPr lang="en-US"/>
        </a:p>
      </dgm:t>
    </dgm:pt>
    <dgm:pt modelId="{4FF80889-26F5-6547-AC71-01798408C0EC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CB2AE6AF-45BE-9B4B-BC3F-B753A119A795}" type="parTrans" cxnId="{EDDDA746-123B-A948-92E5-4A27B391B789}">
      <dgm:prSet/>
      <dgm:spPr/>
      <dgm:t>
        <a:bodyPr/>
        <a:lstStyle/>
        <a:p>
          <a:endParaRPr lang="en-US"/>
        </a:p>
      </dgm:t>
    </dgm:pt>
    <dgm:pt modelId="{C12E95EC-B446-4F49-B76F-1D898B3400D3}" type="sibTrans" cxnId="{EDDDA746-123B-A948-92E5-4A27B391B789}">
      <dgm:prSet/>
      <dgm:spPr/>
      <dgm:t>
        <a:bodyPr/>
        <a:lstStyle/>
        <a:p>
          <a:endParaRPr lang="en-US"/>
        </a:p>
      </dgm:t>
    </dgm:pt>
    <dgm:pt modelId="{636AE6ED-5283-074B-9EFB-4409E0D1B819}">
      <dgm:prSet phldrT="[Text]"/>
      <dgm:spPr/>
      <dgm:t>
        <a:bodyPr/>
        <a:lstStyle/>
        <a:p>
          <a:pPr algn="ctr">
            <a:buFontTx/>
            <a:buNone/>
          </a:pPr>
          <a:r>
            <a:rPr lang="en-US" b="1" dirty="0"/>
            <a:t>Modern React</a:t>
          </a:r>
        </a:p>
      </dgm:t>
    </dgm:pt>
    <dgm:pt modelId="{B6892906-2453-CE4E-BBBD-48675166EB39}" type="parTrans" cxnId="{9E026E03-5F39-9A4A-A764-AC86203E3FB0}">
      <dgm:prSet/>
      <dgm:spPr/>
      <dgm:t>
        <a:bodyPr/>
        <a:lstStyle/>
        <a:p>
          <a:endParaRPr lang="en-US"/>
        </a:p>
      </dgm:t>
    </dgm:pt>
    <dgm:pt modelId="{8BEC9C6B-4001-B149-A36F-8CF2D5241274}" type="sibTrans" cxnId="{9E026E03-5F39-9A4A-A764-AC86203E3FB0}">
      <dgm:prSet/>
      <dgm:spPr/>
      <dgm:t>
        <a:bodyPr/>
        <a:lstStyle/>
        <a:p>
          <a:endParaRPr lang="en-US"/>
        </a:p>
      </dgm:t>
    </dgm:pt>
    <dgm:pt modelId="{1E5E08B5-9BD0-0548-9D00-4701A243BD9E}">
      <dgm:prSet phldrT="[Text]"/>
      <dgm:spPr/>
      <dgm:t>
        <a:bodyPr/>
        <a:lstStyle/>
        <a:p>
          <a:r>
            <a:rPr lang="en-US" dirty="0"/>
            <a:t>Week 3</a:t>
          </a:r>
        </a:p>
      </dgm:t>
    </dgm:pt>
    <dgm:pt modelId="{F60D1592-8739-C242-8B5D-4C498F75D02F}" type="parTrans" cxnId="{7F272EF4-3D15-1A4E-A68F-1F3CBC931B9A}">
      <dgm:prSet/>
      <dgm:spPr/>
      <dgm:t>
        <a:bodyPr/>
        <a:lstStyle/>
        <a:p>
          <a:endParaRPr lang="en-US"/>
        </a:p>
      </dgm:t>
    </dgm:pt>
    <dgm:pt modelId="{DF7F763F-D3CE-534A-8D7F-F8AFC643CB4F}" type="sibTrans" cxnId="{7F272EF4-3D15-1A4E-A68F-1F3CBC931B9A}">
      <dgm:prSet/>
      <dgm:spPr/>
      <dgm:t>
        <a:bodyPr/>
        <a:lstStyle/>
        <a:p>
          <a:endParaRPr lang="en-US"/>
        </a:p>
      </dgm:t>
    </dgm:pt>
    <dgm:pt modelId="{905EAE05-7B18-4548-A657-60FD8601B94A}">
      <dgm:prSet phldrT="[Text]"/>
      <dgm:spPr/>
      <dgm:t>
        <a:bodyPr/>
        <a:lstStyle/>
        <a:p>
          <a:pPr algn="ctr">
            <a:buFontTx/>
            <a:buNone/>
          </a:pPr>
          <a:r>
            <a:rPr lang="en-US" b="1" dirty="0"/>
            <a:t>Modern React</a:t>
          </a:r>
        </a:p>
      </dgm:t>
    </dgm:pt>
    <dgm:pt modelId="{C9079437-6158-6C43-BE42-F0E81F718424}" type="parTrans" cxnId="{7E49FA15-D723-9940-A52A-CEF127191A9D}">
      <dgm:prSet/>
      <dgm:spPr/>
      <dgm:t>
        <a:bodyPr/>
        <a:lstStyle/>
        <a:p>
          <a:endParaRPr lang="en-US"/>
        </a:p>
      </dgm:t>
    </dgm:pt>
    <dgm:pt modelId="{C4A003EB-9554-F54D-BF5F-1F10066F2003}" type="sibTrans" cxnId="{7E49FA15-D723-9940-A52A-CEF127191A9D}">
      <dgm:prSet/>
      <dgm:spPr/>
      <dgm:t>
        <a:bodyPr/>
        <a:lstStyle/>
        <a:p>
          <a:endParaRPr lang="en-US"/>
        </a:p>
      </dgm:t>
    </dgm:pt>
    <dgm:pt modelId="{AAAECF92-C349-B047-9647-1E6BB066EA93}">
      <dgm:prSet/>
      <dgm:spPr/>
      <dgm:t>
        <a:bodyPr/>
        <a:lstStyle/>
        <a:p>
          <a:pPr algn="l"/>
          <a:r>
            <a:rPr lang="en-US" dirty="0"/>
            <a:t>Let's Dive In!</a:t>
          </a:r>
        </a:p>
      </dgm:t>
    </dgm:pt>
    <dgm:pt modelId="{86C8FEC7-8D49-C84C-AB91-C4E13F867D20}" type="parTrans" cxnId="{A6BB7733-0C16-AE44-8291-6F8CCD3CFF3F}">
      <dgm:prSet/>
      <dgm:spPr/>
      <dgm:t>
        <a:bodyPr/>
        <a:lstStyle/>
        <a:p>
          <a:endParaRPr lang="en-US"/>
        </a:p>
      </dgm:t>
    </dgm:pt>
    <dgm:pt modelId="{D8C56382-CB93-804D-A09E-D39E2FA1F80F}" type="sibTrans" cxnId="{A6BB7733-0C16-AE44-8291-6F8CCD3CFF3F}">
      <dgm:prSet/>
      <dgm:spPr/>
      <dgm:t>
        <a:bodyPr/>
        <a:lstStyle/>
        <a:p>
          <a:endParaRPr lang="en-US"/>
        </a:p>
      </dgm:t>
    </dgm:pt>
    <dgm:pt modelId="{FC80985A-AED8-4341-B9C6-29446FC4439E}">
      <dgm:prSet/>
      <dgm:spPr/>
      <dgm:t>
        <a:bodyPr/>
        <a:lstStyle/>
        <a:p>
          <a:pPr algn="l"/>
          <a:r>
            <a:rPr lang="en-US" dirty="0"/>
            <a:t>Building Content with JSX</a:t>
          </a:r>
        </a:p>
      </dgm:t>
    </dgm:pt>
    <dgm:pt modelId="{C8B43918-2BAE-4E43-B087-00CD6F137690}" type="parTrans" cxnId="{DF3C2394-C4F5-6E4F-B238-D8E4887D9D3F}">
      <dgm:prSet/>
      <dgm:spPr/>
      <dgm:t>
        <a:bodyPr/>
        <a:lstStyle/>
        <a:p>
          <a:endParaRPr lang="en-US"/>
        </a:p>
      </dgm:t>
    </dgm:pt>
    <dgm:pt modelId="{34ED9ABD-8F71-2341-905A-74AB9DA94B63}" type="sibTrans" cxnId="{DF3C2394-C4F5-6E4F-B238-D8E4887D9D3F}">
      <dgm:prSet/>
      <dgm:spPr/>
      <dgm:t>
        <a:bodyPr/>
        <a:lstStyle/>
        <a:p>
          <a:endParaRPr lang="en-US"/>
        </a:p>
      </dgm:t>
    </dgm:pt>
    <dgm:pt modelId="{5E7359E2-DD07-2446-8407-5C6AD981FA45}">
      <dgm:prSet/>
      <dgm:spPr/>
      <dgm:t>
        <a:bodyPr/>
        <a:lstStyle/>
        <a:p>
          <a:pPr algn="l"/>
          <a:r>
            <a:rPr lang="en-US" dirty="0"/>
            <a:t>Communicating with Props</a:t>
          </a:r>
        </a:p>
      </dgm:t>
    </dgm:pt>
    <dgm:pt modelId="{876BBEC9-3F4A-9A4B-9267-DC577191BD0F}" type="parTrans" cxnId="{4E21E06C-7785-5C4F-8DE8-05D8CB124316}">
      <dgm:prSet/>
      <dgm:spPr/>
      <dgm:t>
        <a:bodyPr/>
        <a:lstStyle/>
        <a:p>
          <a:endParaRPr lang="en-US"/>
        </a:p>
      </dgm:t>
    </dgm:pt>
    <dgm:pt modelId="{AE489980-819A-4A4A-84A4-F4FD92BCD363}" type="sibTrans" cxnId="{4E21E06C-7785-5C4F-8DE8-05D8CB124316}">
      <dgm:prSet/>
      <dgm:spPr/>
      <dgm:t>
        <a:bodyPr/>
        <a:lstStyle/>
        <a:p>
          <a:endParaRPr lang="en-US"/>
        </a:p>
      </dgm:t>
    </dgm:pt>
    <dgm:pt modelId="{D813B03E-B0A0-314D-885B-4FFEF0F281E5}">
      <dgm:prSet/>
      <dgm:spPr/>
      <dgm:t>
        <a:bodyPr/>
        <a:lstStyle/>
        <a:p>
          <a:pPr algn="l"/>
          <a:r>
            <a:rPr lang="en-US" dirty="0"/>
            <a:t>Structuring Apps with Class-Based Components</a:t>
          </a:r>
        </a:p>
      </dgm:t>
    </dgm:pt>
    <dgm:pt modelId="{311647D9-B4E7-7E4F-9DB3-8488709D8BBC}" type="parTrans" cxnId="{938DB3C4-729E-A441-8764-CB36BA0577A7}">
      <dgm:prSet/>
      <dgm:spPr/>
      <dgm:t>
        <a:bodyPr/>
        <a:lstStyle/>
        <a:p>
          <a:endParaRPr lang="en-US"/>
        </a:p>
      </dgm:t>
    </dgm:pt>
    <dgm:pt modelId="{A01B4B09-6CB0-8B4B-881E-6FB9AA3F2AD4}" type="sibTrans" cxnId="{938DB3C4-729E-A441-8764-CB36BA0577A7}">
      <dgm:prSet/>
      <dgm:spPr/>
      <dgm:t>
        <a:bodyPr/>
        <a:lstStyle/>
        <a:p>
          <a:endParaRPr lang="en-US"/>
        </a:p>
      </dgm:t>
    </dgm:pt>
    <dgm:pt modelId="{EF4B3CFB-7214-0441-91CE-D72A68C1CF99}">
      <dgm:prSet/>
      <dgm:spPr/>
      <dgm:t>
        <a:bodyPr/>
        <a:lstStyle/>
        <a:p>
          <a:pPr algn="l"/>
          <a:r>
            <a:rPr lang="en-US" dirty="0"/>
            <a:t>State in React Components</a:t>
          </a:r>
        </a:p>
      </dgm:t>
    </dgm:pt>
    <dgm:pt modelId="{0512A27A-7277-8044-9494-C6BC2DF59C8C}" type="parTrans" cxnId="{E787DA0A-8BA0-7346-AB38-D7F3534FEB83}">
      <dgm:prSet/>
      <dgm:spPr/>
      <dgm:t>
        <a:bodyPr/>
        <a:lstStyle/>
        <a:p>
          <a:endParaRPr lang="en-US"/>
        </a:p>
      </dgm:t>
    </dgm:pt>
    <dgm:pt modelId="{2068DEBC-7DBE-714F-87FD-AF922C4F08CA}" type="sibTrans" cxnId="{E787DA0A-8BA0-7346-AB38-D7F3534FEB83}">
      <dgm:prSet/>
      <dgm:spPr/>
      <dgm:t>
        <a:bodyPr/>
        <a:lstStyle/>
        <a:p>
          <a:endParaRPr lang="en-US"/>
        </a:p>
      </dgm:t>
    </dgm:pt>
    <dgm:pt modelId="{10819F23-D4D3-DA4C-AA09-2D4ACEA0EF73}">
      <dgm:prSet/>
      <dgm:spPr/>
      <dgm:t>
        <a:bodyPr/>
        <a:lstStyle/>
        <a:p>
          <a:pPr algn="l"/>
          <a:r>
            <a:rPr lang="en-US" dirty="0"/>
            <a:t>Understanding Lifecycle Methods</a:t>
          </a:r>
        </a:p>
      </dgm:t>
    </dgm:pt>
    <dgm:pt modelId="{639598A0-7137-E045-B168-68E99B206878}" type="parTrans" cxnId="{799B806C-745A-3A49-9DFF-879C6BF08C8F}">
      <dgm:prSet/>
      <dgm:spPr/>
      <dgm:t>
        <a:bodyPr/>
        <a:lstStyle/>
        <a:p>
          <a:endParaRPr lang="en-US"/>
        </a:p>
      </dgm:t>
    </dgm:pt>
    <dgm:pt modelId="{07115C09-BDF0-7A4C-934E-FF9A1BE44DAA}" type="sibTrans" cxnId="{799B806C-745A-3A49-9DFF-879C6BF08C8F}">
      <dgm:prSet/>
      <dgm:spPr/>
      <dgm:t>
        <a:bodyPr/>
        <a:lstStyle/>
        <a:p>
          <a:endParaRPr lang="en-US"/>
        </a:p>
      </dgm:t>
    </dgm:pt>
    <dgm:pt modelId="{DF49D269-8D81-3143-88F5-111B74EACD48}">
      <dgm:prSet/>
      <dgm:spPr/>
      <dgm:t>
        <a:bodyPr/>
        <a:lstStyle/>
        <a:p>
          <a:pPr algn="l"/>
          <a:endParaRPr lang="en-US" dirty="0"/>
        </a:p>
      </dgm:t>
    </dgm:pt>
    <dgm:pt modelId="{94CA699B-5A96-5640-9593-A8DD14C69942}" type="parTrans" cxnId="{B965DE2E-DE64-BB44-ADF9-EDE7CDBF72F0}">
      <dgm:prSet/>
      <dgm:spPr/>
      <dgm:t>
        <a:bodyPr/>
        <a:lstStyle/>
        <a:p>
          <a:endParaRPr lang="en-US"/>
        </a:p>
      </dgm:t>
    </dgm:pt>
    <dgm:pt modelId="{ED0D1023-CF11-4A43-A9F9-A1675B42BC43}" type="sibTrans" cxnId="{B965DE2E-DE64-BB44-ADF9-EDE7CDBF72F0}">
      <dgm:prSet/>
      <dgm:spPr/>
      <dgm:t>
        <a:bodyPr/>
        <a:lstStyle/>
        <a:p>
          <a:endParaRPr lang="en-US"/>
        </a:p>
      </dgm:t>
    </dgm:pt>
    <dgm:pt modelId="{7645CB6A-8E91-A04B-9C84-A47E18334A44}">
      <dgm:prSet/>
      <dgm:spPr/>
      <dgm:t>
        <a:bodyPr/>
        <a:lstStyle/>
        <a:p>
          <a:pPr algn="l"/>
          <a:endParaRPr lang="en-US" dirty="0"/>
        </a:p>
      </dgm:t>
    </dgm:pt>
    <dgm:pt modelId="{3755B219-6CAA-3C4C-8A18-A7DC3EDD3EDA}" type="parTrans" cxnId="{B5F42C13-D32A-7145-B53B-E3C3C0AF6920}">
      <dgm:prSet/>
      <dgm:spPr/>
      <dgm:t>
        <a:bodyPr/>
        <a:lstStyle/>
        <a:p>
          <a:endParaRPr lang="en-US"/>
        </a:p>
      </dgm:t>
    </dgm:pt>
    <dgm:pt modelId="{5E637CE3-DCA5-2943-A8F4-9B0EE07A61C8}" type="sibTrans" cxnId="{B5F42C13-D32A-7145-B53B-E3C3C0AF6920}">
      <dgm:prSet/>
      <dgm:spPr/>
      <dgm:t>
        <a:bodyPr/>
        <a:lstStyle/>
        <a:p>
          <a:endParaRPr lang="en-US"/>
        </a:p>
      </dgm:t>
    </dgm:pt>
    <dgm:pt modelId="{9A18B8B6-7E39-5B40-9B98-96AC7C92E1A9}">
      <dgm:prSet/>
      <dgm:spPr/>
      <dgm:t>
        <a:bodyPr/>
        <a:lstStyle/>
        <a:p>
          <a:pPr algn="l"/>
          <a:r>
            <a:rPr lang="en-US" dirty="0"/>
            <a:t>Handling User Input with Forms and Events</a:t>
          </a:r>
        </a:p>
      </dgm:t>
    </dgm:pt>
    <dgm:pt modelId="{CEDEC4E0-639E-5647-BC01-0909FBE1A601}" type="parTrans" cxnId="{020AAAC0-8170-224B-AA01-C2F062C9F317}">
      <dgm:prSet/>
      <dgm:spPr/>
      <dgm:t>
        <a:bodyPr/>
        <a:lstStyle/>
        <a:p>
          <a:endParaRPr lang="en-US"/>
        </a:p>
      </dgm:t>
    </dgm:pt>
    <dgm:pt modelId="{3EE70E84-9941-2D4B-B904-CEAB845A2D0D}" type="sibTrans" cxnId="{020AAAC0-8170-224B-AA01-C2F062C9F317}">
      <dgm:prSet/>
      <dgm:spPr/>
      <dgm:t>
        <a:bodyPr/>
        <a:lstStyle/>
        <a:p>
          <a:endParaRPr lang="en-US"/>
        </a:p>
      </dgm:t>
    </dgm:pt>
    <dgm:pt modelId="{8C0F15CE-DEB3-944E-AAD6-EF126B9607C1}">
      <dgm:prSet/>
      <dgm:spPr/>
      <dgm:t>
        <a:bodyPr/>
        <a:lstStyle/>
        <a:p>
          <a:pPr algn="l"/>
          <a:r>
            <a:rPr lang="en-US" dirty="0"/>
            <a:t>Making API Requests with React</a:t>
          </a:r>
        </a:p>
      </dgm:t>
    </dgm:pt>
    <dgm:pt modelId="{04D669BA-FE02-F745-83BB-15A5BF4036CE}" type="parTrans" cxnId="{12101156-C2D1-0C4D-9C81-2B75918B4FF2}">
      <dgm:prSet/>
      <dgm:spPr/>
      <dgm:t>
        <a:bodyPr/>
        <a:lstStyle/>
        <a:p>
          <a:endParaRPr lang="en-US"/>
        </a:p>
      </dgm:t>
    </dgm:pt>
    <dgm:pt modelId="{7F9F9392-23AF-7743-A08E-A26D4ECECB25}" type="sibTrans" cxnId="{12101156-C2D1-0C4D-9C81-2B75918B4FF2}">
      <dgm:prSet/>
      <dgm:spPr/>
      <dgm:t>
        <a:bodyPr/>
        <a:lstStyle/>
        <a:p>
          <a:endParaRPr lang="en-US"/>
        </a:p>
      </dgm:t>
    </dgm:pt>
    <dgm:pt modelId="{A4CD66B3-32FF-D746-B17E-07F3D8EEFD52}">
      <dgm:prSet/>
      <dgm:spPr/>
      <dgm:t>
        <a:bodyPr/>
        <a:lstStyle/>
        <a:p>
          <a:pPr algn="l"/>
          <a:r>
            <a:rPr lang="en-US" dirty="0"/>
            <a:t>Building Lists of Records</a:t>
          </a:r>
        </a:p>
      </dgm:t>
    </dgm:pt>
    <dgm:pt modelId="{5DCEA326-3C71-944A-813B-682E097B4A78}" type="parTrans" cxnId="{7E215FFA-6FAE-DB42-A948-797EBE33D504}">
      <dgm:prSet/>
      <dgm:spPr/>
      <dgm:t>
        <a:bodyPr/>
        <a:lstStyle/>
        <a:p>
          <a:endParaRPr lang="en-US"/>
        </a:p>
      </dgm:t>
    </dgm:pt>
    <dgm:pt modelId="{DB9D359B-BBEC-1F4F-A0BB-AA7A4C22730D}" type="sibTrans" cxnId="{7E215FFA-6FAE-DB42-A948-797EBE33D504}">
      <dgm:prSet/>
      <dgm:spPr/>
      <dgm:t>
        <a:bodyPr/>
        <a:lstStyle/>
        <a:p>
          <a:endParaRPr lang="en-US"/>
        </a:p>
      </dgm:t>
    </dgm:pt>
    <dgm:pt modelId="{37BE1DF1-4E8F-C841-B0E2-B5D6BB2B3B37}">
      <dgm:prSet/>
      <dgm:spPr/>
      <dgm:t>
        <a:bodyPr/>
        <a:lstStyle/>
        <a:p>
          <a:pPr algn="l"/>
          <a:r>
            <a:rPr lang="en-US" dirty="0"/>
            <a:t>Using Ref's for DOM Access</a:t>
          </a:r>
        </a:p>
      </dgm:t>
    </dgm:pt>
    <dgm:pt modelId="{5F5A3F19-8AC4-1F4A-8B5A-EB65108622F1}" type="parTrans" cxnId="{897EDA63-444E-7145-A978-C751625E0F4F}">
      <dgm:prSet/>
      <dgm:spPr/>
      <dgm:t>
        <a:bodyPr/>
        <a:lstStyle/>
        <a:p>
          <a:endParaRPr lang="en-US"/>
        </a:p>
      </dgm:t>
    </dgm:pt>
    <dgm:pt modelId="{B3EB3B76-6664-F844-8D5A-002914959C61}" type="sibTrans" cxnId="{897EDA63-444E-7145-A978-C751625E0F4F}">
      <dgm:prSet/>
      <dgm:spPr/>
      <dgm:t>
        <a:bodyPr/>
        <a:lstStyle/>
        <a:p>
          <a:endParaRPr lang="en-US"/>
        </a:p>
      </dgm:t>
    </dgm:pt>
    <dgm:pt modelId="{701263AD-306A-754B-AAC2-A5B78757254D}">
      <dgm:prSet/>
      <dgm:spPr/>
      <dgm:t>
        <a:bodyPr/>
        <a:lstStyle/>
        <a:p>
          <a:pPr algn="l"/>
          <a:r>
            <a:rPr lang="en-US" dirty="0"/>
            <a:t>Let's Test Your React Mastery!</a:t>
          </a:r>
        </a:p>
      </dgm:t>
    </dgm:pt>
    <dgm:pt modelId="{D0AA97F9-E1D5-A148-BD27-2F0F2C221FCB}" type="parTrans" cxnId="{1A916146-51DE-2545-9E6F-3918278E1B26}">
      <dgm:prSet/>
      <dgm:spPr/>
      <dgm:t>
        <a:bodyPr/>
        <a:lstStyle/>
        <a:p>
          <a:endParaRPr lang="en-US"/>
        </a:p>
      </dgm:t>
    </dgm:pt>
    <dgm:pt modelId="{66B9E33D-8765-A345-BE6F-86E51CE2C3AB}" type="sibTrans" cxnId="{1A916146-51DE-2545-9E6F-3918278E1B26}">
      <dgm:prSet/>
      <dgm:spPr/>
      <dgm:t>
        <a:bodyPr/>
        <a:lstStyle/>
        <a:p>
          <a:endParaRPr lang="en-US"/>
        </a:p>
      </dgm:t>
    </dgm:pt>
    <dgm:pt modelId="{0D361319-F36D-374D-A04A-9AA71D098A4E}">
      <dgm:prSet/>
      <dgm:spPr/>
      <dgm:t>
        <a:bodyPr/>
        <a:lstStyle/>
        <a:p>
          <a:pPr algn="l"/>
          <a:endParaRPr lang="en-US" dirty="0"/>
        </a:p>
      </dgm:t>
    </dgm:pt>
    <dgm:pt modelId="{C8F9F4B7-A3C9-A74E-9763-63211E2D6F24}" type="parTrans" cxnId="{E905D5DC-480C-B94C-8EA8-6D0E46D2F963}">
      <dgm:prSet/>
      <dgm:spPr/>
      <dgm:t>
        <a:bodyPr/>
        <a:lstStyle/>
        <a:p>
          <a:endParaRPr lang="en-US"/>
        </a:p>
      </dgm:t>
    </dgm:pt>
    <dgm:pt modelId="{649D18DC-7E60-444A-9022-4C72C1D7CCF0}" type="sibTrans" cxnId="{E905D5DC-480C-B94C-8EA8-6D0E46D2F963}">
      <dgm:prSet/>
      <dgm:spPr/>
      <dgm:t>
        <a:bodyPr/>
        <a:lstStyle/>
        <a:p>
          <a:endParaRPr lang="en-US"/>
        </a:p>
      </dgm:t>
    </dgm:pt>
    <dgm:pt modelId="{00FFFF8C-FB2E-664D-AA13-66C36FD9BF00}">
      <dgm:prSet/>
      <dgm:spPr/>
      <dgm:t>
        <a:bodyPr/>
        <a:lstStyle/>
        <a:p>
          <a:pPr algn="l"/>
          <a:r>
            <a:rPr lang="en-US" dirty="0"/>
            <a:t>The Context System with React</a:t>
          </a:r>
        </a:p>
      </dgm:t>
    </dgm:pt>
    <dgm:pt modelId="{CD47FD32-C353-1847-BA0F-9C505D1E7F35}" type="parTrans" cxnId="{3AF3A0D7-AC2E-9A4B-8616-7C8101F7ECCB}">
      <dgm:prSet/>
      <dgm:spPr/>
      <dgm:t>
        <a:bodyPr/>
        <a:lstStyle/>
        <a:p>
          <a:endParaRPr lang="en-US"/>
        </a:p>
      </dgm:t>
    </dgm:pt>
    <dgm:pt modelId="{54DCC3A0-7333-D74C-9902-A6602C8FB789}" type="sibTrans" cxnId="{3AF3A0D7-AC2E-9A4B-8616-7C8101F7ECCB}">
      <dgm:prSet/>
      <dgm:spPr/>
      <dgm:t>
        <a:bodyPr/>
        <a:lstStyle/>
        <a:p>
          <a:endParaRPr lang="en-US"/>
        </a:p>
      </dgm:t>
    </dgm:pt>
    <dgm:pt modelId="{45ECE816-ECF0-BC45-89B5-DF244E03EF94}">
      <dgm:prSet/>
      <dgm:spPr/>
      <dgm:t>
        <a:bodyPr/>
        <a:lstStyle/>
        <a:p>
          <a:pPr algn="l"/>
          <a:r>
            <a:rPr lang="en-US" dirty="0"/>
            <a:t>Hooks with Functional Components</a:t>
          </a:r>
        </a:p>
      </dgm:t>
    </dgm:pt>
    <dgm:pt modelId="{8BCDC1ED-C083-6F44-9C51-C7B6C52AE5F7}" type="parTrans" cxnId="{59CD5FF2-7968-8A4B-B9A0-E9D3A55E25FD}">
      <dgm:prSet/>
      <dgm:spPr/>
      <dgm:t>
        <a:bodyPr/>
        <a:lstStyle/>
        <a:p>
          <a:endParaRPr lang="en-US"/>
        </a:p>
      </dgm:t>
    </dgm:pt>
    <dgm:pt modelId="{E6C40A6D-B167-0B45-8363-40F4B66CDF06}" type="sibTrans" cxnId="{59CD5FF2-7968-8A4B-B9A0-E9D3A55E25FD}">
      <dgm:prSet/>
      <dgm:spPr/>
      <dgm:t>
        <a:bodyPr/>
        <a:lstStyle/>
        <a:p>
          <a:endParaRPr lang="en-US"/>
        </a:p>
      </dgm:t>
    </dgm:pt>
    <dgm:pt modelId="{D6E6E8E7-0151-DA4F-A3F7-8F81D32E4437}">
      <dgm:prSet/>
      <dgm:spPr/>
      <dgm:t>
        <a:bodyPr/>
        <a:lstStyle/>
        <a:p>
          <a:pPr algn="l"/>
          <a:r>
            <a:rPr lang="en-US" dirty="0"/>
            <a:t>More Fun with Hooks</a:t>
          </a:r>
        </a:p>
      </dgm:t>
    </dgm:pt>
    <dgm:pt modelId="{2BCB900B-7962-4842-9C6C-C46B0B3D7940}" type="parTrans" cxnId="{F51B4D7D-6A8C-074A-990B-F8F322D7E142}">
      <dgm:prSet/>
      <dgm:spPr/>
      <dgm:t>
        <a:bodyPr/>
        <a:lstStyle/>
        <a:p>
          <a:endParaRPr lang="en-US"/>
        </a:p>
      </dgm:t>
    </dgm:pt>
    <dgm:pt modelId="{6244F639-063F-914D-9E5D-A5168820330F}" type="sibTrans" cxnId="{F51B4D7D-6A8C-074A-990B-F8F322D7E142}">
      <dgm:prSet/>
      <dgm:spPr/>
      <dgm:t>
        <a:bodyPr/>
        <a:lstStyle/>
        <a:p>
          <a:endParaRPr lang="en-US"/>
        </a:p>
      </dgm:t>
    </dgm:pt>
    <dgm:pt modelId="{E4797122-1F57-EB45-98FD-C9224AB9776A}" type="pres">
      <dgm:prSet presAssocID="{F41F00D0-7A13-8C4E-9332-D599D24D1141}" presName="Name0" presStyleCnt="0">
        <dgm:presLayoutVars>
          <dgm:dir/>
          <dgm:animLvl val="lvl"/>
          <dgm:resizeHandles val="exact"/>
        </dgm:presLayoutVars>
      </dgm:prSet>
      <dgm:spPr/>
    </dgm:pt>
    <dgm:pt modelId="{C6ADF797-CF5E-FB40-9C16-4443E9C0F08C}" type="pres">
      <dgm:prSet presAssocID="{E0B34050-DBF2-D642-BDE4-CE9EBFE0467B}" presName="composite" presStyleCnt="0"/>
      <dgm:spPr/>
    </dgm:pt>
    <dgm:pt modelId="{35C88DBB-DD21-A648-BFFF-FE6A7E6F6549}" type="pres">
      <dgm:prSet presAssocID="{E0B34050-DBF2-D642-BDE4-CE9EBFE0467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BC8FAA-3BEE-B74B-8500-BC0300A0F479}" type="pres">
      <dgm:prSet presAssocID="{E0B34050-DBF2-D642-BDE4-CE9EBFE0467B}" presName="desTx" presStyleLbl="alignAccFollowNode1" presStyleIdx="0" presStyleCnt="3">
        <dgm:presLayoutVars>
          <dgm:bulletEnabled val="1"/>
        </dgm:presLayoutVars>
      </dgm:prSet>
      <dgm:spPr/>
    </dgm:pt>
    <dgm:pt modelId="{E8C3AB5F-6408-6D42-9851-0607091AE3F2}" type="pres">
      <dgm:prSet presAssocID="{9CB02064-C816-434D-B850-BB573499E701}" presName="space" presStyleCnt="0"/>
      <dgm:spPr/>
    </dgm:pt>
    <dgm:pt modelId="{6F897547-4F2E-DC46-9218-4CC06D2EDCDD}" type="pres">
      <dgm:prSet presAssocID="{4FF80889-26F5-6547-AC71-01798408C0EC}" presName="composite" presStyleCnt="0"/>
      <dgm:spPr/>
    </dgm:pt>
    <dgm:pt modelId="{016200B8-E0CC-5840-A417-82C42CCB1239}" type="pres">
      <dgm:prSet presAssocID="{4FF80889-26F5-6547-AC71-01798408C0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CAB3E8-E83B-354F-9959-96EE8578B620}" type="pres">
      <dgm:prSet presAssocID="{4FF80889-26F5-6547-AC71-01798408C0EC}" presName="desTx" presStyleLbl="alignAccFollowNode1" presStyleIdx="1" presStyleCnt="3">
        <dgm:presLayoutVars>
          <dgm:bulletEnabled val="1"/>
        </dgm:presLayoutVars>
      </dgm:prSet>
      <dgm:spPr/>
    </dgm:pt>
    <dgm:pt modelId="{D7140B40-C2CD-EB45-90CF-F08F973A3073}" type="pres">
      <dgm:prSet presAssocID="{C12E95EC-B446-4F49-B76F-1D898B3400D3}" presName="space" presStyleCnt="0"/>
      <dgm:spPr/>
    </dgm:pt>
    <dgm:pt modelId="{6A01928D-C9F2-EE4F-8F31-432B2134DEC3}" type="pres">
      <dgm:prSet presAssocID="{1E5E08B5-9BD0-0548-9D00-4701A243BD9E}" presName="composite" presStyleCnt="0"/>
      <dgm:spPr/>
    </dgm:pt>
    <dgm:pt modelId="{434ED024-EC5D-B44A-9887-B7EB06621639}" type="pres">
      <dgm:prSet presAssocID="{1E5E08B5-9BD0-0548-9D00-4701A243BD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D77631A-793D-9141-9E8D-4F0694201FFB}" type="pres">
      <dgm:prSet presAssocID="{1E5E08B5-9BD0-0548-9D00-4701A243BD9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E026E03-5F39-9A4A-A764-AC86203E3FB0}" srcId="{4FF80889-26F5-6547-AC71-01798408C0EC}" destId="{636AE6ED-5283-074B-9EFB-4409E0D1B819}" srcOrd="0" destOrd="0" parTransId="{B6892906-2453-CE4E-BBBD-48675166EB39}" sibTransId="{8BEC9C6B-4001-B149-A36F-8CF2D5241274}"/>
    <dgm:cxn modelId="{33D6A509-38E7-2B4A-9B4C-696B8D573993}" srcId="{E0B34050-DBF2-D642-BDE4-CE9EBFE0467B}" destId="{D1C0CE5D-C51F-8C46-A15C-9955637DC84C}" srcOrd="0" destOrd="0" parTransId="{A3E4D299-F7C3-0847-B79C-9E88ABE8F7C9}" sibTransId="{C40E80F1-6F4E-A34E-A322-29A75DA17BCF}"/>
    <dgm:cxn modelId="{E787DA0A-8BA0-7346-AB38-D7F3534FEB83}" srcId="{D1C0CE5D-C51F-8C46-A15C-9955637DC84C}" destId="{EF4B3CFB-7214-0441-91CE-D72A68C1CF99}" srcOrd="5" destOrd="0" parTransId="{0512A27A-7277-8044-9494-C6BC2DF59C8C}" sibTransId="{2068DEBC-7DBE-714F-87FD-AF922C4F08CA}"/>
    <dgm:cxn modelId="{C199E111-CB5F-6443-9914-A3A27AF223A3}" type="presOf" srcId="{D6E6E8E7-0151-DA4F-A3F7-8F81D32E4437}" destId="{3D77631A-793D-9141-9E8D-4F0694201FFB}" srcOrd="0" destOrd="4" presId="urn:microsoft.com/office/officeart/2005/8/layout/hList1"/>
    <dgm:cxn modelId="{B5F42C13-D32A-7145-B53B-E3C3C0AF6920}" srcId="{4FF80889-26F5-6547-AC71-01798408C0EC}" destId="{7645CB6A-8E91-A04B-9C84-A47E18334A44}" srcOrd="1" destOrd="0" parTransId="{3755B219-6CAA-3C4C-8A18-A7DC3EDD3EDA}" sibTransId="{5E637CE3-DCA5-2943-A8F4-9B0EE07A61C8}"/>
    <dgm:cxn modelId="{7E49FA15-D723-9940-A52A-CEF127191A9D}" srcId="{1E5E08B5-9BD0-0548-9D00-4701A243BD9E}" destId="{905EAE05-7B18-4548-A657-60FD8601B94A}" srcOrd="0" destOrd="0" parTransId="{C9079437-6158-6C43-BE42-F0E81F718424}" sibTransId="{C4A003EB-9554-F54D-BF5F-1F10066F2003}"/>
    <dgm:cxn modelId="{78595E25-765D-2249-A107-32672E10B3FA}" type="presOf" srcId="{636AE6ED-5283-074B-9EFB-4409E0D1B819}" destId="{19CAB3E8-E83B-354F-9959-96EE8578B620}" srcOrd="0" destOrd="0" presId="urn:microsoft.com/office/officeart/2005/8/layout/hList1"/>
    <dgm:cxn modelId="{1D3CFC26-C614-C342-A030-49FA54F9ECBD}" type="presOf" srcId="{10819F23-D4D3-DA4C-AA09-2D4ACEA0EF73}" destId="{13BC8FAA-3BEE-B74B-8500-BC0300A0F479}" srcOrd="0" destOrd="7" presId="urn:microsoft.com/office/officeart/2005/8/layout/hList1"/>
    <dgm:cxn modelId="{0F499C28-FDD2-EA42-8E41-C4790D46624D}" type="presOf" srcId="{DF49D269-8D81-3143-88F5-111B74EACD48}" destId="{13BC8FAA-3BEE-B74B-8500-BC0300A0F479}" srcOrd="0" destOrd="1" presId="urn:microsoft.com/office/officeart/2005/8/layout/hList1"/>
    <dgm:cxn modelId="{B965DE2E-DE64-BB44-ADF9-EDE7CDBF72F0}" srcId="{D1C0CE5D-C51F-8C46-A15C-9955637DC84C}" destId="{DF49D269-8D81-3143-88F5-111B74EACD48}" srcOrd="0" destOrd="0" parTransId="{94CA699B-5A96-5640-9593-A8DD14C69942}" sibTransId="{ED0D1023-CF11-4A43-A9F9-A1675B42BC43}"/>
    <dgm:cxn modelId="{269DFB2E-AD9B-FE49-A162-7BB83BA3ECEB}" type="presOf" srcId="{1E5E08B5-9BD0-0548-9D00-4701A243BD9E}" destId="{434ED024-EC5D-B44A-9887-B7EB06621639}" srcOrd="0" destOrd="0" presId="urn:microsoft.com/office/officeart/2005/8/layout/hList1"/>
    <dgm:cxn modelId="{A6BB7733-0C16-AE44-8291-6F8CCD3CFF3F}" srcId="{D1C0CE5D-C51F-8C46-A15C-9955637DC84C}" destId="{AAAECF92-C349-B047-9647-1E6BB066EA93}" srcOrd="1" destOrd="0" parTransId="{86C8FEC7-8D49-C84C-AB91-C4E13F867D20}" sibTransId="{D8C56382-CB93-804D-A09E-D39E2FA1F80F}"/>
    <dgm:cxn modelId="{E45B9033-72DE-5A4B-AC29-9FB66D2B3B54}" type="presOf" srcId="{905EAE05-7B18-4548-A657-60FD8601B94A}" destId="{3D77631A-793D-9141-9E8D-4F0694201FFB}" srcOrd="0" destOrd="0" presId="urn:microsoft.com/office/officeart/2005/8/layout/hList1"/>
    <dgm:cxn modelId="{9AD8BF3A-A6BD-7B41-840A-595671FC7C41}" type="presOf" srcId="{00FFFF8C-FB2E-664D-AA13-66C36FD9BF00}" destId="{3D77631A-793D-9141-9E8D-4F0694201FFB}" srcOrd="0" destOrd="2" presId="urn:microsoft.com/office/officeart/2005/8/layout/hList1"/>
    <dgm:cxn modelId="{1E1D7C3E-B46F-2E40-BEC3-9BEF9600C2FB}" type="presOf" srcId="{37BE1DF1-4E8F-C841-B0E2-B5D6BB2B3B37}" destId="{19CAB3E8-E83B-354F-9959-96EE8578B620}" srcOrd="0" destOrd="5" presId="urn:microsoft.com/office/officeart/2005/8/layout/hList1"/>
    <dgm:cxn modelId="{F11B663F-0503-0B4B-AC4F-6F46B9FBF07F}" srcId="{F41F00D0-7A13-8C4E-9332-D599D24D1141}" destId="{E0B34050-DBF2-D642-BDE4-CE9EBFE0467B}" srcOrd="0" destOrd="0" parTransId="{5DAB00D4-B372-EA49-8537-C4E6F859CF23}" sibTransId="{9CB02064-C816-434D-B850-BB573499E701}"/>
    <dgm:cxn modelId="{1A916146-51DE-2545-9E6F-3918278E1B26}" srcId="{7645CB6A-8E91-A04B-9C84-A47E18334A44}" destId="{701263AD-306A-754B-AAC2-A5B78757254D}" srcOrd="4" destOrd="0" parTransId="{D0AA97F9-E1D5-A148-BD27-2F0F2C221FCB}" sibTransId="{66B9E33D-8765-A345-BE6F-86E51CE2C3AB}"/>
    <dgm:cxn modelId="{EDDDA746-123B-A948-92E5-4A27B391B789}" srcId="{F41F00D0-7A13-8C4E-9332-D599D24D1141}" destId="{4FF80889-26F5-6547-AC71-01798408C0EC}" srcOrd="1" destOrd="0" parTransId="{CB2AE6AF-45BE-9B4B-BC3F-B753A119A795}" sibTransId="{C12E95EC-B446-4F49-B76F-1D898B3400D3}"/>
    <dgm:cxn modelId="{12101156-C2D1-0C4D-9C81-2B75918B4FF2}" srcId="{7645CB6A-8E91-A04B-9C84-A47E18334A44}" destId="{8C0F15CE-DEB3-944E-AAD6-EF126B9607C1}" srcOrd="1" destOrd="0" parTransId="{04D669BA-FE02-F745-83BB-15A5BF4036CE}" sibTransId="{7F9F9392-23AF-7743-A08E-A26D4ECECB25}"/>
    <dgm:cxn modelId="{15F6E560-D35C-1B43-B162-A8EA1B77E57D}" type="presOf" srcId="{E0B34050-DBF2-D642-BDE4-CE9EBFE0467B}" destId="{35C88DBB-DD21-A648-BFFF-FE6A7E6F6549}" srcOrd="0" destOrd="0" presId="urn:microsoft.com/office/officeart/2005/8/layout/hList1"/>
    <dgm:cxn modelId="{897EDA63-444E-7145-A978-C751625E0F4F}" srcId="{7645CB6A-8E91-A04B-9C84-A47E18334A44}" destId="{37BE1DF1-4E8F-C841-B0E2-B5D6BB2B3B37}" srcOrd="3" destOrd="0" parTransId="{5F5A3F19-8AC4-1F4A-8B5A-EB65108622F1}" sibTransId="{B3EB3B76-6664-F844-8D5A-002914959C61}"/>
    <dgm:cxn modelId="{799B806C-745A-3A49-9DFF-879C6BF08C8F}" srcId="{D1C0CE5D-C51F-8C46-A15C-9955637DC84C}" destId="{10819F23-D4D3-DA4C-AA09-2D4ACEA0EF73}" srcOrd="6" destOrd="0" parTransId="{639598A0-7137-E045-B168-68E99B206878}" sibTransId="{07115C09-BDF0-7A4C-934E-FF9A1BE44DAA}"/>
    <dgm:cxn modelId="{4E21E06C-7785-5C4F-8DE8-05D8CB124316}" srcId="{D1C0CE5D-C51F-8C46-A15C-9955637DC84C}" destId="{5E7359E2-DD07-2446-8407-5C6AD981FA45}" srcOrd="3" destOrd="0" parTransId="{876BBEC9-3F4A-9A4B-9267-DC577191BD0F}" sibTransId="{AE489980-819A-4A4A-84A4-F4FD92BCD363}"/>
    <dgm:cxn modelId="{0D77CB75-7888-1C46-BB0E-70F5F5D7C75F}" type="presOf" srcId="{4FF80889-26F5-6547-AC71-01798408C0EC}" destId="{016200B8-E0CC-5840-A417-82C42CCB1239}" srcOrd="0" destOrd="0" presId="urn:microsoft.com/office/officeart/2005/8/layout/hList1"/>
    <dgm:cxn modelId="{F51B4D7D-6A8C-074A-990B-F8F322D7E142}" srcId="{0D361319-F36D-374D-A04A-9AA71D098A4E}" destId="{D6E6E8E7-0151-DA4F-A3F7-8F81D32E4437}" srcOrd="2" destOrd="0" parTransId="{2BCB900B-7962-4842-9C6C-C46B0B3D7940}" sibTransId="{6244F639-063F-914D-9E5D-A5168820330F}"/>
    <dgm:cxn modelId="{DC1FF07D-DC70-A446-A2FA-6BFB6FC46265}" type="presOf" srcId="{0D361319-F36D-374D-A04A-9AA71D098A4E}" destId="{3D77631A-793D-9141-9E8D-4F0694201FFB}" srcOrd="0" destOrd="1" presId="urn:microsoft.com/office/officeart/2005/8/layout/hList1"/>
    <dgm:cxn modelId="{2F81FD7F-AE6F-5E44-8DAD-2CDB913A0715}" type="presOf" srcId="{FC80985A-AED8-4341-B9C6-29446FC4439E}" destId="{13BC8FAA-3BEE-B74B-8500-BC0300A0F479}" srcOrd="0" destOrd="3" presId="urn:microsoft.com/office/officeart/2005/8/layout/hList1"/>
    <dgm:cxn modelId="{F820BC89-DE07-B04B-9A52-6E21392FED43}" type="presOf" srcId="{45ECE816-ECF0-BC45-89B5-DF244E03EF94}" destId="{3D77631A-793D-9141-9E8D-4F0694201FFB}" srcOrd="0" destOrd="3" presId="urn:microsoft.com/office/officeart/2005/8/layout/hList1"/>
    <dgm:cxn modelId="{5C9F928D-5F14-A24A-9CE9-84685AC16B9B}" type="presOf" srcId="{D813B03E-B0A0-314D-885B-4FFEF0F281E5}" destId="{13BC8FAA-3BEE-B74B-8500-BC0300A0F479}" srcOrd="0" destOrd="5" presId="urn:microsoft.com/office/officeart/2005/8/layout/hList1"/>
    <dgm:cxn modelId="{DF3C2394-C4F5-6E4F-B238-D8E4887D9D3F}" srcId="{D1C0CE5D-C51F-8C46-A15C-9955637DC84C}" destId="{FC80985A-AED8-4341-B9C6-29446FC4439E}" srcOrd="2" destOrd="0" parTransId="{C8B43918-2BAE-4E43-B087-00CD6F137690}" sibTransId="{34ED9ABD-8F71-2341-905A-74AB9DA94B63}"/>
    <dgm:cxn modelId="{6A427894-EEDE-3042-B4CD-68271A5DE916}" type="presOf" srcId="{EF4B3CFB-7214-0441-91CE-D72A68C1CF99}" destId="{13BC8FAA-3BEE-B74B-8500-BC0300A0F479}" srcOrd="0" destOrd="6" presId="urn:microsoft.com/office/officeart/2005/8/layout/hList1"/>
    <dgm:cxn modelId="{A7148DA9-929A-4F4B-97B1-117795C3DA3C}" type="presOf" srcId="{701263AD-306A-754B-AAC2-A5B78757254D}" destId="{19CAB3E8-E83B-354F-9959-96EE8578B620}" srcOrd="0" destOrd="6" presId="urn:microsoft.com/office/officeart/2005/8/layout/hList1"/>
    <dgm:cxn modelId="{AE960FAB-309A-324F-991E-5979E05F9ECF}" type="presOf" srcId="{F41F00D0-7A13-8C4E-9332-D599D24D1141}" destId="{E4797122-1F57-EB45-98FD-C9224AB9776A}" srcOrd="0" destOrd="0" presId="urn:microsoft.com/office/officeart/2005/8/layout/hList1"/>
    <dgm:cxn modelId="{1CB122AF-9499-F443-B1F7-FEEB41A08B33}" type="presOf" srcId="{7645CB6A-8E91-A04B-9C84-A47E18334A44}" destId="{19CAB3E8-E83B-354F-9959-96EE8578B620}" srcOrd="0" destOrd="1" presId="urn:microsoft.com/office/officeart/2005/8/layout/hList1"/>
    <dgm:cxn modelId="{60CD9DB8-CB98-BF40-A7E8-D37D35D8BD96}" type="presOf" srcId="{9A18B8B6-7E39-5B40-9B98-96AC7C92E1A9}" destId="{19CAB3E8-E83B-354F-9959-96EE8578B620}" srcOrd="0" destOrd="2" presId="urn:microsoft.com/office/officeart/2005/8/layout/hList1"/>
    <dgm:cxn modelId="{020AAAC0-8170-224B-AA01-C2F062C9F317}" srcId="{7645CB6A-8E91-A04B-9C84-A47E18334A44}" destId="{9A18B8B6-7E39-5B40-9B98-96AC7C92E1A9}" srcOrd="0" destOrd="0" parTransId="{CEDEC4E0-639E-5647-BC01-0909FBE1A601}" sibTransId="{3EE70E84-9941-2D4B-B904-CEAB845A2D0D}"/>
    <dgm:cxn modelId="{134D22C1-AA23-8E4E-8D74-1859849B2498}" type="presOf" srcId="{AAAECF92-C349-B047-9647-1E6BB066EA93}" destId="{13BC8FAA-3BEE-B74B-8500-BC0300A0F479}" srcOrd="0" destOrd="2" presId="urn:microsoft.com/office/officeart/2005/8/layout/hList1"/>
    <dgm:cxn modelId="{938DB3C4-729E-A441-8764-CB36BA0577A7}" srcId="{D1C0CE5D-C51F-8C46-A15C-9955637DC84C}" destId="{D813B03E-B0A0-314D-885B-4FFEF0F281E5}" srcOrd="4" destOrd="0" parTransId="{311647D9-B4E7-7E4F-9DB3-8488709D8BBC}" sibTransId="{A01B4B09-6CB0-8B4B-881E-6FB9AA3F2AD4}"/>
    <dgm:cxn modelId="{3AF3A0D7-AC2E-9A4B-8616-7C8101F7ECCB}" srcId="{0D361319-F36D-374D-A04A-9AA71D098A4E}" destId="{00FFFF8C-FB2E-664D-AA13-66C36FD9BF00}" srcOrd="0" destOrd="0" parTransId="{CD47FD32-C353-1847-BA0F-9C505D1E7F35}" sibTransId="{54DCC3A0-7333-D74C-9902-A6602C8FB789}"/>
    <dgm:cxn modelId="{E905D5DC-480C-B94C-8EA8-6D0E46D2F963}" srcId="{1E5E08B5-9BD0-0548-9D00-4701A243BD9E}" destId="{0D361319-F36D-374D-A04A-9AA71D098A4E}" srcOrd="1" destOrd="0" parTransId="{C8F9F4B7-A3C9-A74E-9763-63211E2D6F24}" sibTransId="{649D18DC-7E60-444A-9022-4C72C1D7CCF0}"/>
    <dgm:cxn modelId="{132A5BDD-2D44-BE4A-881E-32242D5FFEFF}" type="presOf" srcId="{A4CD66B3-32FF-D746-B17E-07F3D8EEFD52}" destId="{19CAB3E8-E83B-354F-9959-96EE8578B620}" srcOrd="0" destOrd="4" presId="urn:microsoft.com/office/officeart/2005/8/layout/hList1"/>
    <dgm:cxn modelId="{59CD5FF2-7968-8A4B-B9A0-E9D3A55E25FD}" srcId="{0D361319-F36D-374D-A04A-9AA71D098A4E}" destId="{45ECE816-ECF0-BC45-89B5-DF244E03EF94}" srcOrd="1" destOrd="0" parTransId="{8BCDC1ED-C083-6F44-9C51-C7B6C52AE5F7}" sibTransId="{E6C40A6D-B167-0B45-8363-40F4B66CDF06}"/>
    <dgm:cxn modelId="{7F272EF4-3D15-1A4E-A68F-1F3CBC931B9A}" srcId="{F41F00D0-7A13-8C4E-9332-D599D24D1141}" destId="{1E5E08B5-9BD0-0548-9D00-4701A243BD9E}" srcOrd="2" destOrd="0" parTransId="{F60D1592-8739-C242-8B5D-4C498F75D02F}" sibTransId="{DF7F763F-D3CE-534A-8D7F-F8AFC643CB4F}"/>
    <dgm:cxn modelId="{E36AB5F4-1FDD-9E47-87F6-CE5144B245AB}" type="presOf" srcId="{8C0F15CE-DEB3-944E-AAD6-EF126B9607C1}" destId="{19CAB3E8-E83B-354F-9959-96EE8578B620}" srcOrd="0" destOrd="3" presId="urn:microsoft.com/office/officeart/2005/8/layout/hList1"/>
    <dgm:cxn modelId="{7E215FFA-6FAE-DB42-A948-797EBE33D504}" srcId="{7645CB6A-8E91-A04B-9C84-A47E18334A44}" destId="{A4CD66B3-32FF-D746-B17E-07F3D8EEFD52}" srcOrd="2" destOrd="0" parTransId="{5DCEA326-3C71-944A-813B-682E097B4A78}" sibTransId="{DB9D359B-BBEC-1F4F-A0BB-AA7A4C22730D}"/>
    <dgm:cxn modelId="{F744B7FA-2466-3042-8660-E8A247706219}" type="presOf" srcId="{D1C0CE5D-C51F-8C46-A15C-9955637DC84C}" destId="{13BC8FAA-3BEE-B74B-8500-BC0300A0F479}" srcOrd="0" destOrd="0" presId="urn:microsoft.com/office/officeart/2005/8/layout/hList1"/>
    <dgm:cxn modelId="{EFD066FC-4F67-5A4C-8DDB-200F62781875}" type="presOf" srcId="{5E7359E2-DD07-2446-8407-5C6AD981FA45}" destId="{13BC8FAA-3BEE-B74B-8500-BC0300A0F479}" srcOrd="0" destOrd="4" presId="urn:microsoft.com/office/officeart/2005/8/layout/hList1"/>
    <dgm:cxn modelId="{077B87CD-3FB7-E945-89FA-93667947E784}" type="presParOf" srcId="{E4797122-1F57-EB45-98FD-C9224AB9776A}" destId="{C6ADF797-CF5E-FB40-9C16-4443E9C0F08C}" srcOrd="0" destOrd="0" presId="urn:microsoft.com/office/officeart/2005/8/layout/hList1"/>
    <dgm:cxn modelId="{76E164AF-0163-0B4C-ABFE-FA18BEF25258}" type="presParOf" srcId="{C6ADF797-CF5E-FB40-9C16-4443E9C0F08C}" destId="{35C88DBB-DD21-A648-BFFF-FE6A7E6F6549}" srcOrd="0" destOrd="0" presId="urn:microsoft.com/office/officeart/2005/8/layout/hList1"/>
    <dgm:cxn modelId="{098C8766-2301-AA4A-A642-2B956A9BC291}" type="presParOf" srcId="{C6ADF797-CF5E-FB40-9C16-4443E9C0F08C}" destId="{13BC8FAA-3BEE-B74B-8500-BC0300A0F479}" srcOrd="1" destOrd="0" presId="urn:microsoft.com/office/officeart/2005/8/layout/hList1"/>
    <dgm:cxn modelId="{0A79060C-5DC4-5C4E-9531-28BF70D19B23}" type="presParOf" srcId="{E4797122-1F57-EB45-98FD-C9224AB9776A}" destId="{E8C3AB5F-6408-6D42-9851-0607091AE3F2}" srcOrd="1" destOrd="0" presId="urn:microsoft.com/office/officeart/2005/8/layout/hList1"/>
    <dgm:cxn modelId="{D2FB4CDA-06D8-F543-97D9-AA384BC56812}" type="presParOf" srcId="{E4797122-1F57-EB45-98FD-C9224AB9776A}" destId="{6F897547-4F2E-DC46-9218-4CC06D2EDCDD}" srcOrd="2" destOrd="0" presId="urn:microsoft.com/office/officeart/2005/8/layout/hList1"/>
    <dgm:cxn modelId="{370A9A6A-BEFD-2444-A0C3-9799F456C7FA}" type="presParOf" srcId="{6F897547-4F2E-DC46-9218-4CC06D2EDCDD}" destId="{016200B8-E0CC-5840-A417-82C42CCB1239}" srcOrd="0" destOrd="0" presId="urn:microsoft.com/office/officeart/2005/8/layout/hList1"/>
    <dgm:cxn modelId="{38AFACDB-383F-6945-8ABF-464B0796EADF}" type="presParOf" srcId="{6F897547-4F2E-DC46-9218-4CC06D2EDCDD}" destId="{19CAB3E8-E83B-354F-9959-96EE8578B620}" srcOrd="1" destOrd="0" presId="urn:microsoft.com/office/officeart/2005/8/layout/hList1"/>
    <dgm:cxn modelId="{49BB627E-D9DA-5C4E-BA8F-1487B7A04C99}" type="presParOf" srcId="{E4797122-1F57-EB45-98FD-C9224AB9776A}" destId="{D7140B40-C2CD-EB45-90CF-F08F973A3073}" srcOrd="3" destOrd="0" presId="urn:microsoft.com/office/officeart/2005/8/layout/hList1"/>
    <dgm:cxn modelId="{E44A463C-50BB-4B4B-9264-DC8D844FCC9A}" type="presParOf" srcId="{E4797122-1F57-EB45-98FD-C9224AB9776A}" destId="{6A01928D-C9F2-EE4F-8F31-432B2134DEC3}" srcOrd="4" destOrd="0" presId="urn:microsoft.com/office/officeart/2005/8/layout/hList1"/>
    <dgm:cxn modelId="{588E49CC-F687-2141-ACAD-92F0474005DA}" type="presParOf" srcId="{6A01928D-C9F2-EE4F-8F31-432B2134DEC3}" destId="{434ED024-EC5D-B44A-9887-B7EB06621639}" srcOrd="0" destOrd="0" presId="urn:microsoft.com/office/officeart/2005/8/layout/hList1"/>
    <dgm:cxn modelId="{6F019A17-3507-8442-982F-8BA9CA445D45}" type="presParOf" srcId="{6A01928D-C9F2-EE4F-8F31-432B2134DEC3}" destId="{3D77631A-793D-9141-9E8D-4F0694201F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2CA2-F979-C549-B6E5-C255FC22D687}" type="doc">
      <dgm:prSet loTypeId="urn:microsoft.com/office/officeart/2005/8/layout/hLis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F5A0DCD-AA00-1649-88FC-835DEC34672C}">
      <dgm:prSet phldrT="[Text]"/>
      <dgm:spPr/>
      <dgm:t>
        <a:bodyPr/>
        <a:lstStyle/>
        <a:p>
          <a:r>
            <a:rPr lang="en-US" dirty="0"/>
            <a:t>Week 4</a:t>
          </a:r>
        </a:p>
      </dgm:t>
    </dgm:pt>
    <dgm:pt modelId="{7F149E47-33E2-CB4C-99AF-8B5800038C15}" type="parTrans" cxnId="{FCDBF3A2-E89D-B24E-8AF3-2A7C73290794}">
      <dgm:prSet/>
      <dgm:spPr/>
      <dgm:t>
        <a:bodyPr/>
        <a:lstStyle/>
        <a:p>
          <a:endParaRPr lang="en-US"/>
        </a:p>
      </dgm:t>
    </dgm:pt>
    <dgm:pt modelId="{6161EA5E-FDD2-A148-B6C8-BB3176EEC26B}" type="sibTrans" cxnId="{FCDBF3A2-E89D-B24E-8AF3-2A7C73290794}">
      <dgm:prSet/>
      <dgm:spPr/>
      <dgm:t>
        <a:bodyPr/>
        <a:lstStyle/>
        <a:p>
          <a:endParaRPr lang="en-US"/>
        </a:p>
      </dgm:t>
    </dgm:pt>
    <dgm:pt modelId="{1C474F49-AABA-DC43-AC6B-A09EA95F74BE}">
      <dgm:prSet phldrT="[Text]"/>
      <dgm:spPr/>
      <dgm:t>
        <a:bodyPr/>
        <a:lstStyle/>
        <a:p>
          <a:pPr algn="ctr">
            <a:buNone/>
          </a:pPr>
          <a:r>
            <a:rPr lang="en-US" b="1" dirty="0"/>
            <a:t>Learn and Understand NodeJS</a:t>
          </a:r>
        </a:p>
      </dgm:t>
    </dgm:pt>
    <dgm:pt modelId="{9539892F-F9FC-8D44-AECF-E2AE93F817E3}" type="parTrans" cxnId="{51B1EBE7-005A-3643-9719-5C6D0A2EB7D3}">
      <dgm:prSet/>
      <dgm:spPr/>
      <dgm:t>
        <a:bodyPr/>
        <a:lstStyle/>
        <a:p>
          <a:endParaRPr lang="en-US"/>
        </a:p>
      </dgm:t>
    </dgm:pt>
    <dgm:pt modelId="{309F4B73-A1E3-F44D-B0B6-8641CFB682FB}" type="sibTrans" cxnId="{51B1EBE7-005A-3643-9719-5C6D0A2EB7D3}">
      <dgm:prSet/>
      <dgm:spPr/>
      <dgm:t>
        <a:bodyPr/>
        <a:lstStyle/>
        <a:p>
          <a:endParaRPr lang="en-US"/>
        </a:p>
      </dgm:t>
    </dgm:pt>
    <dgm:pt modelId="{9B8274F9-6BE4-0141-90F6-B5BBEC3B5582}">
      <dgm:prSet phldrT="[Text]"/>
      <dgm:spPr/>
      <dgm:t>
        <a:bodyPr/>
        <a:lstStyle/>
        <a:p>
          <a:r>
            <a:rPr lang="en-US" dirty="0"/>
            <a:t>Week 5</a:t>
          </a:r>
        </a:p>
      </dgm:t>
    </dgm:pt>
    <dgm:pt modelId="{7D92DEAE-CB48-D94C-AB0B-C6BA690F5981}" type="parTrans" cxnId="{0827EE06-78CF-EA45-B598-D967BA87A46F}">
      <dgm:prSet/>
      <dgm:spPr/>
      <dgm:t>
        <a:bodyPr/>
        <a:lstStyle/>
        <a:p>
          <a:endParaRPr lang="en-US"/>
        </a:p>
      </dgm:t>
    </dgm:pt>
    <dgm:pt modelId="{7441D448-06CB-5B4E-8A15-BC360B9FAD89}" type="sibTrans" cxnId="{0827EE06-78CF-EA45-B598-D967BA87A46F}">
      <dgm:prSet/>
      <dgm:spPr/>
      <dgm:t>
        <a:bodyPr/>
        <a:lstStyle/>
        <a:p>
          <a:endParaRPr lang="en-US"/>
        </a:p>
      </dgm:t>
    </dgm:pt>
    <dgm:pt modelId="{C79FA25E-2933-FA40-BE0B-632DD8112132}">
      <dgm:prSet phldrT="[Text]"/>
      <dgm:spPr/>
      <dgm:t>
        <a:bodyPr/>
        <a:lstStyle/>
        <a:p>
          <a:pPr algn="ctr">
            <a:buNone/>
          </a:pPr>
          <a:r>
            <a:rPr lang="en-US" b="1" dirty="0"/>
            <a:t>Learn and Understand NodeJS</a:t>
          </a:r>
        </a:p>
      </dgm:t>
    </dgm:pt>
    <dgm:pt modelId="{C6D08B3E-96B8-D740-BDAD-DC346134D90A}" type="parTrans" cxnId="{F521237E-2CFF-DE45-83FD-F31D6FCDDA39}">
      <dgm:prSet/>
      <dgm:spPr/>
      <dgm:t>
        <a:bodyPr/>
        <a:lstStyle/>
        <a:p>
          <a:endParaRPr lang="en-US"/>
        </a:p>
      </dgm:t>
    </dgm:pt>
    <dgm:pt modelId="{AD34DA3F-33CA-604B-A376-14B943B1CD68}" type="sibTrans" cxnId="{F521237E-2CFF-DE45-83FD-F31D6FCDDA39}">
      <dgm:prSet/>
      <dgm:spPr/>
      <dgm:t>
        <a:bodyPr/>
        <a:lstStyle/>
        <a:p>
          <a:endParaRPr lang="en-US"/>
        </a:p>
      </dgm:t>
    </dgm:pt>
    <dgm:pt modelId="{08BF08A2-4E34-114F-9F78-5B5DDCDC9067}">
      <dgm:prSet phldrT="[Text]"/>
      <dgm:spPr/>
      <dgm:t>
        <a:bodyPr/>
        <a:lstStyle/>
        <a:p>
          <a:r>
            <a:rPr lang="en-US" dirty="0"/>
            <a:t>Week 6</a:t>
          </a:r>
        </a:p>
      </dgm:t>
    </dgm:pt>
    <dgm:pt modelId="{BF3BA329-B348-F241-A1D8-48710052194E}" type="parTrans" cxnId="{96DD4619-2558-3146-A12B-CD83F803ADEA}">
      <dgm:prSet/>
      <dgm:spPr/>
      <dgm:t>
        <a:bodyPr/>
        <a:lstStyle/>
        <a:p>
          <a:endParaRPr lang="en-US"/>
        </a:p>
      </dgm:t>
    </dgm:pt>
    <dgm:pt modelId="{861547D8-7D50-0746-AFA8-61CF6E16F5FA}" type="sibTrans" cxnId="{96DD4619-2558-3146-A12B-CD83F803ADEA}">
      <dgm:prSet/>
      <dgm:spPr/>
      <dgm:t>
        <a:bodyPr/>
        <a:lstStyle/>
        <a:p>
          <a:endParaRPr lang="en-US"/>
        </a:p>
      </dgm:t>
    </dgm:pt>
    <dgm:pt modelId="{3BD1971E-DAD3-9148-9D56-753721E20E27}">
      <dgm:prSet phldrT="[Text]"/>
      <dgm:spPr/>
      <dgm:t>
        <a:bodyPr/>
        <a:lstStyle/>
        <a:p>
          <a:pPr algn="ctr">
            <a:buNone/>
          </a:pPr>
          <a:r>
            <a:rPr lang="en-US" b="1" dirty="0"/>
            <a:t>Learn and Understand NodeJS</a:t>
          </a:r>
        </a:p>
      </dgm:t>
    </dgm:pt>
    <dgm:pt modelId="{353607AC-C5B0-1643-84D9-03BC29D3F18F}" type="parTrans" cxnId="{A9DEA538-07F0-304D-82CB-BC6D4067A8D7}">
      <dgm:prSet/>
      <dgm:spPr/>
      <dgm:t>
        <a:bodyPr/>
        <a:lstStyle/>
        <a:p>
          <a:endParaRPr lang="en-US"/>
        </a:p>
      </dgm:t>
    </dgm:pt>
    <dgm:pt modelId="{D195A03B-5ECE-8D4D-9BFE-FFBA95175880}" type="sibTrans" cxnId="{A9DEA538-07F0-304D-82CB-BC6D4067A8D7}">
      <dgm:prSet/>
      <dgm:spPr/>
      <dgm:t>
        <a:bodyPr/>
        <a:lstStyle/>
        <a:p>
          <a:endParaRPr lang="en-US"/>
        </a:p>
      </dgm:t>
    </dgm:pt>
    <dgm:pt modelId="{7DE5DEB3-F191-844B-A7FF-B1A67B32EC15}">
      <dgm:prSet/>
      <dgm:spPr/>
      <dgm:t>
        <a:bodyPr/>
        <a:lstStyle/>
        <a:p>
          <a:pPr algn="l"/>
          <a:endParaRPr lang="en-US" dirty="0"/>
        </a:p>
      </dgm:t>
    </dgm:pt>
    <dgm:pt modelId="{D1E00B0D-9C01-3F43-B023-C0F45288FDE5}" type="parTrans" cxnId="{FE5E1AA3-B306-4F4E-BD61-5BEB36677FFA}">
      <dgm:prSet/>
      <dgm:spPr/>
      <dgm:t>
        <a:bodyPr/>
        <a:lstStyle/>
        <a:p>
          <a:endParaRPr lang="en-US"/>
        </a:p>
      </dgm:t>
    </dgm:pt>
    <dgm:pt modelId="{4214DE86-8494-8D49-8BF8-73F55D437E18}" type="sibTrans" cxnId="{FE5E1AA3-B306-4F4E-BD61-5BEB36677FFA}">
      <dgm:prSet/>
      <dgm:spPr/>
      <dgm:t>
        <a:bodyPr/>
        <a:lstStyle/>
        <a:p>
          <a:endParaRPr lang="en-US"/>
        </a:p>
      </dgm:t>
    </dgm:pt>
    <dgm:pt modelId="{044CF4F1-B462-ED4D-B8E6-F610A3BD44F6}">
      <dgm:prSet/>
      <dgm:spPr/>
      <dgm:t>
        <a:bodyPr/>
        <a:lstStyle/>
        <a:p>
          <a:pPr algn="l"/>
          <a:r>
            <a:rPr lang="en-US" dirty="0"/>
            <a:t>Introduction and Setup</a:t>
          </a:r>
        </a:p>
      </dgm:t>
    </dgm:pt>
    <dgm:pt modelId="{942B22F5-C5E8-544D-9523-D94FD063B5BD}" type="parTrans" cxnId="{BAE2093E-A0E6-CB49-A185-708DEE03161C}">
      <dgm:prSet/>
      <dgm:spPr/>
      <dgm:t>
        <a:bodyPr/>
        <a:lstStyle/>
        <a:p>
          <a:endParaRPr lang="en-US"/>
        </a:p>
      </dgm:t>
    </dgm:pt>
    <dgm:pt modelId="{E8B23583-451B-CC4D-AB0D-2E515428CF5E}" type="sibTrans" cxnId="{BAE2093E-A0E6-CB49-A185-708DEE03161C}">
      <dgm:prSet/>
      <dgm:spPr/>
      <dgm:t>
        <a:bodyPr/>
        <a:lstStyle/>
        <a:p>
          <a:endParaRPr lang="en-US"/>
        </a:p>
      </dgm:t>
    </dgm:pt>
    <dgm:pt modelId="{AC58B8F7-2305-A246-94F0-4A4AA3629AFC}">
      <dgm:prSet/>
      <dgm:spPr/>
      <dgm:t>
        <a:bodyPr/>
        <a:lstStyle/>
        <a:p>
          <a:pPr algn="l"/>
          <a:r>
            <a:rPr lang="en-US" dirty="0"/>
            <a:t>V8: The </a:t>
          </a:r>
          <a:r>
            <a:rPr lang="en-US" dirty="0" err="1"/>
            <a:t>Javascript</a:t>
          </a:r>
          <a:r>
            <a:rPr lang="en-US" dirty="0"/>
            <a:t> Engine</a:t>
          </a:r>
        </a:p>
      </dgm:t>
    </dgm:pt>
    <dgm:pt modelId="{C5350702-E85D-7C4F-A6B8-699E91CC499B}" type="parTrans" cxnId="{0077D6AA-2300-424B-A208-32AD8D71F74D}">
      <dgm:prSet/>
      <dgm:spPr/>
      <dgm:t>
        <a:bodyPr/>
        <a:lstStyle/>
        <a:p>
          <a:endParaRPr lang="en-US"/>
        </a:p>
      </dgm:t>
    </dgm:pt>
    <dgm:pt modelId="{D5D6EC67-C912-6942-B7C9-670A104A1522}" type="sibTrans" cxnId="{0077D6AA-2300-424B-A208-32AD8D71F74D}">
      <dgm:prSet/>
      <dgm:spPr/>
      <dgm:t>
        <a:bodyPr/>
        <a:lstStyle/>
        <a:p>
          <a:endParaRPr lang="en-US"/>
        </a:p>
      </dgm:t>
    </dgm:pt>
    <dgm:pt modelId="{8B372DA6-F528-2D48-89BC-832420FF44D5}">
      <dgm:prSet/>
      <dgm:spPr/>
      <dgm:t>
        <a:bodyPr/>
        <a:lstStyle/>
        <a:p>
          <a:pPr algn="l"/>
          <a:r>
            <a:rPr lang="en-US" dirty="0"/>
            <a:t>The Node Core</a:t>
          </a:r>
        </a:p>
      </dgm:t>
    </dgm:pt>
    <dgm:pt modelId="{4B614FEE-810D-4C48-AC71-0AFBF2F60241}" type="parTrans" cxnId="{E5B5B0BE-CC8D-0045-9244-478F78480E0D}">
      <dgm:prSet/>
      <dgm:spPr/>
      <dgm:t>
        <a:bodyPr/>
        <a:lstStyle/>
        <a:p>
          <a:endParaRPr lang="en-US"/>
        </a:p>
      </dgm:t>
    </dgm:pt>
    <dgm:pt modelId="{49F4FA54-2C69-4945-9EC9-42B34DB7A37F}" type="sibTrans" cxnId="{E5B5B0BE-CC8D-0045-9244-478F78480E0D}">
      <dgm:prSet/>
      <dgm:spPr/>
      <dgm:t>
        <a:bodyPr/>
        <a:lstStyle/>
        <a:p>
          <a:endParaRPr lang="en-US"/>
        </a:p>
      </dgm:t>
    </dgm:pt>
    <dgm:pt modelId="{1607BD40-DFAC-B347-A9AC-76D58A5085E7}">
      <dgm:prSet/>
      <dgm:spPr/>
      <dgm:t>
        <a:bodyPr/>
        <a:lstStyle/>
        <a:p>
          <a:pPr algn="l"/>
          <a:r>
            <a:rPr lang="en-US" dirty="0"/>
            <a:t>Modules, Exports, and Require</a:t>
          </a:r>
        </a:p>
      </dgm:t>
    </dgm:pt>
    <dgm:pt modelId="{F5987327-893C-7A45-88DE-1BED9CE3C713}" type="parTrans" cxnId="{43117AE4-B01D-4848-8D8D-99D5937712A5}">
      <dgm:prSet/>
      <dgm:spPr/>
      <dgm:t>
        <a:bodyPr/>
        <a:lstStyle/>
        <a:p>
          <a:endParaRPr lang="en-US"/>
        </a:p>
      </dgm:t>
    </dgm:pt>
    <dgm:pt modelId="{E40BE716-6B50-5049-A7C1-8E54B2697085}" type="sibTrans" cxnId="{43117AE4-B01D-4848-8D8D-99D5937712A5}">
      <dgm:prSet/>
      <dgm:spPr/>
      <dgm:t>
        <a:bodyPr/>
        <a:lstStyle/>
        <a:p>
          <a:endParaRPr lang="en-US"/>
        </a:p>
      </dgm:t>
    </dgm:pt>
    <dgm:pt modelId="{CC4EB1FA-AEFB-B14D-912C-9DD28D2064D5}">
      <dgm:prSet/>
      <dgm:spPr/>
      <dgm:t>
        <a:bodyPr/>
        <a:lstStyle/>
        <a:p>
          <a:pPr algn="l"/>
          <a:r>
            <a:rPr lang="en-US" dirty="0"/>
            <a:t>Events and the Event Emitter</a:t>
          </a:r>
        </a:p>
      </dgm:t>
    </dgm:pt>
    <dgm:pt modelId="{57FF9D22-7478-F346-B0D7-58767BDD8FD9}" type="parTrans" cxnId="{1B5D0C5D-142E-774A-98D1-96C75D592CA2}">
      <dgm:prSet/>
      <dgm:spPr/>
      <dgm:t>
        <a:bodyPr/>
        <a:lstStyle/>
        <a:p>
          <a:endParaRPr lang="en-US"/>
        </a:p>
      </dgm:t>
    </dgm:pt>
    <dgm:pt modelId="{BCA8EF43-17CE-1140-BDA9-C48DBD90655B}" type="sibTrans" cxnId="{1B5D0C5D-142E-774A-98D1-96C75D592CA2}">
      <dgm:prSet/>
      <dgm:spPr/>
      <dgm:t>
        <a:bodyPr/>
        <a:lstStyle/>
        <a:p>
          <a:endParaRPr lang="en-US"/>
        </a:p>
      </dgm:t>
    </dgm:pt>
    <dgm:pt modelId="{AAC84583-BC9D-C640-8941-AF029D314E24}">
      <dgm:prSet/>
      <dgm:spPr/>
      <dgm:t>
        <a:bodyPr/>
        <a:lstStyle/>
        <a:p>
          <a:pPr algn="l"/>
          <a:endParaRPr lang="en-US" dirty="0"/>
        </a:p>
      </dgm:t>
    </dgm:pt>
    <dgm:pt modelId="{965E9BDA-1889-614A-99F3-2950BDE4DE04}" type="parTrans" cxnId="{2D407D5F-EE57-4A4E-A060-4D51C228BDAB}">
      <dgm:prSet/>
      <dgm:spPr/>
      <dgm:t>
        <a:bodyPr/>
        <a:lstStyle/>
        <a:p>
          <a:endParaRPr lang="en-US"/>
        </a:p>
      </dgm:t>
    </dgm:pt>
    <dgm:pt modelId="{5075F461-2A4B-F240-A883-B7A86466DDC2}" type="sibTrans" cxnId="{2D407D5F-EE57-4A4E-A060-4D51C228BDAB}">
      <dgm:prSet/>
      <dgm:spPr/>
      <dgm:t>
        <a:bodyPr/>
        <a:lstStyle/>
        <a:p>
          <a:endParaRPr lang="en-US"/>
        </a:p>
      </dgm:t>
    </dgm:pt>
    <dgm:pt modelId="{237F89EB-F594-CA44-9CD3-F308B376B605}">
      <dgm:prSet/>
      <dgm:spPr/>
      <dgm:t>
        <a:bodyPr/>
        <a:lstStyle/>
        <a:p>
          <a:pPr algn="l"/>
          <a:r>
            <a:rPr lang="en-US" dirty="0"/>
            <a:t>Asynchronous Code, </a:t>
          </a:r>
          <a:r>
            <a:rPr lang="en-US" dirty="0" err="1"/>
            <a:t>libuv</a:t>
          </a:r>
          <a:r>
            <a:rPr lang="en-US" dirty="0"/>
            <a:t>, The Event Loop, Streams, Files, and more…</a:t>
          </a:r>
        </a:p>
      </dgm:t>
    </dgm:pt>
    <dgm:pt modelId="{DED6435F-97ED-0148-81B2-5584605B046D}" type="parTrans" cxnId="{2013C50A-4B3A-EB49-B0C6-C473E2E92EC3}">
      <dgm:prSet/>
      <dgm:spPr/>
      <dgm:t>
        <a:bodyPr/>
        <a:lstStyle/>
        <a:p>
          <a:endParaRPr lang="en-US"/>
        </a:p>
      </dgm:t>
    </dgm:pt>
    <dgm:pt modelId="{07AF4D1E-10A0-6748-8F93-7070E7D101AE}" type="sibTrans" cxnId="{2013C50A-4B3A-EB49-B0C6-C473E2E92EC3}">
      <dgm:prSet/>
      <dgm:spPr/>
      <dgm:t>
        <a:bodyPr/>
        <a:lstStyle/>
        <a:p>
          <a:endParaRPr lang="en-US"/>
        </a:p>
      </dgm:t>
    </dgm:pt>
    <dgm:pt modelId="{534E96C7-E641-E94C-A89B-06DDCCAE8AF4}">
      <dgm:prSet/>
      <dgm:spPr/>
      <dgm:t>
        <a:bodyPr/>
        <a:lstStyle/>
        <a:p>
          <a:pPr algn="l"/>
          <a:r>
            <a:rPr lang="en-US" dirty="0"/>
            <a:t>HTTP and being a Web Server</a:t>
          </a:r>
        </a:p>
      </dgm:t>
    </dgm:pt>
    <dgm:pt modelId="{4BC890DB-07A3-0F48-9641-991F7A264767}" type="parTrans" cxnId="{614D0B09-B7F5-2348-A25C-14EAD170A7BF}">
      <dgm:prSet/>
      <dgm:spPr/>
      <dgm:t>
        <a:bodyPr/>
        <a:lstStyle/>
        <a:p>
          <a:endParaRPr lang="en-US"/>
        </a:p>
      </dgm:t>
    </dgm:pt>
    <dgm:pt modelId="{9EFE6AC3-9DB3-684A-B17D-4962A64DD4D3}" type="sibTrans" cxnId="{614D0B09-B7F5-2348-A25C-14EAD170A7BF}">
      <dgm:prSet/>
      <dgm:spPr/>
      <dgm:t>
        <a:bodyPr/>
        <a:lstStyle/>
        <a:p>
          <a:endParaRPr lang="en-US"/>
        </a:p>
      </dgm:t>
    </dgm:pt>
    <dgm:pt modelId="{6547B1C1-FD93-5949-A54E-0CC311561E83}">
      <dgm:prSet/>
      <dgm:spPr/>
      <dgm:t>
        <a:bodyPr/>
        <a:lstStyle/>
        <a:p>
          <a:pPr algn="l"/>
          <a:r>
            <a:rPr lang="en-US" dirty="0"/>
            <a:t>NPM: the Node Package Manager</a:t>
          </a:r>
        </a:p>
      </dgm:t>
    </dgm:pt>
    <dgm:pt modelId="{C85422F5-7705-C949-A81F-CEC5185EB8AB}" type="parTrans" cxnId="{E6D21EC9-E574-FF4B-9331-CE4104951823}">
      <dgm:prSet/>
      <dgm:spPr/>
      <dgm:t>
        <a:bodyPr/>
        <a:lstStyle/>
        <a:p>
          <a:endParaRPr lang="en-US"/>
        </a:p>
      </dgm:t>
    </dgm:pt>
    <dgm:pt modelId="{B9101160-E59C-104C-BF7F-DAA3DCF2EFC7}" type="sibTrans" cxnId="{E6D21EC9-E574-FF4B-9331-CE4104951823}">
      <dgm:prSet/>
      <dgm:spPr/>
      <dgm:t>
        <a:bodyPr/>
        <a:lstStyle/>
        <a:p>
          <a:endParaRPr lang="en-US"/>
        </a:p>
      </dgm:t>
    </dgm:pt>
    <dgm:pt modelId="{5020259F-E136-BB4F-A673-BCE34D676F2D}">
      <dgm:prSet/>
      <dgm:spPr/>
      <dgm:t>
        <a:bodyPr/>
        <a:lstStyle/>
        <a:p>
          <a:pPr algn="l"/>
          <a:r>
            <a:rPr lang="en-US" dirty="0"/>
            <a:t>Express</a:t>
          </a:r>
        </a:p>
      </dgm:t>
    </dgm:pt>
    <dgm:pt modelId="{9B59395A-C0B1-8C44-B4F5-9774EA471C7A}" type="parTrans" cxnId="{84262254-111E-5942-AD31-E04CCEEF0802}">
      <dgm:prSet/>
      <dgm:spPr/>
      <dgm:t>
        <a:bodyPr/>
        <a:lstStyle/>
        <a:p>
          <a:endParaRPr lang="en-US"/>
        </a:p>
      </dgm:t>
    </dgm:pt>
    <dgm:pt modelId="{827EA41A-1DD2-F049-95FB-8CE1E9D1D417}" type="sibTrans" cxnId="{84262254-111E-5942-AD31-E04CCEEF0802}">
      <dgm:prSet/>
      <dgm:spPr/>
      <dgm:t>
        <a:bodyPr/>
        <a:lstStyle/>
        <a:p>
          <a:endParaRPr lang="en-US"/>
        </a:p>
      </dgm:t>
    </dgm:pt>
    <dgm:pt modelId="{15C3296C-1F46-AF48-A236-BA96904926A8}">
      <dgm:prSet/>
      <dgm:spPr/>
      <dgm:t>
        <a:bodyPr/>
        <a:lstStyle/>
        <a:p>
          <a:pPr algn="l"/>
          <a:endParaRPr lang="en-US" dirty="0"/>
        </a:p>
      </dgm:t>
    </dgm:pt>
    <dgm:pt modelId="{38397AD9-AC2C-9440-A45C-7406E8EE597C}" type="parTrans" cxnId="{9FF786BF-980A-B641-BE82-588481D7C215}">
      <dgm:prSet/>
      <dgm:spPr/>
      <dgm:t>
        <a:bodyPr/>
        <a:lstStyle/>
        <a:p>
          <a:endParaRPr lang="en-US"/>
        </a:p>
      </dgm:t>
    </dgm:pt>
    <dgm:pt modelId="{2F279F14-E5CC-4540-A4B0-FDC06D0A3CD3}" type="sibTrans" cxnId="{9FF786BF-980A-B641-BE82-588481D7C215}">
      <dgm:prSet/>
      <dgm:spPr/>
      <dgm:t>
        <a:bodyPr/>
        <a:lstStyle/>
        <a:p>
          <a:endParaRPr lang="en-US"/>
        </a:p>
      </dgm:t>
    </dgm:pt>
    <dgm:pt modelId="{D741751A-2FDD-0442-90B4-13483BFC30C8}">
      <dgm:prSet/>
      <dgm:spPr/>
      <dgm:t>
        <a:bodyPr/>
        <a:lstStyle/>
        <a:p>
          <a:pPr algn="l"/>
          <a:r>
            <a:rPr lang="en-US" dirty="0" err="1"/>
            <a:t>Javascript</a:t>
          </a:r>
          <a:r>
            <a:rPr lang="en-US" dirty="0"/>
            <a:t>, JSON, and Databases</a:t>
          </a:r>
        </a:p>
      </dgm:t>
    </dgm:pt>
    <dgm:pt modelId="{F6F62E9C-31C5-BA4D-843E-63DDA4AFBCC4}" type="parTrans" cxnId="{6B845656-ADA8-9C47-8B3D-FA2A4532A214}">
      <dgm:prSet/>
      <dgm:spPr/>
      <dgm:t>
        <a:bodyPr/>
        <a:lstStyle/>
        <a:p>
          <a:endParaRPr lang="en-US"/>
        </a:p>
      </dgm:t>
    </dgm:pt>
    <dgm:pt modelId="{AFDA605F-C880-4D47-ACEC-61946B8E1E7D}" type="sibTrans" cxnId="{6B845656-ADA8-9C47-8B3D-FA2A4532A214}">
      <dgm:prSet/>
      <dgm:spPr/>
      <dgm:t>
        <a:bodyPr/>
        <a:lstStyle/>
        <a:p>
          <a:endParaRPr lang="en-US"/>
        </a:p>
      </dgm:t>
    </dgm:pt>
    <dgm:pt modelId="{A3F77A15-9F83-3946-B528-9FE9ADC38FD7}">
      <dgm:prSet/>
      <dgm:spPr/>
      <dgm:t>
        <a:bodyPr/>
        <a:lstStyle/>
        <a:p>
          <a:pPr algn="l"/>
          <a:r>
            <a:rPr lang="en-US" dirty="0"/>
            <a:t>The MEAN stack</a:t>
          </a:r>
        </a:p>
      </dgm:t>
    </dgm:pt>
    <dgm:pt modelId="{C1CBF5EB-472B-EF4F-ACAF-5E0A9C9CA696}" type="parTrans" cxnId="{1F4C30F5-35FF-814B-9FB3-EDDCB80E3ABC}">
      <dgm:prSet/>
      <dgm:spPr/>
      <dgm:t>
        <a:bodyPr/>
        <a:lstStyle/>
        <a:p>
          <a:endParaRPr lang="en-US"/>
        </a:p>
      </dgm:t>
    </dgm:pt>
    <dgm:pt modelId="{3ED8185D-4D7A-9E40-8BA7-2408FDD8CCB5}" type="sibTrans" cxnId="{1F4C30F5-35FF-814B-9FB3-EDDCB80E3ABC}">
      <dgm:prSet/>
      <dgm:spPr/>
      <dgm:t>
        <a:bodyPr/>
        <a:lstStyle/>
        <a:p>
          <a:endParaRPr lang="en-US"/>
        </a:p>
      </dgm:t>
    </dgm:pt>
    <dgm:pt modelId="{53893867-F2F8-7949-AA67-A1217A34B8D1}">
      <dgm:prSet/>
      <dgm:spPr/>
      <dgm:t>
        <a:bodyPr/>
        <a:lstStyle/>
        <a:p>
          <a:pPr algn="l"/>
          <a:r>
            <a:rPr lang="en-US" dirty="0"/>
            <a:t>Let's Build an App! (in record time)</a:t>
          </a:r>
        </a:p>
      </dgm:t>
    </dgm:pt>
    <dgm:pt modelId="{0F0E1456-6920-434F-A23A-E160EEDABAD1}" type="parTrans" cxnId="{D4982D40-BD22-674D-89E0-82CDA5D4DEF5}">
      <dgm:prSet/>
      <dgm:spPr/>
      <dgm:t>
        <a:bodyPr/>
        <a:lstStyle/>
        <a:p>
          <a:endParaRPr lang="en-US"/>
        </a:p>
      </dgm:t>
    </dgm:pt>
    <dgm:pt modelId="{52F13EF0-F3B6-9542-B02F-77A1F55F818B}" type="sibTrans" cxnId="{D4982D40-BD22-674D-89E0-82CDA5D4DEF5}">
      <dgm:prSet/>
      <dgm:spPr/>
      <dgm:t>
        <a:bodyPr/>
        <a:lstStyle/>
        <a:p>
          <a:endParaRPr lang="en-US"/>
        </a:p>
      </dgm:t>
    </dgm:pt>
    <dgm:pt modelId="{245F72DF-BA24-6F4F-A4C5-FAE33BA2CCED}" type="pres">
      <dgm:prSet presAssocID="{FA622CA2-F979-C549-B6E5-C255FC22D687}" presName="Name0" presStyleCnt="0">
        <dgm:presLayoutVars>
          <dgm:dir/>
          <dgm:animLvl val="lvl"/>
          <dgm:resizeHandles val="exact"/>
        </dgm:presLayoutVars>
      </dgm:prSet>
      <dgm:spPr/>
    </dgm:pt>
    <dgm:pt modelId="{8C7F6C19-7337-674E-80EF-7485CD39351E}" type="pres">
      <dgm:prSet presAssocID="{3F5A0DCD-AA00-1649-88FC-835DEC34672C}" presName="composite" presStyleCnt="0"/>
      <dgm:spPr/>
    </dgm:pt>
    <dgm:pt modelId="{4F2D23E9-96B2-6A4C-B66E-72D644C94046}" type="pres">
      <dgm:prSet presAssocID="{3F5A0DCD-AA00-1649-88FC-835DEC3467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9253EC3-6155-A642-A260-EB9F44B0EDBA}" type="pres">
      <dgm:prSet presAssocID="{3F5A0DCD-AA00-1649-88FC-835DEC34672C}" presName="desTx" presStyleLbl="alignAccFollowNode1" presStyleIdx="0" presStyleCnt="3">
        <dgm:presLayoutVars>
          <dgm:bulletEnabled val="1"/>
        </dgm:presLayoutVars>
      </dgm:prSet>
      <dgm:spPr/>
    </dgm:pt>
    <dgm:pt modelId="{4CE527C1-A787-F746-B552-4F9EC5ECA89D}" type="pres">
      <dgm:prSet presAssocID="{6161EA5E-FDD2-A148-B6C8-BB3176EEC26B}" presName="space" presStyleCnt="0"/>
      <dgm:spPr/>
    </dgm:pt>
    <dgm:pt modelId="{2563E638-34F4-3A49-A895-532B0D3022DE}" type="pres">
      <dgm:prSet presAssocID="{9B8274F9-6BE4-0141-90F6-B5BBEC3B5582}" presName="composite" presStyleCnt="0"/>
      <dgm:spPr/>
    </dgm:pt>
    <dgm:pt modelId="{427F20E4-E78D-BA4D-83A7-9E677BB03AD4}" type="pres">
      <dgm:prSet presAssocID="{9B8274F9-6BE4-0141-90F6-B5BBEC3B558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4D6503E-B5DC-E042-BE8D-5C6DAE10C189}" type="pres">
      <dgm:prSet presAssocID="{9B8274F9-6BE4-0141-90F6-B5BBEC3B5582}" presName="desTx" presStyleLbl="alignAccFollowNode1" presStyleIdx="1" presStyleCnt="3">
        <dgm:presLayoutVars>
          <dgm:bulletEnabled val="1"/>
        </dgm:presLayoutVars>
      </dgm:prSet>
      <dgm:spPr/>
    </dgm:pt>
    <dgm:pt modelId="{232E3C7C-8EB5-CD45-B57A-D2BF9D5B87C2}" type="pres">
      <dgm:prSet presAssocID="{7441D448-06CB-5B4E-8A15-BC360B9FAD89}" presName="space" presStyleCnt="0"/>
      <dgm:spPr/>
    </dgm:pt>
    <dgm:pt modelId="{C6EC85CB-9F41-784F-AE38-756D9A9DAE7B}" type="pres">
      <dgm:prSet presAssocID="{08BF08A2-4E34-114F-9F78-5B5DDCDC9067}" presName="composite" presStyleCnt="0"/>
      <dgm:spPr/>
    </dgm:pt>
    <dgm:pt modelId="{880EA63F-74B0-B54A-AA0A-13C4B0916516}" type="pres">
      <dgm:prSet presAssocID="{08BF08A2-4E34-114F-9F78-5B5DDCDC906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301B65-7835-6048-8C1A-AA6D137C3143}" type="pres">
      <dgm:prSet presAssocID="{08BF08A2-4E34-114F-9F78-5B5DDCDC906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827EE06-78CF-EA45-B598-D967BA87A46F}" srcId="{FA622CA2-F979-C549-B6E5-C255FC22D687}" destId="{9B8274F9-6BE4-0141-90F6-B5BBEC3B5582}" srcOrd="1" destOrd="0" parTransId="{7D92DEAE-CB48-D94C-AB0B-C6BA690F5981}" sibTransId="{7441D448-06CB-5B4E-8A15-BC360B9FAD89}"/>
    <dgm:cxn modelId="{614D0B09-B7F5-2348-A25C-14EAD170A7BF}" srcId="{AAC84583-BC9D-C640-8941-AF029D314E24}" destId="{534E96C7-E641-E94C-A89B-06DDCCAE8AF4}" srcOrd="1" destOrd="0" parTransId="{4BC890DB-07A3-0F48-9641-991F7A264767}" sibTransId="{9EFE6AC3-9DB3-684A-B17D-4962A64DD4D3}"/>
    <dgm:cxn modelId="{2013C50A-4B3A-EB49-B0C6-C473E2E92EC3}" srcId="{AAC84583-BC9D-C640-8941-AF029D314E24}" destId="{237F89EB-F594-CA44-9CD3-F308B376B605}" srcOrd="0" destOrd="0" parTransId="{DED6435F-97ED-0148-81B2-5584605B046D}" sibTransId="{07AF4D1E-10A0-6748-8F93-7070E7D101AE}"/>
    <dgm:cxn modelId="{96DD4619-2558-3146-A12B-CD83F803ADEA}" srcId="{FA622CA2-F979-C549-B6E5-C255FC22D687}" destId="{08BF08A2-4E34-114F-9F78-5B5DDCDC9067}" srcOrd="2" destOrd="0" parTransId="{BF3BA329-B348-F241-A1D8-48710052194E}" sibTransId="{861547D8-7D50-0746-AFA8-61CF6E16F5FA}"/>
    <dgm:cxn modelId="{28EF781F-25C7-984B-BAEF-45764F23995E}" type="presOf" srcId="{3BD1971E-DAD3-9148-9D56-753721E20E27}" destId="{1B301B65-7835-6048-8C1A-AA6D137C3143}" srcOrd="0" destOrd="0" presId="urn:microsoft.com/office/officeart/2005/8/layout/hList1"/>
    <dgm:cxn modelId="{215FF52D-EBA0-A145-8B2F-C3E39CF223C5}" type="presOf" srcId="{AAC84583-BC9D-C640-8941-AF029D314E24}" destId="{14D6503E-B5DC-E042-BE8D-5C6DAE10C189}" srcOrd="0" destOrd="1" presId="urn:microsoft.com/office/officeart/2005/8/layout/hList1"/>
    <dgm:cxn modelId="{F227CC2E-4668-6045-A9CC-A6672FDD9DD0}" type="presOf" srcId="{9B8274F9-6BE4-0141-90F6-B5BBEC3B5582}" destId="{427F20E4-E78D-BA4D-83A7-9E677BB03AD4}" srcOrd="0" destOrd="0" presId="urn:microsoft.com/office/officeart/2005/8/layout/hList1"/>
    <dgm:cxn modelId="{7EE60D2F-8801-ED46-B7E0-956460F1686F}" type="presOf" srcId="{5020259F-E136-BB4F-A673-BCE34D676F2D}" destId="{14D6503E-B5DC-E042-BE8D-5C6DAE10C189}" srcOrd="0" destOrd="5" presId="urn:microsoft.com/office/officeart/2005/8/layout/hList1"/>
    <dgm:cxn modelId="{A9DEA538-07F0-304D-82CB-BC6D4067A8D7}" srcId="{08BF08A2-4E34-114F-9F78-5B5DDCDC9067}" destId="{3BD1971E-DAD3-9148-9D56-753721E20E27}" srcOrd="0" destOrd="0" parTransId="{353607AC-C5B0-1643-84D9-03BC29D3F18F}" sibTransId="{D195A03B-5ECE-8D4D-9BFE-FFBA95175880}"/>
    <dgm:cxn modelId="{BAE2093E-A0E6-CB49-A185-708DEE03161C}" srcId="{7DE5DEB3-F191-844B-A7FF-B1A67B32EC15}" destId="{044CF4F1-B462-ED4D-B8E6-F610A3BD44F6}" srcOrd="0" destOrd="0" parTransId="{942B22F5-C5E8-544D-9523-D94FD063B5BD}" sibTransId="{E8B23583-451B-CC4D-AB0D-2E515428CF5E}"/>
    <dgm:cxn modelId="{D4982D40-BD22-674D-89E0-82CDA5D4DEF5}" srcId="{15C3296C-1F46-AF48-A236-BA96904926A8}" destId="{53893867-F2F8-7949-AA67-A1217A34B8D1}" srcOrd="2" destOrd="0" parTransId="{0F0E1456-6920-434F-A23A-E160EEDABAD1}" sibTransId="{52F13EF0-F3B6-9542-B02F-77A1F55F818B}"/>
    <dgm:cxn modelId="{84262254-111E-5942-AD31-E04CCEEF0802}" srcId="{AAC84583-BC9D-C640-8941-AF029D314E24}" destId="{5020259F-E136-BB4F-A673-BCE34D676F2D}" srcOrd="3" destOrd="0" parTransId="{9B59395A-C0B1-8C44-B4F5-9774EA471C7A}" sibTransId="{827EA41A-1DD2-F049-95FB-8CE1E9D1D417}"/>
    <dgm:cxn modelId="{6B845656-ADA8-9C47-8B3D-FA2A4532A214}" srcId="{15C3296C-1F46-AF48-A236-BA96904926A8}" destId="{D741751A-2FDD-0442-90B4-13483BFC30C8}" srcOrd="0" destOrd="0" parTransId="{F6F62E9C-31C5-BA4D-843E-63DDA4AFBCC4}" sibTransId="{AFDA605F-C880-4D47-ACEC-61946B8E1E7D}"/>
    <dgm:cxn modelId="{1B5D0C5D-142E-774A-98D1-96C75D592CA2}" srcId="{7DE5DEB3-F191-844B-A7FF-B1A67B32EC15}" destId="{CC4EB1FA-AEFB-B14D-912C-9DD28D2064D5}" srcOrd="4" destOrd="0" parTransId="{57FF9D22-7478-F346-B0D7-58767BDD8FD9}" sibTransId="{BCA8EF43-17CE-1140-BDA9-C48DBD90655B}"/>
    <dgm:cxn modelId="{2D407D5F-EE57-4A4E-A060-4D51C228BDAB}" srcId="{9B8274F9-6BE4-0141-90F6-B5BBEC3B5582}" destId="{AAC84583-BC9D-C640-8941-AF029D314E24}" srcOrd="1" destOrd="0" parTransId="{965E9BDA-1889-614A-99F3-2950BDE4DE04}" sibTransId="{5075F461-2A4B-F240-A883-B7A86466DDC2}"/>
    <dgm:cxn modelId="{238E0F63-FA54-A44D-8D5E-C639B5DF905E}" type="presOf" srcId="{8B372DA6-F528-2D48-89BC-832420FF44D5}" destId="{F9253EC3-6155-A642-A260-EB9F44B0EDBA}" srcOrd="0" destOrd="4" presId="urn:microsoft.com/office/officeart/2005/8/layout/hList1"/>
    <dgm:cxn modelId="{39501B6C-2020-4442-BEC0-F26327C95BE3}" type="presOf" srcId="{C79FA25E-2933-FA40-BE0B-632DD8112132}" destId="{14D6503E-B5DC-E042-BE8D-5C6DAE10C189}" srcOrd="0" destOrd="0" presId="urn:microsoft.com/office/officeart/2005/8/layout/hList1"/>
    <dgm:cxn modelId="{00E4BE6C-26D6-2949-A6AD-1D2C4343963E}" type="presOf" srcId="{534E96C7-E641-E94C-A89B-06DDCCAE8AF4}" destId="{14D6503E-B5DC-E042-BE8D-5C6DAE10C189}" srcOrd="0" destOrd="3" presId="urn:microsoft.com/office/officeart/2005/8/layout/hList1"/>
    <dgm:cxn modelId="{58C44171-3940-4E4F-988F-4E762AE7533B}" type="presOf" srcId="{A3F77A15-9F83-3946-B528-9FE9ADC38FD7}" destId="{1B301B65-7835-6048-8C1A-AA6D137C3143}" srcOrd="0" destOrd="3" presId="urn:microsoft.com/office/officeart/2005/8/layout/hList1"/>
    <dgm:cxn modelId="{C8F03773-B7AB-8A4C-9088-13CF31612A81}" type="presOf" srcId="{1C474F49-AABA-DC43-AC6B-A09EA95F74BE}" destId="{F9253EC3-6155-A642-A260-EB9F44B0EDBA}" srcOrd="0" destOrd="0" presId="urn:microsoft.com/office/officeart/2005/8/layout/hList1"/>
    <dgm:cxn modelId="{62070D79-712B-D449-B2AD-7412CC733CBE}" type="presOf" srcId="{6547B1C1-FD93-5949-A54E-0CC311561E83}" destId="{14D6503E-B5DC-E042-BE8D-5C6DAE10C189}" srcOrd="0" destOrd="4" presId="urn:microsoft.com/office/officeart/2005/8/layout/hList1"/>
    <dgm:cxn modelId="{04E51E7A-FA27-3C45-9E4D-0225D9E57568}" type="presOf" srcId="{53893867-F2F8-7949-AA67-A1217A34B8D1}" destId="{1B301B65-7835-6048-8C1A-AA6D137C3143}" srcOrd="0" destOrd="4" presId="urn:microsoft.com/office/officeart/2005/8/layout/hList1"/>
    <dgm:cxn modelId="{F521237E-2CFF-DE45-83FD-F31D6FCDDA39}" srcId="{9B8274F9-6BE4-0141-90F6-B5BBEC3B5582}" destId="{C79FA25E-2933-FA40-BE0B-632DD8112132}" srcOrd="0" destOrd="0" parTransId="{C6D08B3E-96B8-D740-BDAD-DC346134D90A}" sibTransId="{AD34DA3F-33CA-604B-A376-14B943B1CD68}"/>
    <dgm:cxn modelId="{CCC2CD8A-CC94-DB45-BA55-B5FBCC1879F6}" type="presOf" srcId="{15C3296C-1F46-AF48-A236-BA96904926A8}" destId="{1B301B65-7835-6048-8C1A-AA6D137C3143}" srcOrd="0" destOrd="1" presId="urn:microsoft.com/office/officeart/2005/8/layout/hList1"/>
    <dgm:cxn modelId="{2B5F2791-663E-8043-A7E1-9056F4512172}" type="presOf" srcId="{1607BD40-DFAC-B347-A9AC-76D58A5085E7}" destId="{F9253EC3-6155-A642-A260-EB9F44B0EDBA}" srcOrd="0" destOrd="5" presId="urn:microsoft.com/office/officeart/2005/8/layout/hList1"/>
    <dgm:cxn modelId="{38BB4698-B383-D542-A037-957C6F50184B}" type="presOf" srcId="{3F5A0DCD-AA00-1649-88FC-835DEC34672C}" destId="{4F2D23E9-96B2-6A4C-B66E-72D644C94046}" srcOrd="0" destOrd="0" presId="urn:microsoft.com/office/officeart/2005/8/layout/hList1"/>
    <dgm:cxn modelId="{7C411E9C-7809-7847-BA39-D6B0FEA9A4B8}" type="presOf" srcId="{CC4EB1FA-AEFB-B14D-912C-9DD28D2064D5}" destId="{F9253EC3-6155-A642-A260-EB9F44B0EDBA}" srcOrd="0" destOrd="6" presId="urn:microsoft.com/office/officeart/2005/8/layout/hList1"/>
    <dgm:cxn modelId="{FCDBF3A2-E89D-B24E-8AF3-2A7C73290794}" srcId="{FA622CA2-F979-C549-B6E5-C255FC22D687}" destId="{3F5A0DCD-AA00-1649-88FC-835DEC34672C}" srcOrd="0" destOrd="0" parTransId="{7F149E47-33E2-CB4C-99AF-8B5800038C15}" sibTransId="{6161EA5E-FDD2-A148-B6C8-BB3176EEC26B}"/>
    <dgm:cxn modelId="{FE5E1AA3-B306-4F4E-BD61-5BEB36677FFA}" srcId="{3F5A0DCD-AA00-1649-88FC-835DEC34672C}" destId="{7DE5DEB3-F191-844B-A7FF-B1A67B32EC15}" srcOrd="1" destOrd="0" parTransId="{D1E00B0D-9C01-3F43-B023-C0F45288FDE5}" sibTransId="{4214DE86-8494-8D49-8BF8-73F55D437E18}"/>
    <dgm:cxn modelId="{0077D6AA-2300-424B-A208-32AD8D71F74D}" srcId="{7DE5DEB3-F191-844B-A7FF-B1A67B32EC15}" destId="{AC58B8F7-2305-A246-94F0-4A4AA3629AFC}" srcOrd="1" destOrd="0" parTransId="{C5350702-E85D-7C4F-A6B8-699E91CC499B}" sibTransId="{D5D6EC67-C912-6942-B7C9-670A104A1522}"/>
    <dgm:cxn modelId="{557C7DAC-E63C-2940-9C31-6435CF483320}" type="presOf" srcId="{044CF4F1-B462-ED4D-B8E6-F610A3BD44F6}" destId="{F9253EC3-6155-A642-A260-EB9F44B0EDBA}" srcOrd="0" destOrd="2" presId="urn:microsoft.com/office/officeart/2005/8/layout/hList1"/>
    <dgm:cxn modelId="{9D036CB0-4FEC-224C-B6AE-F528A9D39062}" type="presOf" srcId="{D741751A-2FDD-0442-90B4-13483BFC30C8}" destId="{1B301B65-7835-6048-8C1A-AA6D137C3143}" srcOrd="0" destOrd="2" presId="urn:microsoft.com/office/officeart/2005/8/layout/hList1"/>
    <dgm:cxn modelId="{B4695EB1-2482-6F44-907B-FE1FBF713DA5}" type="presOf" srcId="{AC58B8F7-2305-A246-94F0-4A4AA3629AFC}" destId="{F9253EC3-6155-A642-A260-EB9F44B0EDBA}" srcOrd="0" destOrd="3" presId="urn:microsoft.com/office/officeart/2005/8/layout/hList1"/>
    <dgm:cxn modelId="{E5B5B0BE-CC8D-0045-9244-478F78480E0D}" srcId="{7DE5DEB3-F191-844B-A7FF-B1A67B32EC15}" destId="{8B372DA6-F528-2D48-89BC-832420FF44D5}" srcOrd="2" destOrd="0" parTransId="{4B614FEE-810D-4C48-AC71-0AFBF2F60241}" sibTransId="{49F4FA54-2C69-4945-9EC9-42B34DB7A37F}"/>
    <dgm:cxn modelId="{9FF786BF-980A-B641-BE82-588481D7C215}" srcId="{08BF08A2-4E34-114F-9F78-5B5DDCDC9067}" destId="{15C3296C-1F46-AF48-A236-BA96904926A8}" srcOrd="1" destOrd="0" parTransId="{38397AD9-AC2C-9440-A45C-7406E8EE597C}" sibTransId="{2F279F14-E5CC-4540-A4B0-FDC06D0A3CD3}"/>
    <dgm:cxn modelId="{C61ACDC0-0F2A-344E-A9EC-9A8BF041A244}" type="presOf" srcId="{237F89EB-F594-CA44-9CD3-F308B376B605}" destId="{14D6503E-B5DC-E042-BE8D-5C6DAE10C189}" srcOrd="0" destOrd="2" presId="urn:microsoft.com/office/officeart/2005/8/layout/hList1"/>
    <dgm:cxn modelId="{E6D21EC9-E574-FF4B-9331-CE4104951823}" srcId="{AAC84583-BC9D-C640-8941-AF029D314E24}" destId="{6547B1C1-FD93-5949-A54E-0CC311561E83}" srcOrd="2" destOrd="0" parTransId="{C85422F5-7705-C949-A81F-CEC5185EB8AB}" sibTransId="{B9101160-E59C-104C-BF7F-DAA3DCF2EFC7}"/>
    <dgm:cxn modelId="{991480D2-5055-734F-9CE1-5FE105C077CD}" type="presOf" srcId="{08BF08A2-4E34-114F-9F78-5B5DDCDC9067}" destId="{880EA63F-74B0-B54A-AA0A-13C4B0916516}" srcOrd="0" destOrd="0" presId="urn:microsoft.com/office/officeart/2005/8/layout/hList1"/>
    <dgm:cxn modelId="{018A83DA-F15E-1A4C-B301-EC8111E63AC5}" type="presOf" srcId="{FA622CA2-F979-C549-B6E5-C255FC22D687}" destId="{245F72DF-BA24-6F4F-A4C5-FAE33BA2CCED}" srcOrd="0" destOrd="0" presId="urn:microsoft.com/office/officeart/2005/8/layout/hList1"/>
    <dgm:cxn modelId="{43117AE4-B01D-4848-8D8D-99D5937712A5}" srcId="{7DE5DEB3-F191-844B-A7FF-B1A67B32EC15}" destId="{1607BD40-DFAC-B347-A9AC-76D58A5085E7}" srcOrd="3" destOrd="0" parTransId="{F5987327-893C-7A45-88DE-1BED9CE3C713}" sibTransId="{E40BE716-6B50-5049-A7C1-8E54B2697085}"/>
    <dgm:cxn modelId="{51B1EBE7-005A-3643-9719-5C6D0A2EB7D3}" srcId="{3F5A0DCD-AA00-1649-88FC-835DEC34672C}" destId="{1C474F49-AABA-DC43-AC6B-A09EA95F74BE}" srcOrd="0" destOrd="0" parTransId="{9539892F-F9FC-8D44-AECF-E2AE93F817E3}" sibTransId="{309F4B73-A1E3-F44D-B0B6-8641CFB682FB}"/>
    <dgm:cxn modelId="{1F4C30F5-35FF-814B-9FB3-EDDCB80E3ABC}" srcId="{15C3296C-1F46-AF48-A236-BA96904926A8}" destId="{A3F77A15-9F83-3946-B528-9FE9ADC38FD7}" srcOrd="1" destOrd="0" parTransId="{C1CBF5EB-472B-EF4F-ACAF-5E0A9C9CA696}" sibTransId="{3ED8185D-4D7A-9E40-8BA7-2408FDD8CCB5}"/>
    <dgm:cxn modelId="{C88737FA-680D-624C-94E8-C8D820D403F0}" type="presOf" srcId="{7DE5DEB3-F191-844B-A7FF-B1A67B32EC15}" destId="{F9253EC3-6155-A642-A260-EB9F44B0EDBA}" srcOrd="0" destOrd="1" presId="urn:microsoft.com/office/officeart/2005/8/layout/hList1"/>
    <dgm:cxn modelId="{5691B52E-9C35-6D4E-B36D-AB45321E57BB}" type="presParOf" srcId="{245F72DF-BA24-6F4F-A4C5-FAE33BA2CCED}" destId="{8C7F6C19-7337-674E-80EF-7485CD39351E}" srcOrd="0" destOrd="0" presId="urn:microsoft.com/office/officeart/2005/8/layout/hList1"/>
    <dgm:cxn modelId="{F32FB287-987E-1B4D-840E-BAF6A8D83163}" type="presParOf" srcId="{8C7F6C19-7337-674E-80EF-7485CD39351E}" destId="{4F2D23E9-96B2-6A4C-B66E-72D644C94046}" srcOrd="0" destOrd="0" presId="urn:microsoft.com/office/officeart/2005/8/layout/hList1"/>
    <dgm:cxn modelId="{584D363C-E53F-CC43-AA83-2026EC3DC961}" type="presParOf" srcId="{8C7F6C19-7337-674E-80EF-7485CD39351E}" destId="{F9253EC3-6155-A642-A260-EB9F44B0EDBA}" srcOrd="1" destOrd="0" presId="urn:microsoft.com/office/officeart/2005/8/layout/hList1"/>
    <dgm:cxn modelId="{1A74493B-0BBA-D244-BA5F-8F3B596653D4}" type="presParOf" srcId="{245F72DF-BA24-6F4F-A4C5-FAE33BA2CCED}" destId="{4CE527C1-A787-F746-B552-4F9EC5ECA89D}" srcOrd="1" destOrd="0" presId="urn:microsoft.com/office/officeart/2005/8/layout/hList1"/>
    <dgm:cxn modelId="{F8DB6619-ED05-B442-8E47-B5C023348010}" type="presParOf" srcId="{245F72DF-BA24-6F4F-A4C5-FAE33BA2CCED}" destId="{2563E638-34F4-3A49-A895-532B0D3022DE}" srcOrd="2" destOrd="0" presId="urn:microsoft.com/office/officeart/2005/8/layout/hList1"/>
    <dgm:cxn modelId="{93960593-545E-C64B-BB4C-160B472D7D01}" type="presParOf" srcId="{2563E638-34F4-3A49-A895-532B0D3022DE}" destId="{427F20E4-E78D-BA4D-83A7-9E677BB03AD4}" srcOrd="0" destOrd="0" presId="urn:microsoft.com/office/officeart/2005/8/layout/hList1"/>
    <dgm:cxn modelId="{65834B11-C193-7542-8DA6-6AA6235D1396}" type="presParOf" srcId="{2563E638-34F4-3A49-A895-532B0D3022DE}" destId="{14D6503E-B5DC-E042-BE8D-5C6DAE10C189}" srcOrd="1" destOrd="0" presId="urn:microsoft.com/office/officeart/2005/8/layout/hList1"/>
    <dgm:cxn modelId="{616D0634-3CC4-7F48-B57A-F1B7BCF75188}" type="presParOf" srcId="{245F72DF-BA24-6F4F-A4C5-FAE33BA2CCED}" destId="{232E3C7C-8EB5-CD45-B57A-D2BF9D5B87C2}" srcOrd="3" destOrd="0" presId="urn:microsoft.com/office/officeart/2005/8/layout/hList1"/>
    <dgm:cxn modelId="{682A356A-31D1-754E-B7B2-A635ACC2D4D9}" type="presParOf" srcId="{245F72DF-BA24-6F4F-A4C5-FAE33BA2CCED}" destId="{C6EC85CB-9F41-784F-AE38-756D9A9DAE7B}" srcOrd="4" destOrd="0" presId="urn:microsoft.com/office/officeart/2005/8/layout/hList1"/>
    <dgm:cxn modelId="{CDE51EC5-E3CE-6D44-A900-E2A22A1063DF}" type="presParOf" srcId="{C6EC85CB-9F41-784F-AE38-756D9A9DAE7B}" destId="{880EA63F-74B0-B54A-AA0A-13C4B0916516}" srcOrd="0" destOrd="0" presId="urn:microsoft.com/office/officeart/2005/8/layout/hList1"/>
    <dgm:cxn modelId="{FBAB07E9-B7BB-6F4C-9E38-EEBA4A30DE0D}" type="presParOf" srcId="{C6EC85CB-9F41-784F-AE38-756D9A9DAE7B}" destId="{1B301B65-7835-6048-8C1A-AA6D137C31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88DBB-DD21-A648-BFFF-FE6A7E6F6549}">
      <dsp:nvSpPr>
        <dsp:cNvPr id="0" name=""/>
        <dsp:cNvSpPr/>
      </dsp:nvSpPr>
      <dsp:spPr>
        <a:xfrm>
          <a:off x="2540" y="69858"/>
          <a:ext cx="247650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1</a:t>
          </a:r>
        </a:p>
      </dsp:txBody>
      <dsp:txXfrm>
        <a:off x="2540" y="69858"/>
        <a:ext cx="2476500" cy="403200"/>
      </dsp:txXfrm>
    </dsp:sp>
    <dsp:sp modelId="{13BC8FAA-3BEE-B74B-8500-BC0300A0F479}">
      <dsp:nvSpPr>
        <dsp:cNvPr id="0" name=""/>
        <dsp:cNvSpPr/>
      </dsp:nvSpPr>
      <dsp:spPr>
        <a:xfrm>
          <a:off x="2540" y="473058"/>
          <a:ext cx="2476500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b="1" kern="1200" dirty="0"/>
            <a:t>Modern React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Let's Dive In!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Building Content with JSX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Communicating with Props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Structuring Apps with Class-Based Components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State in React Components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Understanding Lifecycle Methods</a:t>
          </a:r>
        </a:p>
      </dsp:txBody>
      <dsp:txXfrm>
        <a:off x="2540" y="473058"/>
        <a:ext cx="2476500" cy="2382660"/>
      </dsp:txXfrm>
    </dsp:sp>
    <dsp:sp modelId="{016200B8-E0CC-5840-A417-82C42CCB1239}">
      <dsp:nvSpPr>
        <dsp:cNvPr id="0" name=""/>
        <dsp:cNvSpPr/>
      </dsp:nvSpPr>
      <dsp:spPr>
        <a:xfrm>
          <a:off x="2825750" y="69858"/>
          <a:ext cx="247650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2</a:t>
          </a:r>
        </a:p>
      </dsp:txBody>
      <dsp:txXfrm>
        <a:off x="2825750" y="69858"/>
        <a:ext cx="2476500" cy="403200"/>
      </dsp:txXfrm>
    </dsp:sp>
    <dsp:sp modelId="{19CAB3E8-E83B-354F-9959-96EE8578B620}">
      <dsp:nvSpPr>
        <dsp:cNvPr id="0" name=""/>
        <dsp:cNvSpPr/>
      </dsp:nvSpPr>
      <dsp:spPr>
        <a:xfrm>
          <a:off x="2825750" y="473058"/>
          <a:ext cx="2476500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b="1" kern="1200" dirty="0"/>
            <a:t>Modern 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Handling User Input with Forms and Events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Making API Requests with React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Building Lists of Records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Ref's for DOM Access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Let's Test Your React Mastery!</a:t>
          </a:r>
        </a:p>
      </dsp:txBody>
      <dsp:txXfrm>
        <a:off x="2825750" y="473058"/>
        <a:ext cx="2476500" cy="2382660"/>
      </dsp:txXfrm>
    </dsp:sp>
    <dsp:sp modelId="{434ED024-EC5D-B44A-9887-B7EB06621639}">
      <dsp:nvSpPr>
        <dsp:cNvPr id="0" name=""/>
        <dsp:cNvSpPr/>
      </dsp:nvSpPr>
      <dsp:spPr>
        <a:xfrm>
          <a:off x="5648960" y="69858"/>
          <a:ext cx="247650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3</a:t>
          </a:r>
        </a:p>
      </dsp:txBody>
      <dsp:txXfrm>
        <a:off x="5648960" y="69858"/>
        <a:ext cx="2476500" cy="403200"/>
      </dsp:txXfrm>
    </dsp:sp>
    <dsp:sp modelId="{3D77631A-793D-9141-9E8D-4F0694201FFB}">
      <dsp:nvSpPr>
        <dsp:cNvPr id="0" name=""/>
        <dsp:cNvSpPr/>
      </dsp:nvSpPr>
      <dsp:spPr>
        <a:xfrm>
          <a:off x="5648960" y="473058"/>
          <a:ext cx="2476500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b="1" kern="1200" dirty="0"/>
            <a:t>Modern 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Context System with React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Hooks with Functional Components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More Fun with Hooks</a:t>
          </a:r>
        </a:p>
      </dsp:txBody>
      <dsp:txXfrm>
        <a:off x="5648960" y="473058"/>
        <a:ext cx="2476500" cy="2382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D23E9-96B2-6A4C-B66E-72D644C94046}">
      <dsp:nvSpPr>
        <dsp:cNvPr id="0" name=""/>
        <dsp:cNvSpPr/>
      </dsp:nvSpPr>
      <dsp:spPr>
        <a:xfrm>
          <a:off x="2540" y="176945"/>
          <a:ext cx="247650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4</a:t>
          </a:r>
        </a:p>
      </dsp:txBody>
      <dsp:txXfrm>
        <a:off x="2540" y="176945"/>
        <a:ext cx="2476500" cy="403200"/>
      </dsp:txXfrm>
    </dsp:sp>
    <dsp:sp modelId="{F9253EC3-6155-A642-A260-EB9F44B0EDBA}">
      <dsp:nvSpPr>
        <dsp:cNvPr id="0" name=""/>
        <dsp:cNvSpPr/>
      </dsp:nvSpPr>
      <dsp:spPr>
        <a:xfrm>
          <a:off x="2540" y="580145"/>
          <a:ext cx="2476500" cy="23538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Learn and Understand NodeJS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Introduction and Setup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V8: The </a:t>
          </a:r>
          <a:r>
            <a:rPr lang="en-US" sz="1400" kern="1200" dirty="0" err="1"/>
            <a:t>Javascript</a:t>
          </a:r>
          <a:r>
            <a:rPr lang="en-US" sz="1400" kern="1200" dirty="0"/>
            <a:t> Engine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Node Core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Modules, Exports, and Require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Events and the Event Emitter</a:t>
          </a:r>
        </a:p>
      </dsp:txBody>
      <dsp:txXfrm>
        <a:off x="2540" y="580145"/>
        <a:ext cx="2476500" cy="2353837"/>
      </dsp:txXfrm>
    </dsp:sp>
    <dsp:sp modelId="{427F20E4-E78D-BA4D-83A7-9E677BB03AD4}">
      <dsp:nvSpPr>
        <dsp:cNvPr id="0" name=""/>
        <dsp:cNvSpPr/>
      </dsp:nvSpPr>
      <dsp:spPr>
        <a:xfrm>
          <a:off x="2825750" y="176945"/>
          <a:ext cx="247650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5</a:t>
          </a:r>
        </a:p>
      </dsp:txBody>
      <dsp:txXfrm>
        <a:off x="2825750" y="176945"/>
        <a:ext cx="2476500" cy="403200"/>
      </dsp:txXfrm>
    </dsp:sp>
    <dsp:sp modelId="{14D6503E-B5DC-E042-BE8D-5C6DAE10C189}">
      <dsp:nvSpPr>
        <dsp:cNvPr id="0" name=""/>
        <dsp:cNvSpPr/>
      </dsp:nvSpPr>
      <dsp:spPr>
        <a:xfrm>
          <a:off x="2825750" y="580145"/>
          <a:ext cx="2476500" cy="23538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Learn and Understand NodeJS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Asynchronous Code, </a:t>
          </a:r>
          <a:r>
            <a:rPr lang="en-US" sz="1400" kern="1200" dirty="0" err="1"/>
            <a:t>libuv</a:t>
          </a:r>
          <a:r>
            <a:rPr lang="en-US" sz="1400" kern="1200" dirty="0"/>
            <a:t>, The Event Loop, Streams, Files, and more…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 and being a Web Server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NPM: the Node Package Manager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Express</a:t>
          </a:r>
        </a:p>
      </dsp:txBody>
      <dsp:txXfrm>
        <a:off x="2825750" y="580145"/>
        <a:ext cx="2476500" cy="2353837"/>
      </dsp:txXfrm>
    </dsp:sp>
    <dsp:sp modelId="{880EA63F-74B0-B54A-AA0A-13C4B0916516}">
      <dsp:nvSpPr>
        <dsp:cNvPr id="0" name=""/>
        <dsp:cNvSpPr/>
      </dsp:nvSpPr>
      <dsp:spPr>
        <a:xfrm>
          <a:off x="5648960" y="176945"/>
          <a:ext cx="247650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6</a:t>
          </a:r>
        </a:p>
      </dsp:txBody>
      <dsp:txXfrm>
        <a:off x="5648960" y="176945"/>
        <a:ext cx="2476500" cy="403200"/>
      </dsp:txXfrm>
    </dsp:sp>
    <dsp:sp modelId="{1B301B65-7835-6048-8C1A-AA6D137C3143}">
      <dsp:nvSpPr>
        <dsp:cNvPr id="0" name=""/>
        <dsp:cNvSpPr/>
      </dsp:nvSpPr>
      <dsp:spPr>
        <a:xfrm>
          <a:off x="5648960" y="580145"/>
          <a:ext cx="2476500" cy="23538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Learn and Understand NodeJS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Javascript</a:t>
          </a:r>
          <a:r>
            <a:rPr lang="en-US" sz="1400" kern="1200" dirty="0"/>
            <a:t>, JSON, and Databases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MEAN stack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Let's Build an App! (in record time)</a:t>
          </a:r>
        </a:p>
      </dsp:txBody>
      <dsp:txXfrm>
        <a:off x="5648960" y="580145"/>
        <a:ext cx="2476500" cy="2353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D483-FC46-ED47-9EBC-874C8341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F558-1E78-EA4A-8C54-74C44810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4502-7B86-6A47-98CA-E299A6DC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3826-7EBF-8949-BD9C-9D51522D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3A5A-A49B-DA42-ADF9-6075D32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9AAC-80E4-0747-B561-2039BEB7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804A0-9512-1B4A-99DD-70AA7988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7F4E-A6E4-2B4F-BC1E-1F87EBA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477F-348F-4840-94B1-FB5463AB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10FF-FA4C-634C-A2BB-7EC0B87A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7A7D6-858B-0E45-8E20-CE7662C3D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097F-5E5B-2A4F-8B6A-71CA2452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C5DD-F07B-C647-A459-FCDE0C23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5AD4-49E8-BC4B-AA52-029EE669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75D6-5875-D34D-90F2-78E0B5D4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A619-95E4-524F-9D81-D8C6FD16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705-93B1-A848-8E05-FC56CA2A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B454-1ADE-EB4B-A895-74CEF3FA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918C-6998-1448-BD67-FF2C152E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E2EA-6ABB-274D-8248-7B0181DC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87B-59B1-A241-96B1-00150719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4072-BC95-CA4B-871F-CA4B3C05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52E0-F0AB-7941-8B07-ED21F84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C851-CDA8-3640-9AFA-8DF9B7D7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AA00-A153-3541-8FB4-B265E417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8513-1694-B94C-AFCD-39E11D7D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024C-62DE-3241-8D72-42D397E37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0A9C-F8E8-064E-9344-2305CC09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DC35-2222-ED41-B023-1C610911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EF82-AB40-B94D-B0CB-5D0FA34A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40FE-D79B-8A40-A779-8D8040EE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E782-27D6-234C-B527-A3102E17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AB69-1DD7-0045-8FB3-87F9D672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73BCE-AD49-6F48-B21C-2517C807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FD352-6099-EB4C-AC3E-F125C6586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F7294-B3D2-E440-B253-C1AB3BDE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9062-0748-864C-88D3-8FC85F49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BA33-1D66-B141-8415-A50BA4ED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73DBC-9255-2E4A-8FF0-199D1F06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E5A-39F9-7F4A-AD9F-5E81331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06508-F1CF-7F45-82A4-B4E744C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113A0-F31D-0D43-9FBC-157A2D46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2658-7C9E-9244-97B5-3E7BD9CF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1D240-334D-E049-A07A-893DFAB4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9EA4-1CA2-3144-931A-BB1B3AA4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0897-1733-4F4E-9104-B3768A2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A2A-0680-8044-9B8F-5CAED221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0839-723B-7F4E-BE69-AEF6E114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C6F92-6591-5642-9E31-D48C8C3B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49A6-0175-CF48-853A-2BB9746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9CF6-17F9-F042-AD35-168CC89E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E984-C8A9-9146-8F4C-FA760B9B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DFB-1E4F-6F45-8901-1098910F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FA817-6391-8F4C-8DF9-F0C24ADC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1206-69EE-234E-880A-5D581B1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585D-9523-FF44-8E12-5C7B6F40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148E7-D678-594F-B36F-6EE71B44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5F57-AF1B-504A-960E-76F9558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36A88-937C-1649-9EB9-0B78623B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4B59-6DF9-BC4E-BAA0-A462C031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35F5-29EE-EB4B-85D6-923757BF7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A714-FEEF-CE4E-867B-2E3305C444B9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B500-6DB0-A54F-9BB9-B6836A3D6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65EA-B4E5-E649-9ACC-AC56226B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4603-33D6-8547-BFB7-A4E65811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138E83-67DB-9A42-A829-78B00CFB2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36772"/>
              </p:ext>
            </p:extLst>
          </p:nvPr>
        </p:nvGraphicFramePr>
        <p:xfrm>
          <a:off x="1784865" y="261547"/>
          <a:ext cx="8128000" cy="2925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3EA198-6D11-0846-B3F3-21073BF0D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733731"/>
              </p:ext>
            </p:extLst>
          </p:nvPr>
        </p:nvGraphicFramePr>
        <p:xfrm>
          <a:off x="549189" y="3388724"/>
          <a:ext cx="8128000" cy="311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0C1DF-2DBD-B94B-9A32-70583C093DEB}"/>
              </a:ext>
            </a:extLst>
          </p:cNvPr>
          <p:cNvGrpSpPr/>
          <p:nvPr/>
        </p:nvGrpSpPr>
        <p:grpSpPr>
          <a:xfrm>
            <a:off x="9009620" y="3565669"/>
            <a:ext cx="2476500" cy="2757037"/>
            <a:chOff x="8923123" y="3570362"/>
            <a:chExt cx="2476500" cy="27570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04F549-A22A-9740-A1C7-787B364CE478}"/>
                </a:ext>
              </a:extLst>
            </p:cNvPr>
            <p:cNvGrpSpPr/>
            <p:nvPr/>
          </p:nvGrpSpPr>
          <p:grpSpPr>
            <a:xfrm>
              <a:off x="8923123" y="3570362"/>
              <a:ext cx="2476500" cy="403200"/>
              <a:chOff x="5648960" y="176945"/>
              <a:chExt cx="2476500" cy="403200"/>
            </a:xfrm>
            <a:solidFill>
              <a:srgbClr val="FF40FF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5A7E06-E0F9-AD4B-927F-28EBA2F35DED}"/>
                  </a:ext>
                </a:extLst>
              </p:cNvPr>
              <p:cNvSpPr/>
              <p:nvPr/>
            </p:nvSpPr>
            <p:spPr>
              <a:xfrm>
                <a:off x="5648960" y="176945"/>
                <a:ext cx="2476500" cy="403200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DD4C80-E981-4749-A874-12AA9575FFBE}"/>
                  </a:ext>
                </a:extLst>
              </p:cNvPr>
              <p:cNvSpPr txBox="1"/>
              <p:nvPr/>
            </p:nvSpPr>
            <p:spPr>
              <a:xfrm>
                <a:off x="5648960" y="176945"/>
                <a:ext cx="2476500" cy="4032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56896" rIns="99568" bIns="5689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Week 7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CD26B0-8FD4-9542-A26A-F7C3A1C4ECF1}"/>
                </a:ext>
              </a:extLst>
            </p:cNvPr>
            <p:cNvGrpSpPr/>
            <p:nvPr/>
          </p:nvGrpSpPr>
          <p:grpSpPr>
            <a:xfrm>
              <a:off x="8923123" y="3973562"/>
              <a:ext cx="2476500" cy="2353837"/>
              <a:chOff x="5648960" y="580145"/>
              <a:chExt cx="2476500" cy="2353837"/>
            </a:xfrm>
            <a:solidFill>
              <a:srgbClr val="FDB9FD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899DFC-F01C-464A-8CD9-667DC6ECE1E7}"/>
                  </a:ext>
                </a:extLst>
              </p:cNvPr>
              <p:cNvSpPr/>
              <p:nvPr/>
            </p:nvSpPr>
            <p:spPr>
              <a:xfrm>
                <a:off x="5648960" y="580145"/>
                <a:ext cx="2476500" cy="2353837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DC31-DF58-E24E-A1A2-669DFEC29331}"/>
                  </a:ext>
                </a:extLst>
              </p:cNvPr>
              <p:cNvSpPr txBox="1"/>
              <p:nvPr/>
            </p:nvSpPr>
            <p:spPr>
              <a:xfrm>
                <a:off x="5648960" y="580145"/>
                <a:ext cx="2476500" cy="235383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76" tIns="74676" rIns="99568" bIns="112014" numCol="1" spcCol="1270" anchor="t" anchorCtr="0">
                <a:noAutofit/>
              </a:bodyPr>
              <a:lstStyle/>
              <a:p>
                <a:pPr marL="114300" lvl="1" indent="-11430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r>
                  <a:rPr lang="en-US" sz="1400" b="1" dirty="0" err="1"/>
                  <a:t>GraphQL</a:t>
                </a:r>
                <a:r>
                  <a:rPr lang="en-US" sz="1400" b="1" dirty="0"/>
                  <a:t> Tutorial</a:t>
                </a:r>
                <a:endParaRPr lang="en-US" sz="14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7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C22F205E5E54CAE3F11BD93BFDF66" ma:contentTypeVersion="0" ma:contentTypeDescription="Create a new document." ma:contentTypeScope="" ma:versionID="d1caaaf08cbd6e48b8c6bf1da427a9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B4DA63-76AC-498A-AADB-3E2DCBE53FD1}"/>
</file>

<file path=customXml/itemProps2.xml><?xml version="1.0" encoding="utf-8"?>
<ds:datastoreItem xmlns:ds="http://schemas.openxmlformats.org/officeDocument/2006/customXml" ds:itemID="{83FCC87D-3470-4863-8EE7-B406D664DC28}"/>
</file>

<file path=customXml/itemProps3.xml><?xml version="1.0" encoding="utf-8"?>
<ds:datastoreItem xmlns:ds="http://schemas.openxmlformats.org/officeDocument/2006/customXml" ds:itemID="{B89240E4-2F22-4337-8786-B51012A6FF19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Bhandari</dc:creator>
  <cp:lastModifiedBy>Anurag Bhandari</cp:lastModifiedBy>
  <cp:revision>8</cp:revision>
  <dcterms:created xsi:type="dcterms:W3CDTF">2020-04-03T08:03:00Z</dcterms:created>
  <dcterms:modified xsi:type="dcterms:W3CDTF">2020-04-03T08:42:40Z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0x010100560C22F205E5E54CAE3F11BD93BFDF66</vt:lpwstr>
  </property>
</Properties>
</file>