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6" r:id="rId1"/>
  </p:sldMasterIdLst>
  <p:notesMasterIdLst>
    <p:notesMasterId r:id="rId28"/>
  </p:notesMasterIdLst>
  <p:sldIdLst>
    <p:sldId id="256" r:id="rId2"/>
    <p:sldId id="259" r:id="rId3"/>
    <p:sldId id="257" r:id="rId4"/>
    <p:sldId id="258" r:id="rId5"/>
    <p:sldId id="273" r:id="rId6"/>
    <p:sldId id="262" r:id="rId7"/>
    <p:sldId id="263" r:id="rId8"/>
    <p:sldId id="264" r:id="rId9"/>
    <p:sldId id="289" r:id="rId10"/>
    <p:sldId id="278" r:id="rId11"/>
    <p:sldId id="276" r:id="rId12"/>
    <p:sldId id="279" r:id="rId13"/>
    <p:sldId id="290" r:id="rId14"/>
    <p:sldId id="280" r:id="rId15"/>
    <p:sldId id="291" r:id="rId16"/>
    <p:sldId id="281" r:id="rId17"/>
    <p:sldId id="292" r:id="rId18"/>
    <p:sldId id="282" r:id="rId19"/>
    <p:sldId id="283" r:id="rId20"/>
    <p:sldId id="284" r:id="rId21"/>
    <p:sldId id="285" r:id="rId22"/>
    <p:sldId id="270" r:id="rId23"/>
    <p:sldId id="271" r:id="rId24"/>
    <p:sldId id="288" r:id="rId25"/>
    <p:sldId id="293" r:id="rId26"/>
    <p:sldId id="272"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5" d="100"/>
          <a:sy n="65" d="100"/>
        </p:scale>
        <p:origin x="1320" y="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4" Type="http://schemas.openxmlformats.org/officeDocument/2006/relationships/image" Target="../media/image36.svg"/></Relationships>
</file>

<file path=ppt/diagrams/_rels/data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4" Type="http://schemas.openxmlformats.org/officeDocument/2006/relationships/image" Target="../media/image3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F7CBB2-C0CC-463E-83CB-61EEAAEA681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0D19B4B-E601-4ABA-8AE8-9138BDABF912}">
      <dgm:prSet/>
      <dgm:spPr/>
      <dgm:t>
        <a:bodyPr/>
        <a:lstStyle/>
        <a:p>
          <a:r>
            <a:rPr lang="en-US" dirty="0"/>
            <a:t>1. Enhance Scalability: Facilitate business growth with scalable IT resources.</a:t>
          </a:r>
        </a:p>
      </dgm:t>
    </dgm:pt>
    <dgm:pt modelId="{2E00BC9B-81B2-4EB5-9882-832CEBDD8A2C}" type="parTrans" cxnId="{D1D4E57C-B635-4A9F-8F8B-6D82DB0BB217}">
      <dgm:prSet/>
      <dgm:spPr/>
      <dgm:t>
        <a:bodyPr/>
        <a:lstStyle/>
        <a:p>
          <a:endParaRPr lang="en-US"/>
        </a:p>
      </dgm:t>
    </dgm:pt>
    <dgm:pt modelId="{E748571D-69DF-4617-8EE2-65B84F08F5ED}" type="sibTrans" cxnId="{D1D4E57C-B635-4A9F-8F8B-6D82DB0BB217}">
      <dgm:prSet/>
      <dgm:spPr/>
      <dgm:t>
        <a:bodyPr/>
        <a:lstStyle/>
        <a:p>
          <a:endParaRPr lang="en-US"/>
        </a:p>
      </dgm:t>
    </dgm:pt>
    <dgm:pt modelId="{05A5690E-E3F4-4D7E-9759-E02273996350}">
      <dgm:prSet/>
      <dgm:spPr/>
      <dgm:t>
        <a:bodyPr/>
        <a:lstStyle/>
        <a:p>
          <a:r>
            <a:rPr lang="en-US" dirty="0"/>
            <a:t>2. Improve Resilience: Achieve higher system uptime and disaster recovery capabilities.</a:t>
          </a:r>
        </a:p>
      </dgm:t>
    </dgm:pt>
    <dgm:pt modelId="{A76B03D3-204C-4E66-A549-E55E0FF7DDCE}" type="parTrans" cxnId="{8DCA4A13-1128-42EB-9136-67008745B0A5}">
      <dgm:prSet/>
      <dgm:spPr/>
      <dgm:t>
        <a:bodyPr/>
        <a:lstStyle/>
        <a:p>
          <a:endParaRPr lang="en-US"/>
        </a:p>
      </dgm:t>
    </dgm:pt>
    <dgm:pt modelId="{8E73E8A0-D3D4-4AE4-B770-BF0529777482}" type="sibTrans" cxnId="{8DCA4A13-1128-42EB-9136-67008745B0A5}">
      <dgm:prSet/>
      <dgm:spPr/>
      <dgm:t>
        <a:bodyPr/>
        <a:lstStyle/>
        <a:p>
          <a:endParaRPr lang="en-US"/>
        </a:p>
      </dgm:t>
    </dgm:pt>
    <dgm:pt modelId="{58376C9C-87DE-4202-A493-F4191643FDA4}">
      <dgm:prSet/>
      <dgm:spPr/>
      <dgm:t>
        <a:bodyPr/>
        <a:lstStyle/>
        <a:p>
          <a:pPr rtl="0"/>
          <a:r>
            <a:rPr lang="en-US" dirty="0"/>
            <a:t>3. </a:t>
          </a:r>
          <a:r>
            <a:rPr lang="en-US" dirty="0">
              <a:latin typeface="Trebuchet MS" panose="020B0603020202020204"/>
            </a:rPr>
            <a:t>Increase Operational</a:t>
          </a:r>
          <a:r>
            <a:rPr lang="en-US" dirty="0"/>
            <a:t> Flexibility: Enable seamless movement of applications and data between cloud environments.</a:t>
          </a:r>
        </a:p>
      </dgm:t>
    </dgm:pt>
    <dgm:pt modelId="{6FFEF4A0-6B75-4FE0-8AC5-F6B5BB75950C}" type="parTrans" cxnId="{D111CEC0-1864-4D12-90C8-C39641A79489}">
      <dgm:prSet/>
      <dgm:spPr/>
      <dgm:t>
        <a:bodyPr/>
        <a:lstStyle/>
        <a:p>
          <a:endParaRPr lang="en-US"/>
        </a:p>
      </dgm:t>
    </dgm:pt>
    <dgm:pt modelId="{5163B639-FC17-4B47-87F8-A9F6EDEFCF9A}" type="sibTrans" cxnId="{D111CEC0-1864-4D12-90C8-C39641A79489}">
      <dgm:prSet/>
      <dgm:spPr/>
      <dgm:t>
        <a:bodyPr/>
        <a:lstStyle/>
        <a:p>
          <a:endParaRPr lang="en-US"/>
        </a:p>
      </dgm:t>
    </dgm:pt>
    <dgm:pt modelId="{8C439B27-BEF5-4EC0-95E7-3336E3B33B39}" type="pres">
      <dgm:prSet presAssocID="{94F7CBB2-C0CC-463E-83CB-61EEAAEA6818}" presName="root" presStyleCnt="0">
        <dgm:presLayoutVars>
          <dgm:dir/>
          <dgm:resizeHandles val="exact"/>
        </dgm:presLayoutVars>
      </dgm:prSet>
      <dgm:spPr/>
    </dgm:pt>
    <dgm:pt modelId="{E62BA862-7115-4944-8046-8D349EA18989}" type="pres">
      <dgm:prSet presAssocID="{D0D19B4B-E601-4ABA-8AE8-9138BDABF912}" presName="compNode" presStyleCnt="0"/>
      <dgm:spPr/>
    </dgm:pt>
    <dgm:pt modelId="{8F7F7E14-635C-4E93-93CF-00302D7311E1}" type="pres">
      <dgm:prSet presAssocID="{D0D19B4B-E601-4ABA-8AE8-9138BDABF912}" presName="bgRect" presStyleLbl="bgShp" presStyleIdx="0" presStyleCnt="3"/>
      <dgm:spPr/>
    </dgm:pt>
    <dgm:pt modelId="{E07E02C9-93E6-4294-ABDC-D7905AF579B6}" type="pres">
      <dgm:prSet presAssocID="{D0D19B4B-E601-4ABA-8AE8-9138BDABF91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1A0C5B42-E1F1-4706-981D-05AFF880DA78}" type="pres">
      <dgm:prSet presAssocID="{D0D19B4B-E601-4ABA-8AE8-9138BDABF912}" presName="spaceRect" presStyleCnt="0"/>
      <dgm:spPr/>
    </dgm:pt>
    <dgm:pt modelId="{B8D5E30D-764A-4EFF-9006-8E65B4EB56B3}" type="pres">
      <dgm:prSet presAssocID="{D0D19B4B-E601-4ABA-8AE8-9138BDABF912}" presName="parTx" presStyleLbl="revTx" presStyleIdx="0" presStyleCnt="3">
        <dgm:presLayoutVars>
          <dgm:chMax val="0"/>
          <dgm:chPref val="0"/>
        </dgm:presLayoutVars>
      </dgm:prSet>
      <dgm:spPr/>
    </dgm:pt>
    <dgm:pt modelId="{AD165B62-99FF-47EA-B0B0-FE775EDFA397}" type="pres">
      <dgm:prSet presAssocID="{E748571D-69DF-4617-8EE2-65B84F08F5ED}" presName="sibTrans" presStyleCnt="0"/>
      <dgm:spPr/>
    </dgm:pt>
    <dgm:pt modelId="{6D8DA00C-69F3-41DB-BD59-D7451C1306E7}" type="pres">
      <dgm:prSet presAssocID="{05A5690E-E3F4-4D7E-9759-E02273996350}" presName="compNode" presStyleCnt="0"/>
      <dgm:spPr/>
    </dgm:pt>
    <dgm:pt modelId="{F098E083-85A1-4E53-9F83-7686C19E256D}" type="pres">
      <dgm:prSet presAssocID="{05A5690E-E3F4-4D7E-9759-E02273996350}" presName="bgRect" presStyleLbl="bgShp" presStyleIdx="1" presStyleCnt="3"/>
      <dgm:spPr/>
    </dgm:pt>
    <dgm:pt modelId="{BE4B6E62-E0BD-457A-ADAA-2287752FF824}" type="pres">
      <dgm:prSet presAssocID="{05A5690E-E3F4-4D7E-9759-E0227399635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ning"/>
        </a:ext>
      </dgm:extLst>
    </dgm:pt>
    <dgm:pt modelId="{8C24A4EF-8971-48B2-BF51-2A4167476D84}" type="pres">
      <dgm:prSet presAssocID="{05A5690E-E3F4-4D7E-9759-E02273996350}" presName="spaceRect" presStyleCnt="0"/>
      <dgm:spPr/>
    </dgm:pt>
    <dgm:pt modelId="{0FA6D887-A84F-44F8-9B38-32AF14828933}" type="pres">
      <dgm:prSet presAssocID="{05A5690E-E3F4-4D7E-9759-E02273996350}" presName="parTx" presStyleLbl="revTx" presStyleIdx="1" presStyleCnt="3">
        <dgm:presLayoutVars>
          <dgm:chMax val="0"/>
          <dgm:chPref val="0"/>
        </dgm:presLayoutVars>
      </dgm:prSet>
      <dgm:spPr/>
    </dgm:pt>
    <dgm:pt modelId="{ECDA7F49-8E8C-4B2D-80CC-6E4034EB9463}" type="pres">
      <dgm:prSet presAssocID="{8E73E8A0-D3D4-4AE4-B770-BF0529777482}" presName="sibTrans" presStyleCnt="0"/>
      <dgm:spPr/>
    </dgm:pt>
    <dgm:pt modelId="{7DF6C4CA-5F0B-48A6-8F94-806C9715F44E}" type="pres">
      <dgm:prSet presAssocID="{58376C9C-87DE-4202-A493-F4191643FDA4}" presName="compNode" presStyleCnt="0"/>
      <dgm:spPr/>
    </dgm:pt>
    <dgm:pt modelId="{063E64F8-D230-411B-A5B9-846BE6FDCE1A}" type="pres">
      <dgm:prSet presAssocID="{58376C9C-87DE-4202-A493-F4191643FDA4}" presName="bgRect" presStyleLbl="bgShp" presStyleIdx="2" presStyleCnt="3"/>
      <dgm:spPr/>
    </dgm:pt>
    <dgm:pt modelId="{5414CE98-6DFA-4CB2-8022-4E4303D63C37}" type="pres">
      <dgm:prSet presAssocID="{58376C9C-87DE-4202-A493-F4191643FDA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ud"/>
        </a:ext>
      </dgm:extLst>
    </dgm:pt>
    <dgm:pt modelId="{EB09656B-8B77-4046-A94F-D8374BB1B509}" type="pres">
      <dgm:prSet presAssocID="{58376C9C-87DE-4202-A493-F4191643FDA4}" presName="spaceRect" presStyleCnt="0"/>
      <dgm:spPr/>
    </dgm:pt>
    <dgm:pt modelId="{4731CF15-803D-425F-AD72-5150AB16968A}" type="pres">
      <dgm:prSet presAssocID="{58376C9C-87DE-4202-A493-F4191643FDA4}" presName="parTx" presStyleLbl="revTx" presStyleIdx="2" presStyleCnt="3">
        <dgm:presLayoutVars>
          <dgm:chMax val="0"/>
          <dgm:chPref val="0"/>
        </dgm:presLayoutVars>
      </dgm:prSet>
      <dgm:spPr/>
    </dgm:pt>
  </dgm:ptLst>
  <dgm:cxnLst>
    <dgm:cxn modelId="{8DCA4A13-1128-42EB-9136-67008745B0A5}" srcId="{94F7CBB2-C0CC-463E-83CB-61EEAAEA6818}" destId="{05A5690E-E3F4-4D7E-9759-E02273996350}" srcOrd="1" destOrd="0" parTransId="{A76B03D3-204C-4E66-A549-E55E0FF7DDCE}" sibTransId="{8E73E8A0-D3D4-4AE4-B770-BF0529777482}"/>
    <dgm:cxn modelId="{8375E61E-01EE-47C3-91A0-2A58942A23D7}" type="presOf" srcId="{D0D19B4B-E601-4ABA-8AE8-9138BDABF912}" destId="{B8D5E30D-764A-4EFF-9006-8E65B4EB56B3}" srcOrd="0" destOrd="0" presId="urn:microsoft.com/office/officeart/2018/2/layout/IconVerticalSolidList"/>
    <dgm:cxn modelId="{23EB5936-EE3E-4236-B296-E977C3A3A6A9}" type="presOf" srcId="{94F7CBB2-C0CC-463E-83CB-61EEAAEA6818}" destId="{8C439B27-BEF5-4EC0-95E7-3336E3B33B39}" srcOrd="0" destOrd="0" presId="urn:microsoft.com/office/officeart/2018/2/layout/IconVerticalSolidList"/>
    <dgm:cxn modelId="{B0DF2C6D-38D6-4669-9F0C-3E24844F32A2}" type="presOf" srcId="{05A5690E-E3F4-4D7E-9759-E02273996350}" destId="{0FA6D887-A84F-44F8-9B38-32AF14828933}" srcOrd="0" destOrd="0" presId="urn:microsoft.com/office/officeart/2018/2/layout/IconVerticalSolidList"/>
    <dgm:cxn modelId="{D1D4E57C-B635-4A9F-8F8B-6D82DB0BB217}" srcId="{94F7CBB2-C0CC-463E-83CB-61EEAAEA6818}" destId="{D0D19B4B-E601-4ABA-8AE8-9138BDABF912}" srcOrd="0" destOrd="0" parTransId="{2E00BC9B-81B2-4EB5-9882-832CEBDD8A2C}" sibTransId="{E748571D-69DF-4617-8EE2-65B84F08F5ED}"/>
    <dgm:cxn modelId="{D111CEC0-1864-4D12-90C8-C39641A79489}" srcId="{94F7CBB2-C0CC-463E-83CB-61EEAAEA6818}" destId="{58376C9C-87DE-4202-A493-F4191643FDA4}" srcOrd="2" destOrd="0" parTransId="{6FFEF4A0-6B75-4FE0-8AC5-F6B5BB75950C}" sibTransId="{5163B639-FC17-4B47-87F8-A9F6EDEFCF9A}"/>
    <dgm:cxn modelId="{63D082FF-71A1-4A95-ABCF-6EE9A0473146}" type="presOf" srcId="{58376C9C-87DE-4202-A493-F4191643FDA4}" destId="{4731CF15-803D-425F-AD72-5150AB16968A}" srcOrd="0" destOrd="0" presId="urn:microsoft.com/office/officeart/2018/2/layout/IconVerticalSolidList"/>
    <dgm:cxn modelId="{081DDDFE-DCBB-4DA7-91A8-8859BADE0761}" type="presParOf" srcId="{8C439B27-BEF5-4EC0-95E7-3336E3B33B39}" destId="{E62BA862-7115-4944-8046-8D349EA18989}" srcOrd="0" destOrd="0" presId="urn:microsoft.com/office/officeart/2018/2/layout/IconVerticalSolidList"/>
    <dgm:cxn modelId="{206EC165-A545-4617-8EA3-49341182D52E}" type="presParOf" srcId="{E62BA862-7115-4944-8046-8D349EA18989}" destId="{8F7F7E14-635C-4E93-93CF-00302D7311E1}" srcOrd="0" destOrd="0" presId="urn:microsoft.com/office/officeart/2018/2/layout/IconVerticalSolidList"/>
    <dgm:cxn modelId="{C65AFE87-B287-4A32-975B-CBFE54452AE0}" type="presParOf" srcId="{E62BA862-7115-4944-8046-8D349EA18989}" destId="{E07E02C9-93E6-4294-ABDC-D7905AF579B6}" srcOrd="1" destOrd="0" presId="urn:microsoft.com/office/officeart/2018/2/layout/IconVerticalSolidList"/>
    <dgm:cxn modelId="{D06A9EF9-22CE-4E24-8CE7-4E9BF7E01F7F}" type="presParOf" srcId="{E62BA862-7115-4944-8046-8D349EA18989}" destId="{1A0C5B42-E1F1-4706-981D-05AFF880DA78}" srcOrd="2" destOrd="0" presId="urn:microsoft.com/office/officeart/2018/2/layout/IconVerticalSolidList"/>
    <dgm:cxn modelId="{297416DE-0677-4861-829F-AB1E5BC6EC17}" type="presParOf" srcId="{E62BA862-7115-4944-8046-8D349EA18989}" destId="{B8D5E30D-764A-4EFF-9006-8E65B4EB56B3}" srcOrd="3" destOrd="0" presId="urn:microsoft.com/office/officeart/2018/2/layout/IconVerticalSolidList"/>
    <dgm:cxn modelId="{8EE67F20-12A7-4F6F-93AC-A147335146F2}" type="presParOf" srcId="{8C439B27-BEF5-4EC0-95E7-3336E3B33B39}" destId="{AD165B62-99FF-47EA-B0B0-FE775EDFA397}" srcOrd="1" destOrd="0" presId="urn:microsoft.com/office/officeart/2018/2/layout/IconVerticalSolidList"/>
    <dgm:cxn modelId="{3252375E-8321-4A3C-9C65-46F7F9D34DF7}" type="presParOf" srcId="{8C439B27-BEF5-4EC0-95E7-3336E3B33B39}" destId="{6D8DA00C-69F3-41DB-BD59-D7451C1306E7}" srcOrd="2" destOrd="0" presId="urn:microsoft.com/office/officeart/2018/2/layout/IconVerticalSolidList"/>
    <dgm:cxn modelId="{2D09E865-FB5C-4BDD-94A4-1BEE79874CC9}" type="presParOf" srcId="{6D8DA00C-69F3-41DB-BD59-D7451C1306E7}" destId="{F098E083-85A1-4E53-9F83-7686C19E256D}" srcOrd="0" destOrd="0" presId="urn:microsoft.com/office/officeart/2018/2/layout/IconVerticalSolidList"/>
    <dgm:cxn modelId="{5AECE182-C9BA-4350-8BB5-27373CE537B3}" type="presParOf" srcId="{6D8DA00C-69F3-41DB-BD59-D7451C1306E7}" destId="{BE4B6E62-E0BD-457A-ADAA-2287752FF824}" srcOrd="1" destOrd="0" presId="urn:microsoft.com/office/officeart/2018/2/layout/IconVerticalSolidList"/>
    <dgm:cxn modelId="{F9B9E6B7-A18D-4497-975F-8F65BB5AE611}" type="presParOf" srcId="{6D8DA00C-69F3-41DB-BD59-D7451C1306E7}" destId="{8C24A4EF-8971-48B2-BF51-2A4167476D84}" srcOrd="2" destOrd="0" presId="urn:microsoft.com/office/officeart/2018/2/layout/IconVerticalSolidList"/>
    <dgm:cxn modelId="{C58EBB15-C027-481B-BCC5-5FB43F319F06}" type="presParOf" srcId="{6D8DA00C-69F3-41DB-BD59-D7451C1306E7}" destId="{0FA6D887-A84F-44F8-9B38-32AF14828933}" srcOrd="3" destOrd="0" presId="urn:microsoft.com/office/officeart/2018/2/layout/IconVerticalSolidList"/>
    <dgm:cxn modelId="{B830340B-6576-42CB-A04A-B6A6B740AB03}" type="presParOf" srcId="{8C439B27-BEF5-4EC0-95E7-3336E3B33B39}" destId="{ECDA7F49-8E8C-4B2D-80CC-6E4034EB9463}" srcOrd="3" destOrd="0" presId="urn:microsoft.com/office/officeart/2018/2/layout/IconVerticalSolidList"/>
    <dgm:cxn modelId="{D8C0FF83-3218-4785-BB6F-C4E85F583AD6}" type="presParOf" srcId="{8C439B27-BEF5-4EC0-95E7-3336E3B33B39}" destId="{7DF6C4CA-5F0B-48A6-8F94-806C9715F44E}" srcOrd="4" destOrd="0" presId="urn:microsoft.com/office/officeart/2018/2/layout/IconVerticalSolidList"/>
    <dgm:cxn modelId="{7C37DCDB-6F4B-44E3-95FA-FCCD99CB1E23}" type="presParOf" srcId="{7DF6C4CA-5F0B-48A6-8F94-806C9715F44E}" destId="{063E64F8-D230-411B-A5B9-846BE6FDCE1A}" srcOrd="0" destOrd="0" presId="urn:microsoft.com/office/officeart/2018/2/layout/IconVerticalSolidList"/>
    <dgm:cxn modelId="{18C7BCC5-5A4F-492D-B632-4B04191A67D7}" type="presParOf" srcId="{7DF6C4CA-5F0B-48A6-8F94-806C9715F44E}" destId="{5414CE98-6DFA-4CB2-8022-4E4303D63C37}" srcOrd="1" destOrd="0" presId="urn:microsoft.com/office/officeart/2018/2/layout/IconVerticalSolidList"/>
    <dgm:cxn modelId="{719D78F1-8149-4FF2-B96D-C75125A72BD1}" type="presParOf" srcId="{7DF6C4CA-5F0B-48A6-8F94-806C9715F44E}" destId="{EB09656B-8B77-4046-A94F-D8374BB1B509}" srcOrd="2" destOrd="0" presId="urn:microsoft.com/office/officeart/2018/2/layout/IconVerticalSolidList"/>
    <dgm:cxn modelId="{A04B9F4F-3566-4345-BD32-A598E672BE80}" type="presParOf" srcId="{7DF6C4CA-5F0B-48A6-8F94-806C9715F44E}" destId="{4731CF15-803D-425F-AD72-5150AB16968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86589F1-6A3F-479B-8B24-2A7EA3FA26C0}"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78800B55-519E-4013-81B5-609DB0130B5B}">
      <dgm:prSet/>
      <dgm:spPr/>
      <dgm:t>
        <a:bodyPr/>
        <a:lstStyle/>
        <a:p>
          <a:pPr rtl="0"/>
          <a:r>
            <a:rPr lang="en-US" b="0" i="0"/>
            <a:t>Software tools to create a WBS (like Microsoft Project, Visio, </a:t>
          </a:r>
          <a:r>
            <a:rPr lang="en-US">
              <a:latin typeface="Trebuchet MS" panose="020B0603020202020204"/>
            </a:rPr>
            <a:t>word, PowerPoint</a:t>
          </a:r>
          <a:r>
            <a:rPr lang="en-US"/>
            <a:t>, </a:t>
          </a:r>
          <a:r>
            <a:rPr lang="en-US" b="0" i="0"/>
            <a:t>etc.)</a:t>
          </a:r>
          <a:endParaRPr lang="en-US"/>
        </a:p>
      </dgm:t>
    </dgm:pt>
    <dgm:pt modelId="{1719D677-BB5B-467A-BD27-1F766F6458D4}" type="parTrans" cxnId="{91C4B997-AF29-48F4-B16F-6A85D39E9A17}">
      <dgm:prSet/>
      <dgm:spPr/>
      <dgm:t>
        <a:bodyPr/>
        <a:lstStyle/>
        <a:p>
          <a:endParaRPr lang="en-US"/>
        </a:p>
      </dgm:t>
    </dgm:pt>
    <dgm:pt modelId="{8C72084E-A916-492D-9296-BC9203BC0159}" type="sibTrans" cxnId="{91C4B997-AF29-48F4-B16F-6A85D39E9A17}">
      <dgm:prSet/>
      <dgm:spPr/>
      <dgm:t>
        <a:bodyPr/>
        <a:lstStyle/>
        <a:p>
          <a:endParaRPr lang="en-US"/>
        </a:p>
      </dgm:t>
    </dgm:pt>
    <dgm:pt modelId="{1025EEC9-A1B0-4BD8-99D6-04ED47001E88}">
      <dgm:prSet/>
      <dgm:spPr/>
      <dgm:t>
        <a:bodyPr/>
        <a:lstStyle/>
        <a:p>
          <a:r>
            <a:rPr lang="en-US" b="0" i="0"/>
            <a:t>Tips for visual effectiveness</a:t>
          </a:r>
          <a:endParaRPr lang="en-US"/>
        </a:p>
      </dgm:t>
    </dgm:pt>
    <dgm:pt modelId="{3CD66FB0-0CC5-4812-8141-34546476287B}" type="parTrans" cxnId="{BDD1497D-1404-4AF4-AEA1-F36C3E0500A9}">
      <dgm:prSet/>
      <dgm:spPr/>
      <dgm:t>
        <a:bodyPr/>
        <a:lstStyle/>
        <a:p>
          <a:endParaRPr lang="en-US"/>
        </a:p>
      </dgm:t>
    </dgm:pt>
    <dgm:pt modelId="{87C52FBD-5A57-4A42-8ABB-359289F90433}" type="sibTrans" cxnId="{BDD1497D-1404-4AF4-AEA1-F36C3E0500A9}">
      <dgm:prSet/>
      <dgm:spPr/>
      <dgm:t>
        <a:bodyPr/>
        <a:lstStyle/>
        <a:p>
          <a:endParaRPr lang="en-US"/>
        </a:p>
      </dgm:t>
    </dgm:pt>
    <dgm:pt modelId="{4F15F058-D0A3-4488-8BD3-6564B6655FDC}" type="pres">
      <dgm:prSet presAssocID="{786589F1-6A3F-479B-8B24-2A7EA3FA26C0}" presName="root" presStyleCnt="0">
        <dgm:presLayoutVars>
          <dgm:dir/>
          <dgm:resizeHandles val="exact"/>
        </dgm:presLayoutVars>
      </dgm:prSet>
      <dgm:spPr/>
    </dgm:pt>
    <dgm:pt modelId="{94D7AA05-0D62-42F4-AE72-6E683C4B9DBD}" type="pres">
      <dgm:prSet presAssocID="{78800B55-519E-4013-81B5-609DB0130B5B}" presName="compNode" presStyleCnt="0"/>
      <dgm:spPr/>
    </dgm:pt>
    <dgm:pt modelId="{05F78C9B-891B-4DAF-9812-D65D964220C1}" type="pres">
      <dgm:prSet presAssocID="{78800B55-519E-4013-81B5-609DB0130B5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seball Hat"/>
        </a:ext>
      </dgm:extLst>
    </dgm:pt>
    <dgm:pt modelId="{C57559E0-9C8A-4F53-8DD2-258FF9A66161}" type="pres">
      <dgm:prSet presAssocID="{78800B55-519E-4013-81B5-609DB0130B5B}" presName="spaceRect" presStyleCnt="0"/>
      <dgm:spPr/>
    </dgm:pt>
    <dgm:pt modelId="{AE914AA5-9245-459B-8C41-D37A7FFA194B}" type="pres">
      <dgm:prSet presAssocID="{78800B55-519E-4013-81B5-609DB0130B5B}" presName="textRect" presStyleLbl="revTx" presStyleIdx="0" presStyleCnt="2">
        <dgm:presLayoutVars>
          <dgm:chMax val="1"/>
          <dgm:chPref val="1"/>
        </dgm:presLayoutVars>
      </dgm:prSet>
      <dgm:spPr/>
    </dgm:pt>
    <dgm:pt modelId="{1BE9FD59-E796-4650-911D-E052AC279A1D}" type="pres">
      <dgm:prSet presAssocID="{8C72084E-A916-492D-9296-BC9203BC0159}" presName="sibTrans" presStyleCnt="0"/>
      <dgm:spPr/>
    </dgm:pt>
    <dgm:pt modelId="{4C6EEE97-1422-4BD7-B74F-D9C54A06D81F}" type="pres">
      <dgm:prSet presAssocID="{1025EEC9-A1B0-4BD8-99D6-04ED47001E88}" presName="compNode" presStyleCnt="0"/>
      <dgm:spPr/>
    </dgm:pt>
    <dgm:pt modelId="{5C93C902-7F1E-4143-A2DE-1CC692B2F684}" type="pres">
      <dgm:prSet presAssocID="{1025EEC9-A1B0-4BD8-99D6-04ED47001E8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ye"/>
        </a:ext>
      </dgm:extLst>
    </dgm:pt>
    <dgm:pt modelId="{612221AF-354D-40C5-8589-2CD8D7334CC1}" type="pres">
      <dgm:prSet presAssocID="{1025EEC9-A1B0-4BD8-99D6-04ED47001E88}" presName="spaceRect" presStyleCnt="0"/>
      <dgm:spPr/>
    </dgm:pt>
    <dgm:pt modelId="{316D5595-2CA6-4427-9577-FC056F30D43C}" type="pres">
      <dgm:prSet presAssocID="{1025EEC9-A1B0-4BD8-99D6-04ED47001E88}" presName="textRect" presStyleLbl="revTx" presStyleIdx="1" presStyleCnt="2">
        <dgm:presLayoutVars>
          <dgm:chMax val="1"/>
          <dgm:chPref val="1"/>
        </dgm:presLayoutVars>
      </dgm:prSet>
      <dgm:spPr/>
    </dgm:pt>
  </dgm:ptLst>
  <dgm:cxnLst>
    <dgm:cxn modelId="{D161D607-9847-4D72-99FB-90FE1DB38B83}" type="presOf" srcId="{786589F1-6A3F-479B-8B24-2A7EA3FA26C0}" destId="{4F15F058-D0A3-4488-8BD3-6564B6655FDC}" srcOrd="0" destOrd="0" presId="urn:microsoft.com/office/officeart/2018/2/layout/IconLabelList"/>
    <dgm:cxn modelId="{8A844922-3161-4D84-A77D-5C699B0171B0}" type="presOf" srcId="{1025EEC9-A1B0-4BD8-99D6-04ED47001E88}" destId="{316D5595-2CA6-4427-9577-FC056F30D43C}" srcOrd="0" destOrd="0" presId="urn:microsoft.com/office/officeart/2018/2/layout/IconLabelList"/>
    <dgm:cxn modelId="{BDD1497D-1404-4AF4-AEA1-F36C3E0500A9}" srcId="{786589F1-6A3F-479B-8B24-2A7EA3FA26C0}" destId="{1025EEC9-A1B0-4BD8-99D6-04ED47001E88}" srcOrd="1" destOrd="0" parTransId="{3CD66FB0-0CC5-4812-8141-34546476287B}" sibTransId="{87C52FBD-5A57-4A42-8ABB-359289F90433}"/>
    <dgm:cxn modelId="{91C4B997-AF29-48F4-B16F-6A85D39E9A17}" srcId="{786589F1-6A3F-479B-8B24-2A7EA3FA26C0}" destId="{78800B55-519E-4013-81B5-609DB0130B5B}" srcOrd="0" destOrd="0" parTransId="{1719D677-BB5B-467A-BD27-1F766F6458D4}" sibTransId="{8C72084E-A916-492D-9296-BC9203BC0159}"/>
    <dgm:cxn modelId="{4AF735A3-49BF-4565-9E1F-5AF0BCBE1136}" type="presOf" srcId="{78800B55-519E-4013-81B5-609DB0130B5B}" destId="{AE914AA5-9245-459B-8C41-D37A7FFA194B}" srcOrd="0" destOrd="0" presId="urn:microsoft.com/office/officeart/2018/2/layout/IconLabelList"/>
    <dgm:cxn modelId="{DAEE7BAC-B8BE-43DB-B070-2A3854F1AF60}" type="presParOf" srcId="{4F15F058-D0A3-4488-8BD3-6564B6655FDC}" destId="{94D7AA05-0D62-42F4-AE72-6E683C4B9DBD}" srcOrd="0" destOrd="0" presId="urn:microsoft.com/office/officeart/2018/2/layout/IconLabelList"/>
    <dgm:cxn modelId="{588EF4D1-4CC3-4E4A-BDFA-6400A8F75E8F}" type="presParOf" srcId="{94D7AA05-0D62-42F4-AE72-6E683C4B9DBD}" destId="{05F78C9B-891B-4DAF-9812-D65D964220C1}" srcOrd="0" destOrd="0" presId="urn:microsoft.com/office/officeart/2018/2/layout/IconLabelList"/>
    <dgm:cxn modelId="{DA641B95-C52E-4284-BCDB-CCD6A8C9331E}" type="presParOf" srcId="{94D7AA05-0D62-42F4-AE72-6E683C4B9DBD}" destId="{C57559E0-9C8A-4F53-8DD2-258FF9A66161}" srcOrd="1" destOrd="0" presId="urn:microsoft.com/office/officeart/2018/2/layout/IconLabelList"/>
    <dgm:cxn modelId="{88C209D3-146F-459F-8646-515D02E9CD6B}" type="presParOf" srcId="{94D7AA05-0D62-42F4-AE72-6E683C4B9DBD}" destId="{AE914AA5-9245-459B-8C41-D37A7FFA194B}" srcOrd="2" destOrd="0" presId="urn:microsoft.com/office/officeart/2018/2/layout/IconLabelList"/>
    <dgm:cxn modelId="{EBB0B2F0-81D9-447F-B944-EB6D512BEFF5}" type="presParOf" srcId="{4F15F058-D0A3-4488-8BD3-6564B6655FDC}" destId="{1BE9FD59-E796-4650-911D-E052AC279A1D}" srcOrd="1" destOrd="0" presId="urn:microsoft.com/office/officeart/2018/2/layout/IconLabelList"/>
    <dgm:cxn modelId="{7BED84E8-04B5-4CD7-AE64-78BED142D17E}" type="presParOf" srcId="{4F15F058-D0A3-4488-8BD3-6564B6655FDC}" destId="{4C6EEE97-1422-4BD7-B74F-D9C54A06D81F}" srcOrd="2" destOrd="0" presId="urn:microsoft.com/office/officeart/2018/2/layout/IconLabelList"/>
    <dgm:cxn modelId="{09E743ED-993A-4F82-93D5-2D319F6DD0F8}" type="presParOf" srcId="{4C6EEE97-1422-4BD7-B74F-D9C54A06D81F}" destId="{5C93C902-7F1E-4143-A2DE-1CC692B2F684}" srcOrd="0" destOrd="0" presId="urn:microsoft.com/office/officeart/2018/2/layout/IconLabelList"/>
    <dgm:cxn modelId="{655A671B-CF2E-4302-93D4-1EF67E8FA9B3}" type="presParOf" srcId="{4C6EEE97-1422-4BD7-B74F-D9C54A06D81F}" destId="{612221AF-354D-40C5-8589-2CD8D7334CC1}" srcOrd="1" destOrd="0" presId="urn:microsoft.com/office/officeart/2018/2/layout/IconLabelList"/>
    <dgm:cxn modelId="{8F768879-57EB-44E4-96CE-50A3683617EE}" type="presParOf" srcId="{4C6EEE97-1422-4BD7-B74F-D9C54A06D81F}" destId="{316D5595-2CA6-4427-9577-FC056F30D43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12FA38-877E-43A8-BE53-195F81CB42FB}"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BC6CF81D-8976-4414-A1C7-84400ABA7DBA}">
      <dgm:prSet/>
      <dgm:spPr/>
      <dgm:t>
        <a:bodyPr/>
        <a:lstStyle/>
        <a:p>
          <a:r>
            <a:rPr lang="en-US" b="1" i="0"/>
            <a:t>Project Planning</a:t>
          </a:r>
          <a:endParaRPr lang="en-US"/>
        </a:p>
      </dgm:t>
    </dgm:pt>
    <dgm:pt modelId="{902614BF-C9A1-4C96-9EAD-FB3B1318E29C}" type="parTrans" cxnId="{51FA5869-31A2-4BBD-85EA-5DF8817E0843}">
      <dgm:prSet/>
      <dgm:spPr/>
      <dgm:t>
        <a:bodyPr/>
        <a:lstStyle/>
        <a:p>
          <a:endParaRPr lang="en-US"/>
        </a:p>
      </dgm:t>
    </dgm:pt>
    <dgm:pt modelId="{1F6F9F90-2E23-44E3-B60A-C41B1A458BA4}" type="sibTrans" cxnId="{51FA5869-31A2-4BBD-85EA-5DF8817E0843}">
      <dgm:prSet/>
      <dgm:spPr/>
      <dgm:t>
        <a:bodyPr/>
        <a:lstStyle/>
        <a:p>
          <a:endParaRPr lang="en-US"/>
        </a:p>
      </dgm:t>
    </dgm:pt>
    <dgm:pt modelId="{6AE031F0-DBAB-4157-B858-8749C733A238}">
      <dgm:prSet/>
      <dgm:spPr/>
      <dgm:t>
        <a:bodyPr/>
        <a:lstStyle/>
        <a:p>
          <a:r>
            <a:rPr lang="en-US" b="0" i="0"/>
            <a:t>Define project scope and objectives</a:t>
          </a:r>
          <a:endParaRPr lang="en-US"/>
        </a:p>
      </dgm:t>
    </dgm:pt>
    <dgm:pt modelId="{63305001-E4E3-441D-BC61-AA5EE4B6882B}" type="parTrans" cxnId="{D056B8B9-42A8-4B3C-BBCA-37A69AD9B0EF}">
      <dgm:prSet/>
      <dgm:spPr/>
      <dgm:t>
        <a:bodyPr/>
        <a:lstStyle/>
        <a:p>
          <a:endParaRPr lang="en-US"/>
        </a:p>
      </dgm:t>
    </dgm:pt>
    <dgm:pt modelId="{E233E8EC-D6B0-4CD3-970B-F2253C78A131}" type="sibTrans" cxnId="{D056B8B9-42A8-4B3C-BBCA-37A69AD9B0EF}">
      <dgm:prSet/>
      <dgm:spPr/>
      <dgm:t>
        <a:bodyPr/>
        <a:lstStyle/>
        <a:p>
          <a:endParaRPr lang="en-US"/>
        </a:p>
      </dgm:t>
    </dgm:pt>
    <dgm:pt modelId="{215279D4-AC7A-4198-9F31-59633900C25D}">
      <dgm:prSet/>
      <dgm:spPr/>
      <dgm:t>
        <a:bodyPr/>
        <a:lstStyle/>
        <a:p>
          <a:r>
            <a:rPr lang="en-US" b="0" i="0"/>
            <a:t>Identify stakeholders and their requirements</a:t>
          </a:r>
          <a:endParaRPr lang="en-US"/>
        </a:p>
      </dgm:t>
    </dgm:pt>
    <dgm:pt modelId="{0981C64D-278E-475C-86B7-20E71FA81486}" type="parTrans" cxnId="{5E912B23-0857-40E3-8F64-7705538D7DAC}">
      <dgm:prSet/>
      <dgm:spPr/>
      <dgm:t>
        <a:bodyPr/>
        <a:lstStyle/>
        <a:p>
          <a:endParaRPr lang="en-US"/>
        </a:p>
      </dgm:t>
    </dgm:pt>
    <dgm:pt modelId="{7EB9BF29-81C8-4693-BB5A-A78809B1BD05}" type="sibTrans" cxnId="{5E912B23-0857-40E3-8F64-7705538D7DAC}">
      <dgm:prSet/>
      <dgm:spPr/>
      <dgm:t>
        <a:bodyPr/>
        <a:lstStyle/>
        <a:p>
          <a:endParaRPr lang="en-US"/>
        </a:p>
      </dgm:t>
    </dgm:pt>
    <dgm:pt modelId="{59577CC6-45E2-4D88-BBEF-713AC373C5C6}">
      <dgm:prSet/>
      <dgm:spPr/>
      <dgm:t>
        <a:bodyPr/>
        <a:lstStyle/>
        <a:p>
          <a:r>
            <a:rPr lang="en-US" b="0" i="0"/>
            <a:t>Create a project schedule</a:t>
          </a:r>
          <a:endParaRPr lang="en-US"/>
        </a:p>
      </dgm:t>
    </dgm:pt>
    <dgm:pt modelId="{A4C43763-153B-45B1-B41A-975622235FF4}" type="parTrans" cxnId="{C02F6006-7037-4BB6-AD44-549F445801B2}">
      <dgm:prSet/>
      <dgm:spPr/>
      <dgm:t>
        <a:bodyPr/>
        <a:lstStyle/>
        <a:p>
          <a:endParaRPr lang="en-US"/>
        </a:p>
      </dgm:t>
    </dgm:pt>
    <dgm:pt modelId="{DDEBA9FB-7F1F-48FE-9BBE-B007A95ED3FC}" type="sibTrans" cxnId="{C02F6006-7037-4BB6-AD44-549F445801B2}">
      <dgm:prSet/>
      <dgm:spPr/>
      <dgm:t>
        <a:bodyPr/>
        <a:lstStyle/>
        <a:p>
          <a:endParaRPr lang="en-US"/>
        </a:p>
      </dgm:t>
    </dgm:pt>
    <dgm:pt modelId="{B4730EC2-9C17-4150-BF2D-F31ED5D42FC2}">
      <dgm:prSet/>
      <dgm:spPr/>
      <dgm:t>
        <a:bodyPr/>
        <a:lstStyle/>
        <a:p>
          <a:r>
            <a:rPr lang="en-US" b="0" i="0"/>
            <a:t>Develop a risk management plan</a:t>
          </a:r>
          <a:endParaRPr lang="en-US"/>
        </a:p>
      </dgm:t>
    </dgm:pt>
    <dgm:pt modelId="{0E3AA5EA-5476-4DFD-A87D-18D557643B4C}" type="parTrans" cxnId="{8F9FC202-9A00-4DB5-A1D4-6BB5A735DBB6}">
      <dgm:prSet/>
      <dgm:spPr/>
      <dgm:t>
        <a:bodyPr/>
        <a:lstStyle/>
        <a:p>
          <a:endParaRPr lang="en-US"/>
        </a:p>
      </dgm:t>
    </dgm:pt>
    <dgm:pt modelId="{926B5BE7-C3C9-4481-BED2-9CEBE255E98E}" type="sibTrans" cxnId="{8F9FC202-9A00-4DB5-A1D4-6BB5A735DBB6}">
      <dgm:prSet/>
      <dgm:spPr/>
      <dgm:t>
        <a:bodyPr/>
        <a:lstStyle/>
        <a:p>
          <a:endParaRPr lang="en-US"/>
        </a:p>
      </dgm:t>
    </dgm:pt>
    <dgm:pt modelId="{F2F73F1B-1789-42A8-9DDB-19C9002ADE01}">
      <dgm:prSet/>
      <dgm:spPr/>
      <dgm:t>
        <a:bodyPr/>
        <a:lstStyle/>
        <a:p>
          <a:r>
            <a:rPr lang="en-US" b="1" i="0"/>
            <a:t>Execution of Project</a:t>
          </a:r>
          <a:endParaRPr lang="en-US"/>
        </a:p>
      </dgm:t>
    </dgm:pt>
    <dgm:pt modelId="{D485EEC6-BBBC-4172-AE1F-5F9FD5A1A882}" type="parTrans" cxnId="{E69E7F7D-F7C7-4AE6-B15D-970FC7DBAE8B}">
      <dgm:prSet/>
      <dgm:spPr/>
      <dgm:t>
        <a:bodyPr/>
        <a:lstStyle/>
        <a:p>
          <a:endParaRPr lang="en-US"/>
        </a:p>
      </dgm:t>
    </dgm:pt>
    <dgm:pt modelId="{87489E00-8A19-42C4-82D0-C9694F51B16E}" type="sibTrans" cxnId="{E69E7F7D-F7C7-4AE6-B15D-970FC7DBAE8B}">
      <dgm:prSet/>
      <dgm:spPr/>
      <dgm:t>
        <a:bodyPr/>
        <a:lstStyle/>
        <a:p>
          <a:endParaRPr lang="en-US"/>
        </a:p>
      </dgm:t>
    </dgm:pt>
    <dgm:pt modelId="{CF07E186-6827-490C-9E60-FBC70B946999}">
      <dgm:prSet/>
      <dgm:spPr/>
      <dgm:t>
        <a:bodyPr/>
        <a:lstStyle/>
        <a:p>
          <a:r>
            <a:rPr lang="en-US" b="0" i="0"/>
            <a:t>Infrastructure assessment and inventory</a:t>
          </a:r>
          <a:endParaRPr lang="en-US"/>
        </a:p>
      </dgm:t>
    </dgm:pt>
    <dgm:pt modelId="{08FA1B1A-13AE-4877-8F7A-2D9D7B89C000}" type="parTrans" cxnId="{4658E85E-3F6F-4E79-AEF5-73DCAE93488B}">
      <dgm:prSet/>
      <dgm:spPr/>
      <dgm:t>
        <a:bodyPr/>
        <a:lstStyle/>
        <a:p>
          <a:endParaRPr lang="en-US"/>
        </a:p>
      </dgm:t>
    </dgm:pt>
    <dgm:pt modelId="{6137EEE6-1DB1-4BA5-A0B7-7243787A5B4B}" type="sibTrans" cxnId="{4658E85E-3F6F-4E79-AEF5-73DCAE93488B}">
      <dgm:prSet/>
      <dgm:spPr/>
      <dgm:t>
        <a:bodyPr/>
        <a:lstStyle/>
        <a:p>
          <a:endParaRPr lang="en-US"/>
        </a:p>
      </dgm:t>
    </dgm:pt>
    <dgm:pt modelId="{EC4C5A05-999C-487E-8887-F7B15F46605F}">
      <dgm:prSet/>
      <dgm:spPr/>
      <dgm:t>
        <a:bodyPr/>
        <a:lstStyle/>
        <a:p>
          <a:r>
            <a:rPr lang="en-US" b="0" i="0"/>
            <a:t>Design hybrid cloud architecture</a:t>
          </a:r>
          <a:endParaRPr lang="en-US"/>
        </a:p>
      </dgm:t>
    </dgm:pt>
    <dgm:pt modelId="{886805AE-6863-4489-BCC3-074DF9027823}" type="parTrans" cxnId="{73510230-060F-4601-90CD-E42A2B2467F8}">
      <dgm:prSet/>
      <dgm:spPr/>
      <dgm:t>
        <a:bodyPr/>
        <a:lstStyle/>
        <a:p>
          <a:endParaRPr lang="en-US"/>
        </a:p>
      </dgm:t>
    </dgm:pt>
    <dgm:pt modelId="{2BE24E00-18C9-4963-A109-17BF00FAFB68}" type="sibTrans" cxnId="{73510230-060F-4601-90CD-E42A2B2467F8}">
      <dgm:prSet/>
      <dgm:spPr/>
      <dgm:t>
        <a:bodyPr/>
        <a:lstStyle/>
        <a:p>
          <a:endParaRPr lang="en-US"/>
        </a:p>
      </dgm:t>
    </dgm:pt>
    <dgm:pt modelId="{FB13899C-C778-4E2F-AD9A-9F0FB8975CFD}">
      <dgm:prSet/>
      <dgm:spPr/>
      <dgm:t>
        <a:bodyPr/>
        <a:lstStyle/>
        <a:p>
          <a:r>
            <a:rPr lang="en-US" b="0" i="0"/>
            <a:t>Procure necessary hardware and software</a:t>
          </a:r>
          <a:endParaRPr lang="en-US"/>
        </a:p>
      </dgm:t>
    </dgm:pt>
    <dgm:pt modelId="{3AC0F804-D8BF-49AD-9EBA-D5C630AD6CA8}" type="parTrans" cxnId="{06F7DEC5-8E5D-4157-AD7E-FC9715670561}">
      <dgm:prSet/>
      <dgm:spPr/>
      <dgm:t>
        <a:bodyPr/>
        <a:lstStyle/>
        <a:p>
          <a:endParaRPr lang="en-US"/>
        </a:p>
      </dgm:t>
    </dgm:pt>
    <dgm:pt modelId="{C8B7DE21-2CD6-479B-BB70-EAE425730714}" type="sibTrans" cxnId="{06F7DEC5-8E5D-4157-AD7E-FC9715670561}">
      <dgm:prSet/>
      <dgm:spPr/>
      <dgm:t>
        <a:bodyPr/>
        <a:lstStyle/>
        <a:p>
          <a:endParaRPr lang="en-US"/>
        </a:p>
      </dgm:t>
    </dgm:pt>
    <dgm:pt modelId="{B41A96AA-73ED-49DA-8165-80770D058C20}">
      <dgm:prSet/>
      <dgm:spPr/>
      <dgm:t>
        <a:bodyPr/>
        <a:lstStyle/>
        <a:p>
          <a:r>
            <a:rPr lang="en-US" b="0" i="0"/>
            <a:t>Set up cloud environments (public and private)</a:t>
          </a:r>
          <a:endParaRPr lang="en-US"/>
        </a:p>
      </dgm:t>
    </dgm:pt>
    <dgm:pt modelId="{646ACBCF-2587-4A81-AAD8-456D74397CC1}" type="parTrans" cxnId="{FA03F377-9385-4FB0-B64B-4BB8F93545B9}">
      <dgm:prSet/>
      <dgm:spPr/>
      <dgm:t>
        <a:bodyPr/>
        <a:lstStyle/>
        <a:p>
          <a:endParaRPr lang="en-US"/>
        </a:p>
      </dgm:t>
    </dgm:pt>
    <dgm:pt modelId="{43D07285-CBDF-404E-9CCE-0B9D437BF396}" type="sibTrans" cxnId="{FA03F377-9385-4FB0-B64B-4BB8F93545B9}">
      <dgm:prSet/>
      <dgm:spPr/>
      <dgm:t>
        <a:bodyPr/>
        <a:lstStyle/>
        <a:p>
          <a:endParaRPr lang="en-US"/>
        </a:p>
      </dgm:t>
    </dgm:pt>
    <dgm:pt modelId="{C7FE5357-16E0-495E-B50E-E690EF6E6D97}">
      <dgm:prSet/>
      <dgm:spPr/>
      <dgm:t>
        <a:bodyPr/>
        <a:lstStyle/>
        <a:p>
          <a:r>
            <a:rPr lang="en-US" b="0" i="0"/>
            <a:t>Migrate existing applications and data</a:t>
          </a:r>
          <a:endParaRPr lang="en-US"/>
        </a:p>
      </dgm:t>
    </dgm:pt>
    <dgm:pt modelId="{DC04EB92-595E-4CC7-8AF6-D73045777685}" type="parTrans" cxnId="{7311B0B8-85BF-4345-B7F0-9F3D7A108BDF}">
      <dgm:prSet/>
      <dgm:spPr/>
      <dgm:t>
        <a:bodyPr/>
        <a:lstStyle/>
        <a:p>
          <a:endParaRPr lang="en-US"/>
        </a:p>
      </dgm:t>
    </dgm:pt>
    <dgm:pt modelId="{72A15DF4-4899-4824-A450-541AC5E55B22}" type="sibTrans" cxnId="{7311B0B8-85BF-4345-B7F0-9F3D7A108BDF}">
      <dgm:prSet/>
      <dgm:spPr/>
      <dgm:t>
        <a:bodyPr/>
        <a:lstStyle/>
        <a:p>
          <a:endParaRPr lang="en-US"/>
        </a:p>
      </dgm:t>
    </dgm:pt>
    <dgm:pt modelId="{E613E759-CFEA-4CBB-A00E-3F9C05752D7A}">
      <dgm:prSet/>
      <dgm:spPr/>
      <dgm:t>
        <a:bodyPr/>
        <a:lstStyle/>
        <a:p>
          <a:r>
            <a:rPr lang="en-US" b="0" i="0"/>
            <a:t>Implement security measures (encryption, access controls)</a:t>
          </a:r>
          <a:endParaRPr lang="en-US"/>
        </a:p>
      </dgm:t>
    </dgm:pt>
    <dgm:pt modelId="{91313C3F-4BB8-4D8F-BB17-A2F88DBCE8A7}" type="parTrans" cxnId="{EF60C1D1-8BA3-4F8C-9CDF-E6F23A6718A6}">
      <dgm:prSet/>
      <dgm:spPr/>
      <dgm:t>
        <a:bodyPr/>
        <a:lstStyle/>
        <a:p>
          <a:endParaRPr lang="en-US"/>
        </a:p>
      </dgm:t>
    </dgm:pt>
    <dgm:pt modelId="{C5E778E6-4FEF-4752-866E-3D4487D3F096}" type="sibTrans" cxnId="{EF60C1D1-8BA3-4F8C-9CDF-E6F23A6718A6}">
      <dgm:prSet/>
      <dgm:spPr/>
      <dgm:t>
        <a:bodyPr/>
        <a:lstStyle/>
        <a:p>
          <a:endParaRPr lang="en-US"/>
        </a:p>
      </dgm:t>
    </dgm:pt>
    <dgm:pt modelId="{3077620B-EEF2-46F6-A73C-DB338661A8EA}">
      <dgm:prSet/>
      <dgm:spPr/>
      <dgm:t>
        <a:bodyPr/>
        <a:lstStyle/>
        <a:p>
          <a:r>
            <a:rPr lang="en-US" b="0" i="0"/>
            <a:t>Integrate on-premises systems with cloud services</a:t>
          </a:r>
          <a:endParaRPr lang="en-US"/>
        </a:p>
      </dgm:t>
    </dgm:pt>
    <dgm:pt modelId="{593D6F0A-92A2-477A-BFB4-30852EC3057E}" type="parTrans" cxnId="{F896B5C3-E37F-4B71-B204-5611A0326EE1}">
      <dgm:prSet/>
      <dgm:spPr/>
      <dgm:t>
        <a:bodyPr/>
        <a:lstStyle/>
        <a:p>
          <a:endParaRPr lang="en-US"/>
        </a:p>
      </dgm:t>
    </dgm:pt>
    <dgm:pt modelId="{2E6ABC4C-0333-4D1A-9D09-7158B2997387}" type="sibTrans" cxnId="{F896B5C3-E37F-4B71-B204-5611A0326EE1}">
      <dgm:prSet/>
      <dgm:spPr/>
      <dgm:t>
        <a:bodyPr/>
        <a:lstStyle/>
        <a:p>
          <a:endParaRPr lang="en-US"/>
        </a:p>
      </dgm:t>
    </dgm:pt>
    <dgm:pt modelId="{2590AE10-13C7-4208-B85E-C33173032CD8}">
      <dgm:prSet/>
      <dgm:spPr/>
      <dgm:t>
        <a:bodyPr/>
        <a:lstStyle/>
        <a:p>
          <a:r>
            <a:rPr lang="en-US" b="1" i="0"/>
            <a:t>Monitoring and Review of Project</a:t>
          </a:r>
          <a:endParaRPr lang="en-US"/>
        </a:p>
      </dgm:t>
    </dgm:pt>
    <dgm:pt modelId="{1D9DFAE0-6D23-45B7-935B-6D45755C76CF}" type="parTrans" cxnId="{3F3E1A0B-0968-475A-8097-D437EA3280C6}">
      <dgm:prSet/>
      <dgm:spPr/>
      <dgm:t>
        <a:bodyPr/>
        <a:lstStyle/>
        <a:p>
          <a:endParaRPr lang="en-US"/>
        </a:p>
      </dgm:t>
    </dgm:pt>
    <dgm:pt modelId="{2748EBD4-AD17-4788-88FE-BC79AA2712EB}" type="sibTrans" cxnId="{3F3E1A0B-0968-475A-8097-D437EA3280C6}">
      <dgm:prSet/>
      <dgm:spPr/>
      <dgm:t>
        <a:bodyPr/>
        <a:lstStyle/>
        <a:p>
          <a:endParaRPr lang="en-US"/>
        </a:p>
      </dgm:t>
    </dgm:pt>
    <dgm:pt modelId="{D13BB253-B56A-4534-BFC9-C1A7B677AE54}">
      <dgm:prSet/>
      <dgm:spPr/>
      <dgm:t>
        <a:bodyPr/>
        <a:lstStyle/>
        <a:p>
          <a:r>
            <a:rPr lang="en-US" b="0" i="0"/>
            <a:t>Establish performance metrics (uptime, response time)</a:t>
          </a:r>
          <a:endParaRPr lang="en-US"/>
        </a:p>
      </dgm:t>
    </dgm:pt>
    <dgm:pt modelId="{A79CD9FD-53B8-4A01-B2AE-FF47074E61CA}" type="parTrans" cxnId="{78561F8F-BCE6-4029-A28B-7E001773E37E}">
      <dgm:prSet/>
      <dgm:spPr/>
      <dgm:t>
        <a:bodyPr/>
        <a:lstStyle/>
        <a:p>
          <a:endParaRPr lang="en-US"/>
        </a:p>
      </dgm:t>
    </dgm:pt>
    <dgm:pt modelId="{2FF3FE4C-6B4D-49A3-9206-4572E905C37B}" type="sibTrans" cxnId="{78561F8F-BCE6-4029-A28B-7E001773E37E}">
      <dgm:prSet/>
      <dgm:spPr/>
      <dgm:t>
        <a:bodyPr/>
        <a:lstStyle/>
        <a:p>
          <a:endParaRPr lang="en-US"/>
        </a:p>
      </dgm:t>
    </dgm:pt>
    <dgm:pt modelId="{6E73098E-5153-41FB-9267-F90570D969A5}">
      <dgm:prSet/>
      <dgm:spPr/>
      <dgm:t>
        <a:bodyPr/>
        <a:lstStyle/>
        <a:p>
          <a:r>
            <a:rPr lang="en-US" b="0" i="0"/>
            <a:t>Monitor cloud resources (compute, storage, network)</a:t>
          </a:r>
          <a:endParaRPr lang="en-US"/>
        </a:p>
      </dgm:t>
    </dgm:pt>
    <dgm:pt modelId="{F4319312-A749-4F5E-A841-C86DE8A22CCD}" type="parTrans" cxnId="{EDA829B1-7354-4D58-94A8-B4C956257D18}">
      <dgm:prSet/>
      <dgm:spPr/>
      <dgm:t>
        <a:bodyPr/>
        <a:lstStyle/>
        <a:p>
          <a:endParaRPr lang="en-US"/>
        </a:p>
      </dgm:t>
    </dgm:pt>
    <dgm:pt modelId="{C5D0DA0B-03F0-4B13-8DC6-A61DFCEC5E1B}" type="sibTrans" cxnId="{EDA829B1-7354-4D58-94A8-B4C956257D18}">
      <dgm:prSet/>
      <dgm:spPr/>
      <dgm:t>
        <a:bodyPr/>
        <a:lstStyle/>
        <a:p>
          <a:endParaRPr lang="en-US"/>
        </a:p>
      </dgm:t>
    </dgm:pt>
    <dgm:pt modelId="{9E5E83A0-332C-40B1-9B27-9320A1F273BF}">
      <dgm:prSet/>
      <dgm:spPr/>
      <dgm:t>
        <a:bodyPr/>
        <a:lstStyle/>
        <a:p>
          <a:r>
            <a:rPr lang="en-US" b="0" i="0"/>
            <a:t>Conduct regular reviews with stakeholders</a:t>
          </a:r>
          <a:endParaRPr lang="en-US"/>
        </a:p>
      </dgm:t>
    </dgm:pt>
    <dgm:pt modelId="{C47C2B4F-4101-4C55-8DA7-E2B046BDD1AB}" type="parTrans" cxnId="{95C711A2-E8C7-4406-AC4C-D4D0B0C1F8C0}">
      <dgm:prSet/>
      <dgm:spPr/>
      <dgm:t>
        <a:bodyPr/>
        <a:lstStyle/>
        <a:p>
          <a:endParaRPr lang="en-US"/>
        </a:p>
      </dgm:t>
    </dgm:pt>
    <dgm:pt modelId="{5510F1B4-2993-449F-BB8D-952FA339085F}" type="sibTrans" cxnId="{95C711A2-E8C7-4406-AC4C-D4D0B0C1F8C0}">
      <dgm:prSet/>
      <dgm:spPr/>
      <dgm:t>
        <a:bodyPr/>
        <a:lstStyle/>
        <a:p>
          <a:endParaRPr lang="en-US"/>
        </a:p>
      </dgm:t>
    </dgm:pt>
    <dgm:pt modelId="{D9F534FA-3987-4CA6-B9D6-FFE7B1F9EC9C}">
      <dgm:prSet/>
      <dgm:spPr/>
      <dgm:t>
        <a:bodyPr/>
        <a:lstStyle/>
        <a:p>
          <a:r>
            <a:rPr lang="en-US" b="0" i="0"/>
            <a:t>Address any issues or deviations from the plan</a:t>
          </a:r>
          <a:endParaRPr lang="en-US"/>
        </a:p>
      </dgm:t>
    </dgm:pt>
    <dgm:pt modelId="{89E789DA-9E6B-4DF3-A36B-D83851D4506B}" type="parTrans" cxnId="{298301F2-27D4-486B-91D2-813DEA77B16E}">
      <dgm:prSet/>
      <dgm:spPr/>
      <dgm:t>
        <a:bodyPr/>
        <a:lstStyle/>
        <a:p>
          <a:endParaRPr lang="en-US"/>
        </a:p>
      </dgm:t>
    </dgm:pt>
    <dgm:pt modelId="{51829AB8-165B-4059-ADE4-2816999764D8}" type="sibTrans" cxnId="{298301F2-27D4-486B-91D2-813DEA77B16E}">
      <dgm:prSet/>
      <dgm:spPr/>
      <dgm:t>
        <a:bodyPr/>
        <a:lstStyle/>
        <a:p>
          <a:endParaRPr lang="en-US"/>
        </a:p>
      </dgm:t>
    </dgm:pt>
    <dgm:pt modelId="{846EB7AC-D689-4444-B7CD-1106ED2F0268}">
      <dgm:prSet/>
      <dgm:spPr/>
      <dgm:t>
        <a:bodyPr/>
        <a:lstStyle/>
        <a:p>
          <a:r>
            <a:rPr lang="en-US" b="0" i="0"/>
            <a:t>Optimize resource allocation based on usage patterns</a:t>
          </a:r>
          <a:endParaRPr lang="en-US"/>
        </a:p>
      </dgm:t>
    </dgm:pt>
    <dgm:pt modelId="{EA429857-E39C-46C9-9EB7-0431379F73D2}" type="parTrans" cxnId="{B0B602A6-8A2B-4A4D-BC81-77174978D508}">
      <dgm:prSet/>
      <dgm:spPr/>
      <dgm:t>
        <a:bodyPr/>
        <a:lstStyle/>
        <a:p>
          <a:endParaRPr lang="en-US"/>
        </a:p>
      </dgm:t>
    </dgm:pt>
    <dgm:pt modelId="{75F7CFD7-BBF3-4FF9-A948-240E5808FF24}" type="sibTrans" cxnId="{B0B602A6-8A2B-4A4D-BC81-77174978D508}">
      <dgm:prSet/>
      <dgm:spPr/>
      <dgm:t>
        <a:bodyPr/>
        <a:lstStyle/>
        <a:p>
          <a:endParaRPr lang="en-US"/>
        </a:p>
      </dgm:t>
    </dgm:pt>
    <dgm:pt modelId="{C99BD60B-495E-406E-874F-9122D8CB3E7E}">
      <dgm:prSet/>
      <dgm:spPr/>
      <dgm:t>
        <a:bodyPr/>
        <a:lstStyle/>
        <a:p>
          <a:r>
            <a:rPr lang="en-US" b="1" i="0"/>
            <a:t>Reflection and Testing of Project</a:t>
          </a:r>
          <a:endParaRPr lang="en-US"/>
        </a:p>
      </dgm:t>
    </dgm:pt>
    <dgm:pt modelId="{93D3FBF2-4F82-4FB8-8F83-3D7B3C46A3FC}" type="parTrans" cxnId="{60D97A15-2E98-4291-9898-399D19E59673}">
      <dgm:prSet/>
      <dgm:spPr/>
      <dgm:t>
        <a:bodyPr/>
        <a:lstStyle/>
        <a:p>
          <a:endParaRPr lang="en-US"/>
        </a:p>
      </dgm:t>
    </dgm:pt>
    <dgm:pt modelId="{CB5FC6C0-45B9-4DA4-B123-41150DDEF6B2}" type="sibTrans" cxnId="{60D97A15-2E98-4291-9898-399D19E59673}">
      <dgm:prSet/>
      <dgm:spPr/>
      <dgm:t>
        <a:bodyPr/>
        <a:lstStyle/>
        <a:p>
          <a:endParaRPr lang="en-US"/>
        </a:p>
      </dgm:t>
    </dgm:pt>
    <dgm:pt modelId="{E0794C73-1D98-4DB0-893B-656DEA11F304}">
      <dgm:prSet/>
      <dgm:spPr/>
      <dgm:t>
        <a:bodyPr/>
        <a:lstStyle/>
        <a:p>
          <a:r>
            <a:rPr lang="en-US" b="0" i="0"/>
            <a:t>Perform user acceptance testing (UAT)</a:t>
          </a:r>
          <a:endParaRPr lang="en-US"/>
        </a:p>
      </dgm:t>
    </dgm:pt>
    <dgm:pt modelId="{6A97FF42-9E4C-428E-9DFA-2E1977EC2EEC}" type="parTrans" cxnId="{A18B03DF-8591-4CE1-8E26-51496A1CDD95}">
      <dgm:prSet/>
      <dgm:spPr/>
      <dgm:t>
        <a:bodyPr/>
        <a:lstStyle/>
        <a:p>
          <a:endParaRPr lang="en-US"/>
        </a:p>
      </dgm:t>
    </dgm:pt>
    <dgm:pt modelId="{6BFCF049-D2EC-4378-973B-C72B69925709}" type="sibTrans" cxnId="{A18B03DF-8591-4CE1-8E26-51496A1CDD95}">
      <dgm:prSet/>
      <dgm:spPr/>
      <dgm:t>
        <a:bodyPr/>
        <a:lstStyle/>
        <a:p>
          <a:endParaRPr lang="en-US"/>
        </a:p>
      </dgm:t>
    </dgm:pt>
    <dgm:pt modelId="{A6DDF9A4-E5B5-4EFA-9D51-ED08FB5E631C}">
      <dgm:prSet/>
      <dgm:spPr/>
      <dgm:t>
        <a:bodyPr/>
        <a:lstStyle/>
        <a:p>
          <a:r>
            <a:rPr lang="en-US" b="0" i="0"/>
            <a:t>Validate data integrity during migration</a:t>
          </a:r>
          <a:endParaRPr lang="en-US"/>
        </a:p>
      </dgm:t>
    </dgm:pt>
    <dgm:pt modelId="{8C00C3B3-3CFF-4F9C-90A0-D714AD23A759}" type="parTrans" cxnId="{1EC7D425-18E1-4FF3-B389-98A8CBFE54F0}">
      <dgm:prSet/>
      <dgm:spPr/>
      <dgm:t>
        <a:bodyPr/>
        <a:lstStyle/>
        <a:p>
          <a:endParaRPr lang="en-US"/>
        </a:p>
      </dgm:t>
    </dgm:pt>
    <dgm:pt modelId="{287C8BD4-7AFB-49A2-A0CF-EC25860858C8}" type="sibTrans" cxnId="{1EC7D425-18E1-4FF3-B389-98A8CBFE54F0}">
      <dgm:prSet/>
      <dgm:spPr/>
      <dgm:t>
        <a:bodyPr/>
        <a:lstStyle/>
        <a:p>
          <a:endParaRPr lang="en-US"/>
        </a:p>
      </dgm:t>
    </dgm:pt>
    <dgm:pt modelId="{30C99291-44D8-4EB7-86FA-64355FF89ECA}">
      <dgm:prSet/>
      <dgm:spPr/>
      <dgm:t>
        <a:bodyPr/>
        <a:lstStyle/>
        <a:p>
          <a:r>
            <a:rPr lang="en-US" b="0" i="0"/>
            <a:t>Evaluate system performance under load</a:t>
          </a:r>
          <a:endParaRPr lang="en-US"/>
        </a:p>
      </dgm:t>
    </dgm:pt>
    <dgm:pt modelId="{0DD6FE49-BDEF-488F-BE73-9C7B408EBD1E}" type="parTrans" cxnId="{6B08CF65-B1D6-4A5B-BF1F-9A88D469A054}">
      <dgm:prSet/>
      <dgm:spPr/>
      <dgm:t>
        <a:bodyPr/>
        <a:lstStyle/>
        <a:p>
          <a:endParaRPr lang="en-US"/>
        </a:p>
      </dgm:t>
    </dgm:pt>
    <dgm:pt modelId="{954E2245-D6FB-41DD-ABAE-66D2957E7D86}" type="sibTrans" cxnId="{6B08CF65-B1D6-4A5B-BF1F-9A88D469A054}">
      <dgm:prSet/>
      <dgm:spPr/>
      <dgm:t>
        <a:bodyPr/>
        <a:lstStyle/>
        <a:p>
          <a:endParaRPr lang="en-US"/>
        </a:p>
      </dgm:t>
    </dgm:pt>
    <dgm:pt modelId="{5AE6CE6B-DFC6-4E79-A530-33C8339FA0BF}">
      <dgm:prSet/>
      <dgm:spPr/>
      <dgm:t>
        <a:bodyPr/>
        <a:lstStyle/>
        <a:p>
          <a:r>
            <a:rPr lang="en-US" b="0" i="0"/>
            <a:t>Document lessons learned</a:t>
          </a:r>
          <a:endParaRPr lang="en-US"/>
        </a:p>
      </dgm:t>
    </dgm:pt>
    <dgm:pt modelId="{37CDA0B8-25F1-4E03-834A-A0739636C1B2}" type="parTrans" cxnId="{C1AE118F-A407-4D9B-A80A-1BA26E941413}">
      <dgm:prSet/>
      <dgm:spPr/>
      <dgm:t>
        <a:bodyPr/>
        <a:lstStyle/>
        <a:p>
          <a:endParaRPr lang="en-US"/>
        </a:p>
      </dgm:t>
    </dgm:pt>
    <dgm:pt modelId="{8771DFF2-F91E-40D7-B7D7-5DD69C6442B8}" type="sibTrans" cxnId="{C1AE118F-A407-4D9B-A80A-1BA26E941413}">
      <dgm:prSet/>
      <dgm:spPr/>
      <dgm:t>
        <a:bodyPr/>
        <a:lstStyle/>
        <a:p>
          <a:endParaRPr lang="en-US"/>
        </a:p>
      </dgm:t>
    </dgm:pt>
    <dgm:pt modelId="{409D7783-3CE3-4DDB-8F1B-C86675A6A8D9}">
      <dgm:prSet/>
      <dgm:spPr/>
      <dgm:t>
        <a:bodyPr/>
        <a:lstStyle/>
        <a:p>
          <a:r>
            <a:rPr lang="en-US" b="0" i="0"/>
            <a:t>Fine-tune configurations based on feedback</a:t>
          </a:r>
          <a:endParaRPr lang="en-US"/>
        </a:p>
      </dgm:t>
    </dgm:pt>
    <dgm:pt modelId="{549A0799-CDF0-4AC9-946C-F67C1B8972C0}" type="parTrans" cxnId="{17EE2363-80EA-443E-AD7B-86F8F64582D3}">
      <dgm:prSet/>
      <dgm:spPr/>
      <dgm:t>
        <a:bodyPr/>
        <a:lstStyle/>
        <a:p>
          <a:endParaRPr lang="en-US"/>
        </a:p>
      </dgm:t>
    </dgm:pt>
    <dgm:pt modelId="{286CDB72-5272-492B-BD40-58F5400960C5}" type="sibTrans" cxnId="{17EE2363-80EA-443E-AD7B-86F8F64582D3}">
      <dgm:prSet/>
      <dgm:spPr/>
      <dgm:t>
        <a:bodyPr/>
        <a:lstStyle/>
        <a:p>
          <a:endParaRPr lang="en-US"/>
        </a:p>
      </dgm:t>
    </dgm:pt>
    <dgm:pt modelId="{9BFED4B3-4642-4830-B908-BA6C705E47DF}" type="pres">
      <dgm:prSet presAssocID="{1712FA38-877E-43A8-BE53-195F81CB42FB}" presName="linear" presStyleCnt="0">
        <dgm:presLayoutVars>
          <dgm:dir/>
          <dgm:animLvl val="lvl"/>
          <dgm:resizeHandles val="exact"/>
        </dgm:presLayoutVars>
      </dgm:prSet>
      <dgm:spPr/>
    </dgm:pt>
    <dgm:pt modelId="{6DEB5B52-0A03-4134-8DF9-F8D6D876CEAB}" type="pres">
      <dgm:prSet presAssocID="{BC6CF81D-8976-4414-A1C7-84400ABA7DBA}" presName="parentLin" presStyleCnt="0"/>
      <dgm:spPr/>
    </dgm:pt>
    <dgm:pt modelId="{363E5419-7FCC-425C-982B-4A409426A883}" type="pres">
      <dgm:prSet presAssocID="{BC6CF81D-8976-4414-A1C7-84400ABA7DBA}" presName="parentLeftMargin" presStyleLbl="node1" presStyleIdx="0" presStyleCnt="4"/>
      <dgm:spPr/>
    </dgm:pt>
    <dgm:pt modelId="{BA6FA58A-8405-454E-956E-5B7551E0641B}" type="pres">
      <dgm:prSet presAssocID="{BC6CF81D-8976-4414-A1C7-84400ABA7DBA}" presName="parentText" presStyleLbl="node1" presStyleIdx="0" presStyleCnt="4">
        <dgm:presLayoutVars>
          <dgm:chMax val="0"/>
          <dgm:bulletEnabled val="1"/>
        </dgm:presLayoutVars>
      </dgm:prSet>
      <dgm:spPr/>
    </dgm:pt>
    <dgm:pt modelId="{8A83DFC9-BCC7-4E15-9D16-900D489F675A}" type="pres">
      <dgm:prSet presAssocID="{BC6CF81D-8976-4414-A1C7-84400ABA7DBA}" presName="negativeSpace" presStyleCnt="0"/>
      <dgm:spPr/>
    </dgm:pt>
    <dgm:pt modelId="{022B81E3-151F-40B3-AF76-51CC836BF2F9}" type="pres">
      <dgm:prSet presAssocID="{BC6CF81D-8976-4414-A1C7-84400ABA7DBA}" presName="childText" presStyleLbl="conFgAcc1" presStyleIdx="0" presStyleCnt="4">
        <dgm:presLayoutVars>
          <dgm:bulletEnabled val="1"/>
        </dgm:presLayoutVars>
      </dgm:prSet>
      <dgm:spPr/>
    </dgm:pt>
    <dgm:pt modelId="{C59CC790-7121-43D2-B5CB-CFE2C0D63E97}" type="pres">
      <dgm:prSet presAssocID="{1F6F9F90-2E23-44E3-B60A-C41B1A458BA4}" presName="spaceBetweenRectangles" presStyleCnt="0"/>
      <dgm:spPr/>
    </dgm:pt>
    <dgm:pt modelId="{6BF5C3A2-1835-48CA-B099-C3776FB6DDA1}" type="pres">
      <dgm:prSet presAssocID="{F2F73F1B-1789-42A8-9DDB-19C9002ADE01}" presName="parentLin" presStyleCnt="0"/>
      <dgm:spPr/>
    </dgm:pt>
    <dgm:pt modelId="{FC6CDD83-F498-44F1-8FF6-818A0741AE39}" type="pres">
      <dgm:prSet presAssocID="{F2F73F1B-1789-42A8-9DDB-19C9002ADE01}" presName="parentLeftMargin" presStyleLbl="node1" presStyleIdx="0" presStyleCnt="4"/>
      <dgm:spPr/>
    </dgm:pt>
    <dgm:pt modelId="{CFF85871-D038-4597-BB43-4912982B0F25}" type="pres">
      <dgm:prSet presAssocID="{F2F73F1B-1789-42A8-9DDB-19C9002ADE01}" presName="parentText" presStyleLbl="node1" presStyleIdx="1" presStyleCnt="4">
        <dgm:presLayoutVars>
          <dgm:chMax val="0"/>
          <dgm:bulletEnabled val="1"/>
        </dgm:presLayoutVars>
      </dgm:prSet>
      <dgm:spPr/>
    </dgm:pt>
    <dgm:pt modelId="{221043B7-E8A6-48A8-AA86-D06604C189F6}" type="pres">
      <dgm:prSet presAssocID="{F2F73F1B-1789-42A8-9DDB-19C9002ADE01}" presName="negativeSpace" presStyleCnt="0"/>
      <dgm:spPr/>
    </dgm:pt>
    <dgm:pt modelId="{00116B2A-1788-45DB-AE5B-DC86E1F61B1D}" type="pres">
      <dgm:prSet presAssocID="{F2F73F1B-1789-42A8-9DDB-19C9002ADE01}" presName="childText" presStyleLbl="conFgAcc1" presStyleIdx="1" presStyleCnt="4">
        <dgm:presLayoutVars>
          <dgm:bulletEnabled val="1"/>
        </dgm:presLayoutVars>
      </dgm:prSet>
      <dgm:spPr/>
    </dgm:pt>
    <dgm:pt modelId="{FEB515C9-1A73-4341-8DBA-9770CB7BA5E6}" type="pres">
      <dgm:prSet presAssocID="{87489E00-8A19-42C4-82D0-C9694F51B16E}" presName="spaceBetweenRectangles" presStyleCnt="0"/>
      <dgm:spPr/>
    </dgm:pt>
    <dgm:pt modelId="{01F4E930-B08E-4A3E-9DF3-C5343CA9BF2A}" type="pres">
      <dgm:prSet presAssocID="{2590AE10-13C7-4208-B85E-C33173032CD8}" presName="parentLin" presStyleCnt="0"/>
      <dgm:spPr/>
    </dgm:pt>
    <dgm:pt modelId="{7DCDCED5-1DC5-4E4E-803B-7EF91489EE2C}" type="pres">
      <dgm:prSet presAssocID="{2590AE10-13C7-4208-B85E-C33173032CD8}" presName="parentLeftMargin" presStyleLbl="node1" presStyleIdx="1" presStyleCnt="4"/>
      <dgm:spPr/>
    </dgm:pt>
    <dgm:pt modelId="{3395FB16-343D-492E-842F-F736EF45C543}" type="pres">
      <dgm:prSet presAssocID="{2590AE10-13C7-4208-B85E-C33173032CD8}" presName="parentText" presStyleLbl="node1" presStyleIdx="2" presStyleCnt="4">
        <dgm:presLayoutVars>
          <dgm:chMax val="0"/>
          <dgm:bulletEnabled val="1"/>
        </dgm:presLayoutVars>
      </dgm:prSet>
      <dgm:spPr/>
    </dgm:pt>
    <dgm:pt modelId="{CFE612F0-30D0-490A-A695-31FAE9EBC4A2}" type="pres">
      <dgm:prSet presAssocID="{2590AE10-13C7-4208-B85E-C33173032CD8}" presName="negativeSpace" presStyleCnt="0"/>
      <dgm:spPr/>
    </dgm:pt>
    <dgm:pt modelId="{35B0E7C2-B487-4130-9C4C-4EE65CD44D4A}" type="pres">
      <dgm:prSet presAssocID="{2590AE10-13C7-4208-B85E-C33173032CD8}" presName="childText" presStyleLbl="conFgAcc1" presStyleIdx="2" presStyleCnt="4">
        <dgm:presLayoutVars>
          <dgm:bulletEnabled val="1"/>
        </dgm:presLayoutVars>
      </dgm:prSet>
      <dgm:spPr/>
    </dgm:pt>
    <dgm:pt modelId="{8CC43E68-F83F-481E-9C50-CA1B028394EC}" type="pres">
      <dgm:prSet presAssocID="{2748EBD4-AD17-4788-88FE-BC79AA2712EB}" presName="spaceBetweenRectangles" presStyleCnt="0"/>
      <dgm:spPr/>
    </dgm:pt>
    <dgm:pt modelId="{F7D89383-C24D-4370-808D-BDACCCEEFC0A}" type="pres">
      <dgm:prSet presAssocID="{C99BD60B-495E-406E-874F-9122D8CB3E7E}" presName="parentLin" presStyleCnt="0"/>
      <dgm:spPr/>
    </dgm:pt>
    <dgm:pt modelId="{C2492B95-CDB5-4B56-9DA6-BFE11C798657}" type="pres">
      <dgm:prSet presAssocID="{C99BD60B-495E-406E-874F-9122D8CB3E7E}" presName="parentLeftMargin" presStyleLbl="node1" presStyleIdx="2" presStyleCnt="4"/>
      <dgm:spPr/>
    </dgm:pt>
    <dgm:pt modelId="{0FE5AC19-CF55-43E2-9A36-2AE2A67165C2}" type="pres">
      <dgm:prSet presAssocID="{C99BD60B-495E-406E-874F-9122D8CB3E7E}" presName="parentText" presStyleLbl="node1" presStyleIdx="3" presStyleCnt="4">
        <dgm:presLayoutVars>
          <dgm:chMax val="0"/>
          <dgm:bulletEnabled val="1"/>
        </dgm:presLayoutVars>
      </dgm:prSet>
      <dgm:spPr/>
    </dgm:pt>
    <dgm:pt modelId="{BD955248-E371-407D-AA38-F75843F72FDE}" type="pres">
      <dgm:prSet presAssocID="{C99BD60B-495E-406E-874F-9122D8CB3E7E}" presName="negativeSpace" presStyleCnt="0"/>
      <dgm:spPr/>
    </dgm:pt>
    <dgm:pt modelId="{EB918A52-2233-4C3F-8E84-55D308586CAC}" type="pres">
      <dgm:prSet presAssocID="{C99BD60B-495E-406E-874F-9122D8CB3E7E}" presName="childText" presStyleLbl="conFgAcc1" presStyleIdx="3" presStyleCnt="4">
        <dgm:presLayoutVars>
          <dgm:bulletEnabled val="1"/>
        </dgm:presLayoutVars>
      </dgm:prSet>
      <dgm:spPr/>
    </dgm:pt>
  </dgm:ptLst>
  <dgm:cxnLst>
    <dgm:cxn modelId="{B8855D00-CE6E-49C1-BF25-91B9B0976E85}" type="presOf" srcId="{F2F73F1B-1789-42A8-9DDB-19C9002ADE01}" destId="{FC6CDD83-F498-44F1-8FF6-818A0741AE39}" srcOrd="0" destOrd="0" presId="urn:microsoft.com/office/officeart/2005/8/layout/list1"/>
    <dgm:cxn modelId="{381EC200-634D-4142-8439-05215301C84A}" type="presOf" srcId="{CF07E186-6827-490C-9E60-FBC70B946999}" destId="{00116B2A-1788-45DB-AE5B-DC86E1F61B1D}" srcOrd="0" destOrd="0" presId="urn:microsoft.com/office/officeart/2005/8/layout/list1"/>
    <dgm:cxn modelId="{8F9FC202-9A00-4DB5-A1D4-6BB5A735DBB6}" srcId="{BC6CF81D-8976-4414-A1C7-84400ABA7DBA}" destId="{B4730EC2-9C17-4150-BF2D-F31ED5D42FC2}" srcOrd="3" destOrd="0" parTransId="{0E3AA5EA-5476-4DFD-A87D-18D557643B4C}" sibTransId="{926B5BE7-C3C9-4481-BED2-9CEBE255E98E}"/>
    <dgm:cxn modelId="{C02F6006-7037-4BB6-AD44-549F445801B2}" srcId="{BC6CF81D-8976-4414-A1C7-84400ABA7DBA}" destId="{59577CC6-45E2-4D88-BBEF-713AC373C5C6}" srcOrd="2" destOrd="0" parTransId="{A4C43763-153B-45B1-B41A-975622235FF4}" sibTransId="{DDEBA9FB-7F1F-48FE-9BBE-B007A95ED3FC}"/>
    <dgm:cxn modelId="{3F3E1A0B-0968-475A-8097-D437EA3280C6}" srcId="{1712FA38-877E-43A8-BE53-195F81CB42FB}" destId="{2590AE10-13C7-4208-B85E-C33173032CD8}" srcOrd="2" destOrd="0" parTransId="{1D9DFAE0-6D23-45B7-935B-6D45755C76CF}" sibTransId="{2748EBD4-AD17-4788-88FE-BC79AA2712EB}"/>
    <dgm:cxn modelId="{915AC40D-B8DF-4CC5-935C-9226DDF2D03D}" type="presOf" srcId="{9E5E83A0-332C-40B1-9B27-9320A1F273BF}" destId="{35B0E7C2-B487-4130-9C4C-4EE65CD44D4A}" srcOrd="0" destOrd="2" presId="urn:microsoft.com/office/officeart/2005/8/layout/list1"/>
    <dgm:cxn modelId="{B6F52E0E-099E-4A02-84DF-4451B1A1CD16}" type="presOf" srcId="{E613E759-CFEA-4CBB-A00E-3F9C05752D7A}" destId="{00116B2A-1788-45DB-AE5B-DC86E1F61B1D}" srcOrd="0" destOrd="5" presId="urn:microsoft.com/office/officeart/2005/8/layout/list1"/>
    <dgm:cxn modelId="{4290ED0F-8EB6-4200-965D-9B376FF6A3D6}" type="presOf" srcId="{215279D4-AC7A-4198-9F31-59633900C25D}" destId="{022B81E3-151F-40B3-AF76-51CC836BF2F9}" srcOrd="0" destOrd="1" presId="urn:microsoft.com/office/officeart/2005/8/layout/list1"/>
    <dgm:cxn modelId="{60D97A15-2E98-4291-9898-399D19E59673}" srcId="{1712FA38-877E-43A8-BE53-195F81CB42FB}" destId="{C99BD60B-495E-406E-874F-9122D8CB3E7E}" srcOrd="3" destOrd="0" parTransId="{93D3FBF2-4F82-4FB8-8F83-3D7B3C46A3FC}" sibTransId="{CB5FC6C0-45B9-4DA4-B123-41150DDEF6B2}"/>
    <dgm:cxn modelId="{6A766517-2DA8-43DD-8579-33E66C725D1F}" type="presOf" srcId="{E0794C73-1D98-4DB0-893B-656DEA11F304}" destId="{EB918A52-2233-4C3F-8E84-55D308586CAC}" srcOrd="0" destOrd="0" presId="urn:microsoft.com/office/officeart/2005/8/layout/list1"/>
    <dgm:cxn modelId="{5E912B23-0857-40E3-8F64-7705538D7DAC}" srcId="{BC6CF81D-8976-4414-A1C7-84400ABA7DBA}" destId="{215279D4-AC7A-4198-9F31-59633900C25D}" srcOrd="1" destOrd="0" parTransId="{0981C64D-278E-475C-86B7-20E71FA81486}" sibTransId="{7EB9BF29-81C8-4693-BB5A-A78809B1BD05}"/>
    <dgm:cxn modelId="{775BB824-E72D-467B-905D-35B40BE61BE2}" type="presOf" srcId="{D13BB253-B56A-4534-BFC9-C1A7B677AE54}" destId="{35B0E7C2-B487-4130-9C4C-4EE65CD44D4A}" srcOrd="0" destOrd="0" presId="urn:microsoft.com/office/officeart/2005/8/layout/list1"/>
    <dgm:cxn modelId="{1EC7D425-18E1-4FF3-B389-98A8CBFE54F0}" srcId="{C99BD60B-495E-406E-874F-9122D8CB3E7E}" destId="{A6DDF9A4-E5B5-4EFA-9D51-ED08FB5E631C}" srcOrd="1" destOrd="0" parTransId="{8C00C3B3-3CFF-4F9C-90A0-D714AD23A759}" sibTransId="{287C8BD4-7AFB-49A2-A0CF-EC25860858C8}"/>
    <dgm:cxn modelId="{73510230-060F-4601-90CD-E42A2B2467F8}" srcId="{F2F73F1B-1789-42A8-9DDB-19C9002ADE01}" destId="{EC4C5A05-999C-487E-8887-F7B15F46605F}" srcOrd="1" destOrd="0" parTransId="{886805AE-6863-4489-BCC3-074DF9027823}" sibTransId="{2BE24E00-18C9-4963-A109-17BF00FAFB68}"/>
    <dgm:cxn modelId="{4658E85E-3F6F-4E79-AEF5-73DCAE93488B}" srcId="{F2F73F1B-1789-42A8-9DDB-19C9002ADE01}" destId="{CF07E186-6827-490C-9E60-FBC70B946999}" srcOrd="0" destOrd="0" parTransId="{08FA1B1A-13AE-4877-8F7A-2D9D7B89C000}" sibTransId="{6137EEE6-1DB1-4BA5-A0B7-7243787A5B4B}"/>
    <dgm:cxn modelId="{E53B6862-30B1-4F12-BC26-E71CC1D271E2}" type="presOf" srcId="{BC6CF81D-8976-4414-A1C7-84400ABA7DBA}" destId="{BA6FA58A-8405-454E-956E-5B7551E0641B}" srcOrd="1" destOrd="0" presId="urn:microsoft.com/office/officeart/2005/8/layout/list1"/>
    <dgm:cxn modelId="{17EE2363-80EA-443E-AD7B-86F8F64582D3}" srcId="{C99BD60B-495E-406E-874F-9122D8CB3E7E}" destId="{409D7783-3CE3-4DDB-8F1B-C86675A6A8D9}" srcOrd="4" destOrd="0" parTransId="{549A0799-CDF0-4AC9-946C-F67C1B8972C0}" sibTransId="{286CDB72-5272-492B-BD40-58F5400960C5}"/>
    <dgm:cxn modelId="{3BD3A645-D89D-4DDC-9D68-344A61014100}" type="presOf" srcId="{C99BD60B-495E-406E-874F-9122D8CB3E7E}" destId="{0FE5AC19-CF55-43E2-9A36-2AE2A67165C2}" srcOrd="1" destOrd="0" presId="urn:microsoft.com/office/officeart/2005/8/layout/list1"/>
    <dgm:cxn modelId="{6B08CF65-B1D6-4A5B-BF1F-9A88D469A054}" srcId="{C99BD60B-495E-406E-874F-9122D8CB3E7E}" destId="{30C99291-44D8-4EB7-86FA-64355FF89ECA}" srcOrd="2" destOrd="0" parTransId="{0DD6FE49-BDEF-488F-BE73-9C7B408EBD1E}" sibTransId="{954E2245-D6FB-41DD-ABAE-66D2957E7D86}"/>
    <dgm:cxn modelId="{97508767-BCAD-411E-B69A-C0C8663835FA}" type="presOf" srcId="{5AE6CE6B-DFC6-4E79-A530-33C8339FA0BF}" destId="{EB918A52-2233-4C3F-8E84-55D308586CAC}" srcOrd="0" destOrd="3" presId="urn:microsoft.com/office/officeart/2005/8/layout/list1"/>
    <dgm:cxn modelId="{505A4D68-7070-48AD-A1FB-2D322C2E4737}" type="presOf" srcId="{B41A96AA-73ED-49DA-8165-80770D058C20}" destId="{00116B2A-1788-45DB-AE5B-DC86E1F61B1D}" srcOrd="0" destOrd="3" presId="urn:microsoft.com/office/officeart/2005/8/layout/list1"/>
    <dgm:cxn modelId="{51FA5869-31A2-4BBD-85EA-5DF8817E0843}" srcId="{1712FA38-877E-43A8-BE53-195F81CB42FB}" destId="{BC6CF81D-8976-4414-A1C7-84400ABA7DBA}" srcOrd="0" destOrd="0" parTransId="{902614BF-C9A1-4C96-9EAD-FB3B1318E29C}" sibTransId="{1F6F9F90-2E23-44E3-B60A-C41B1A458BA4}"/>
    <dgm:cxn modelId="{2E44C74F-3356-4533-97ED-B4938F0B5235}" type="presOf" srcId="{6E73098E-5153-41FB-9267-F90570D969A5}" destId="{35B0E7C2-B487-4130-9C4C-4EE65CD44D4A}" srcOrd="0" destOrd="1" presId="urn:microsoft.com/office/officeart/2005/8/layout/list1"/>
    <dgm:cxn modelId="{F972BF53-0DCB-4037-BC1B-7A1D06DC0D04}" type="presOf" srcId="{EC4C5A05-999C-487E-8887-F7B15F46605F}" destId="{00116B2A-1788-45DB-AE5B-DC86E1F61B1D}" srcOrd="0" destOrd="1" presId="urn:microsoft.com/office/officeart/2005/8/layout/list1"/>
    <dgm:cxn modelId="{A79C0954-A6FB-4B16-80FC-DA0C53C23C15}" type="presOf" srcId="{1712FA38-877E-43A8-BE53-195F81CB42FB}" destId="{9BFED4B3-4642-4830-B908-BA6C705E47DF}" srcOrd="0" destOrd="0" presId="urn:microsoft.com/office/officeart/2005/8/layout/list1"/>
    <dgm:cxn modelId="{8499B255-97A6-4DCF-B762-8EEB1BF841B1}" type="presOf" srcId="{D9F534FA-3987-4CA6-B9D6-FFE7B1F9EC9C}" destId="{35B0E7C2-B487-4130-9C4C-4EE65CD44D4A}" srcOrd="0" destOrd="3" presId="urn:microsoft.com/office/officeart/2005/8/layout/list1"/>
    <dgm:cxn modelId="{FA03F377-9385-4FB0-B64B-4BB8F93545B9}" srcId="{F2F73F1B-1789-42A8-9DDB-19C9002ADE01}" destId="{B41A96AA-73ED-49DA-8165-80770D058C20}" srcOrd="3" destOrd="0" parTransId="{646ACBCF-2587-4A81-AAD8-456D74397CC1}" sibTransId="{43D07285-CBDF-404E-9CCE-0B9D437BF396}"/>
    <dgm:cxn modelId="{E69E7F7D-F7C7-4AE6-B15D-970FC7DBAE8B}" srcId="{1712FA38-877E-43A8-BE53-195F81CB42FB}" destId="{F2F73F1B-1789-42A8-9DDB-19C9002ADE01}" srcOrd="1" destOrd="0" parTransId="{D485EEC6-BBBC-4172-AE1F-5F9FD5A1A882}" sibTransId="{87489E00-8A19-42C4-82D0-C9694F51B16E}"/>
    <dgm:cxn modelId="{8F83598A-B959-4344-9387-FAB6BF63BE6A}" type="presOf" srcId="{846EB7AC-D689-4444-B7CD-1106ED2F0268}" destId="{35B0E7C2-B487-4130-9C4C-4EE65CD44D4A}" srcOrd="0" destOrd="4" presId="urn:microsoft.com/office/officeart/2005/8/layout/list1"/>
    <dgm:cxn modelId="{C1AE118F-A407-4D9B-A80A-1BA26E941413}" srcId="{C99BD60B-495E-406E-874F-9122D8CB3E7E}" destId="{5AE6CE6B-DFC6-4E79-A530-33C8339FA0BF}" srcOrd="3" destOrd="0" parTransId="{37CDA0B8-25F1-4E03-834A-A0739636C1B2}" sibTransId="{8771DFF2-F91E-40D7-B7D7-5DD69C6442B8}"/>
    <dgm:cxn modelId="{78561F8F-BCE6-4029-A28B-7E001773E37E}" srcId="{2590AE10-13C7-4208-B85E-C33173032CD8}" destId="{D13BB253-B56A-4534-BFC9-C1A7B677AE54}" srcOrd="0" destOrd="0" parTransId="{A79CD9FD-53B8-4A01-B2AE-FF47074E61CA}" sibTransId="{2FF3FE4C-6B4D-49A3-9206-4572E905C37B}"/>
    <dgm:cxn modelId="{C0B5DD9C-8792-4CB7-A13D-E0F3B85740A5}" type="presOf" srcId="{30C99291-44D8-4EB7-86FA-64355FF89ECA}" destId="{EB918A52-2233-4C3F-8E84-55D308586CAC}" srcOrd="0" destOrd="2" presId="urn:microsoft.com/office/officeart/2005/8/layout/list1"/>
    <dgm:cxn modelId="{4A4FF39C-16F1-4D4D-926F-26D4A7A37D66}" type="presOf" srcId="{BC6CF81D-8976-4414-A1C7-84400ABA7DBA}" destId="{363E5419-7FCC-425C-982B-4A409426A883}" srcOrd="0" destOrd="0" presId="urn:microsoft.com/office/officeart/2005/8/layout/list1"/>
    <dgm:cxn modelId="{95C711A2-E8C7-4406-AC4C-D4D0B0C1F8C0}" srcId="{2590AE10-13C7-4208-B85E-C33173032CD8}" destId="{9E5E83A0-332C-40B1-9B27-9320A1F273BF}" srcOrd="2" destOrd="0" parTransId="{C47C2B4F-4101-4C55-8DA7-E2B046BDD1AB}" sibTransId="{5510F1B4-2993-449F-BB8D-952FA339085F}"/>
    <dgm:cxn modelId="{B0B602A6-8A2B-4A4D-BC81-77174978D508}" srcId="{2590AE10-13C7-4208-B85E-C33173032CD8}" destId="{846EB7AC-D689-4444-B7CD-1106ED2F0268}" srcOrd="4" destOrd="0" parTransId="{EA429857-E39C-46C9-9EB7-0431379F73D2}" sibTransId="{75F7CFD7-BBF3-4FF9-A948-240E5808FF24}"/>
    <dgm:cxn modelId="{8E72DBAA-F79C-4E3C-85C5-10CCC56BD20A}" type="presOf" srcId="{3077620B-EEF2-46F6-A73C-DB338661A8EA}" destId="{00116B2A-1788-45DB-AE5B-DC86E1F61B1D}" srcOrd="0" destOrd="6" presId="urn:microsoft.com/office/officeart/2005/8/layout/list1"/>
    <dgm:cxn modelId="{889FB1B0-C177-4D45-9C2C-39A1BA2E900C}" type="presOf" srcId="{F2F73F1B-1789-42A8-9DDB-19C9002ADE01}" destId="{CFF85871-D038-4597-BB43-4912982B0F25}" srcOrd="1" destOrd="0" presId="urn:microsoft.com/office/officeart/2005/8/layout/list1"/>
    <dgm:cxn modelId="{3BF0D0B0-8FAF-430C-B917-4E23EBB06019}" type="presOf" srcId="{A6DDF9A4-E5B5-4EFA-9D51-ED08FB5E631C}" destId="{EB918A52-2233-4C3F-8E84-55D308586CAC}" srcOrd="0" destOrd="1" presId="urn:microsoft.com/office/officeart/2005/8/layout/list1"/>
    <dgm:cxn modelId="{EDA829B1-7354-4D58-94A8-B4C956257D18}" srcId="{2590AE10-13C7-4208-B85E-C33173032CD8}" destId="{6E73098E-5153-41FB-9267-F90570D969A5}" srcOrd="1" destOrd="0" parTransId="{F4319312-A749-4F5E-A841-C86DE8A22CCD}" sibTransId="{C5D0DA0B-03F0-4B13-8DC6-A61DFCEC5E1B}"/>
    <dgm:cxn modelId="{DAECA5B5-6E32-4E7B-B684-482B4981F15E}" type="presOf" srcId="{409D7783-3CE3-4DDB-8F1B-C86675A6A8D9}" destId="{EB918A52-2233-4C3F-8E84-55D308586CAC}" srcOrd="0" destOrd="4" presId="urn:microsoft.com/office/officeart/2005/8/layout/list1"/>
    <dgm:cxn modelId="{CEADC7B7-7206-4E35-99A5-E93D0DB18B69}" type="presOf" srcId="{C7FE5357-16E0-495E-B50E-E690EF6E6D97}" destId="{00116B2A-1788-45DB-AE5B-DC86E1F61B1D}" srcOrd="0" destOrd="4" presId="urn:microsoft.com/office/officeart/2005/8/layout/list1"/>
    <dgm:cxn modelId="{7311B0B8-85BF-4345-B7F0-9F3D7A108BDF}" srcId="{F2F73F1B-1789-42A8-9DDB-19C9002ADE01}" destId="{C7FE5357-16E0-495E-B50E-E690EF6E6D97}" srcOrd="4" destOrd="0" parTransId="{DC04EB92-595E-4CC7-8AF6-D73045777685}" sibTransId="{72A15DF4-4899-4824-A450-541AC5E55B22}"/>
    <dgm:cxn modelId="{D056B8B9-42A8-4B3C-BBCA-37A69AD9B0EF}" srcId="{BC6CF81D-8976-4414-A1C7-84400ABA7DBA}" destId="{6AE031F0-DBAB-4157-B858-8749C733A238}" srcOrd="0" destOrd="0" parTransId="{63305001-E4E3-441D-BC61-AA5EE4B6882B}" sibTransId="{E233E8EC-D6B0-4CD3-970B-F2253C78A131}"/>
    <dgm:cxn modelId="{8F6E09BA-4F46-4C3C-BC4B-1D673501E5A2}" type="presOf" srcId="{FB13899C-C778-4E2F-AD9A-9F0FB8975CFD}" destId="{00116B2A-1788-45DB-AE5B-DC86E1F61B1D}" srcOrd="0" destOrd="2" presId="urn:microsoft.com/office/officeart/2005/8/layout/list1"/>
    <dgm:cxn modelId="{F896B5C3-E37F-4B71-B204-5611A0326EE1}" srcId="{F2F73F1B-1789-42A8-9DDB-19C9002ADE01}" destId="{3077620B-EEF2-46F6-A73C-DB338661A8EA}" srcOrd="6" destOrd="0" parTransId="{593D6F0A-92A2-477A-BFB4-30852EC3057E}" sibTransId="{2E6ABC4C-0333-4D1A-9D09-7158B2997387}"/>
    <dgm:cxn modelId="{06F7DEC5-8E5D-4157-AD7E-FC9715670561}" srcId="{F2F73F1B-1789-42A8-9DDB-19C9002ADE01}" destId="{FB13899C-C778-4E2F-AD9A-9F0FB8975CFD}" srcOrd="2" destOrd="0" parTransId="{3AC0F804-D8BF-49AD-9EBA-D5C630AD6CA8}" sibTransId="{C8B7DE21-2CD6-479B-BB70-EAE425730714}"/>
    <dgm:cxn modelId="{281FEDCA-C2FC-4A56-8A96-D84F09ED1BD0}" type="presOf" srcId="{59577CC6-45E2-4D88-BBEF-713AC373C5C6}" destId="{022B81E3-151F-40B3-AF76-51CC836BF2F9}" srcOrd="0" destOrd="2" presId="urn:microsoft.com/office/officeart/2005/8/layout/list1"/>
    <dgm:cxn modelId="{379062CF-2502-4FEA-AA9A-FD5CA7B3EDC4}" type="presOf" srcId="{C99BD60B-495E-406E-874F-9122D8CB3E7E}" destId="{C2492B95-CDB5-4B56-9DA6-BFE11C798657}" srcOrd="0" destOrd="0" presId="urn:microsoft.com/office/officeart/2005/8/layout/list1"/>
    <dgm:cxn modelId="{2CDEB1D0-73B7-4516-A18A-77B4AE7F5DE5}" type="presOf" srcId="{6AE031F0-DBAB-4157-B858-8749C733A238}" destId="{022B81E3-151F-40B3-AF76-51CC836BF2F9}" srcOrd="0" destOrd="0" presId="urn:microsoft.com/office/officeart/2005/8/layout/list1"/>
    <dgm:cxn modelId="{EF60C1D1-8BA3-4F8C-9CDF-E6F23A6718A6}" srcId="{F2F73F1B-1789-42A8-9DDB-19C9002ADE01}" destId="{E613E759-CFEA-4CBB-A00E-3F9C05752D7A}" srcOrd="5" destOrd="0" parTransId="{91313C3F-4BB8-4D8F-BB17-A2F88DBCE8A7}" sibTransId="{C5E778E6-4FEF-4752-866E-3D4487D3F096}"/>
    <dgm:cxn modelId="{A18B03DF-8591-4CE1-8E26-51496A1CDD95}" srcId="{C99BD60B-495E-406E-874F-9122D8CB3E7E}" destId="{E0794C73-1D98-4DB0-893B-656DEA11F304}" srcOrd="0" destOrd="0" parTransId="{6A97FF42-9E4C-428E-9DFA-2E1977EC2EEC}" sibTransId="{6BFCF049-D2EC-4378-973B-C72B69925709}"/>
    <dgm:cxn modelId="{C19C97EF-8F70-4B78-A3E1-21F598A812A8}" type="presOf" srcId="{2590AE10-13C7-4208-B85E-C33173032CD8}" destId="{3395FB16-343D-492E-842F-F736EF45C543}" srcOrd="1" destOrd="0" presId="urn:microsoft.com/office/officeart/2005/8/layout/list1"/>
    <dgm:cxn modelId="{32A695F0-8248-4C42-847F-466CD3A52B89}" type="presOf" srcId="{B4730EC2-9C17-4150-BF2D-F31ED5D42FC2}" destId="{022B81E3-151F-40B3-AF76-51CC836BF2F9}" srcOrd="0" destOrd="3" presId="urn:microsoft.com/office/officeart/2005/8/layout/list1"/>
    <dgm:cxn modelId="{298301F2-27D4-486B-91D2-813DEA77B16E}" srcId="{2590AE10-13C7-4208-B85E-C33173032CD8}" destId="{D9F534FA-3987-4CA6-B9D6-FFE7B1F9EC9C}" srcOrd="3" destOrd="0" parTransId="{89E789DA-9E6B-4DF3-A36B-D83851D4506B}" sibTransId="{51829AB8-165B-4059-ADE4-2816999764D8}"/>
    <dgm:cxn modelId="{B4E732F5-1D84-4AAC-8444-DFD7B724B4AC}" type="presOf" srcId="{2590AE10-13C7-4208-B85E-C33173032CD8}" destId="{7DCDCED5-1DC5-4E4E-803B-7EF91489EE2C}" srcOrd="0" destOrd="0" presId="urn:microsoft.com/office/officeart/2005/8/layout/list1"/>
    <dgm:cxn modelId="{E8BCBF23-C9B3-4A91-8946-913E48C285CC}" type="presParOf" srcId="{9BFED4B3-4642-4830-B908-BA6C705E47DF}" destId="{6DEB5B52-0A03-4134-8DF9-F8D6D876CEAB}" srcOrd="0" destOrd="0" presId="urn:microsoft.com/office/officeart/2005/8/layout/list1"/>
    <dgm:cxn modelId="{C49638FC-6622-4C02-9FC4-824C294B31DA}" type="presParOf" srcId="{6DEB5B52-0A03-4134-8DF9-F8D6D876CEAB}" destId="{363E5419-7FCC-425C-982B-4A409426A883}" srcOrd="0" destOrd="0" presId="urn:microsoft.com/office/officeart/2005/8/layout/list1"/>
    <dgm:cxn modelId="{81D263EF-BB46-4A00-864D-55CEC6941714}" type="presParOf" srcId="{6DEB5B52-0A03-4134-8DF9-F8D6D876CEAB}" destId="{BA6FA58A-8405-454E-956E-5B7551E0641B}" srcOrd="1" destOrd="0" presId="urn:microsoft.com/office/officeart/2005/8/layout/list1"/>
    <dgm:cxn modelId="{F3FAA703-FA84-4373-B866-93A4442BA024}" type="presParOf" srcId="{9BFED4B3-4642-4830-B908-BA6C705E47DF}" destId="{8A83DFC9-BCC7-4E15-9D16-900D489F675A}" srcOrd="1" destOrd="0" presId="urn:microsoft.com/office/officeart/2005/8/layout/list1"/>
    <dgm:cxn modelId="{05BC6368-6A8C-4D28-B26E-5E0EE51D831E}" type="presParOf" srcId="{9BFED4B3-4642-4830-B908-BA6C705E47DF}" destId="{022B81E3-151F-40B3-AF76-51CC836BF2F9}" srcOrd="2" destOrd="0" presId="urn:microsoft.com/office/officeart/2005/8/layout/list1"/>
    <dgm:cxn modelId="{71600C3B-5320-4EB5-B902-8A4ACDD7462C}" type="presParOf" srcId="{9BFED4B3-4642-4830-B908-BA6C705E47DF}" destId="{C59CC790-7121-43D2-B5CB-CFE2C0D63E97}" srcOrd="3" destOrd="0" presId="urn:microsoft.com/office/officeart/2005/8/layout/list1"/>
    <dgm:cxn modelId="{F2BA7650-BEC8-4B60-8CB9-ADF05DB6F22A}" type="presParOf" srcId="{9BFED4B3-4642-4830-B908-BA6C705E47DF}" destId="{6BF5C3A2-1835-48CA-B099-C3776FB6DDA1}" srcOrd="4" destOrd="0" presId="urn:microsoft.com/office/officeart/2005/8/layout/list1"/>
    <dgm:cxn modelId="{D85F0556-0181-4E33-BD81-6166CCFFE94A}" type="presParOf" srcId="{6BF5C3A2-1835-48CA-B099-C3776FB6DDA1}" destId="{FC6CDD83-F498-44F1-8FF6-818A0741AE39}" srcOrd="0" destOrd="0" presId="urn:microsoft.com/office/officeart/2005/8/layout/list1"/>
    <dgm:cxn modelId="{9E5972BC-3458-4677-8E74-E1B928C825AF}" type="presParOf" srcId="{6BF5C3A2-1835-48CA-B099-C3776FB6DDA1}" destId="{CFF85871-D038-4597-BB43-4912982B0F25}" srcOrd="1" destOrd="0" presId="urn:microsoft.com/office/officeart/2005/8/layout/list1"/>
    <dgm:cxn modelId="{C92F75C6-04B2-4EAB-95F4-B48046B88EA4}" type="presParOf" srcId="{9BFED4B3-4642-4830-B908-BA6C705E47DF}" destId="{221043B7-E8A6-48A8-AA86-D06604C189F6}" srcOrd="5" destOrd="0" presId="urn:microsoft.com/office/officeart/2005/8/layout/list1"/>
    <dgm:cxn modelId="{4484E35F-2128-43B1-BA8B-F7451070A097}" type="presParOf" srcId="{9BFED4B3-4642-4830-B908-BA6C705E47DF}" destId="{00116B2A-1788-45DB-AE5B-DC86E1F61B1D}" srcOrd="6" destOrd="0" presId="urn:microsoft.com/office/officeart/2005/8/layout/list1"/>
    <dgm:cxn modelId="{07223371-5E6F-4425-BA80-AF855A642933}" type="presParOf" srcId="{9BFED4B3-4642-4830-B908-BA6C705E47DF}" destId="{FEB515C9-1A73-4341-8DBA-9770CB7BA5E6}" srcOrd="7" destOrd="0" presId="urn:microsoft.com/office/officeart/2005/8/layout/list1"/>
    <dgm:cxn modelId="{0E89B42F-7E68-450C-BABB-033385B3EC8E}" type="presParOf" srcId="{9BFED4B3-4642-4830-B908-BA6C705E47DF}" destId="{01F4E930-B08E-4A3E-9DF3-C5343CA9BF2A}" srcOrd="8" destOrd="0" presId="urn:microsoft.com/office/officeart/2005/8/layout/list1"/>
    <dgm:cxn modelId="{4C364D34-C14E-4EE3-ACA1-9A86FAF1474A}" type="presParOf" srcId="{01F4E930-B08E-4A3E-9DF3-C5343CA9BF2A}" destId="{7DCDCED5-1DC5-4E4E-803B-7EF91489EE2C}" srcOrd="0" destOrd="0" presId="urn:microsoft.com/office/officeart/2005/8/layout/list1"/>
    <dgm:cxn modelId="{96CB6B34-2AF0-4495-BFFB-632A07540FE3}" type="presParOf" srcId="{01F4E930-B08E-4A3E-9DF3-C5343CA9BF2A}" destId="{3395FB16-343D-492E-842F-F736EF45C543}" srcOrd="1" destOrd="0" presId="urn:microsoft.com/office/officeart/2005/8/layout/list1"/>
    <dgm:cxn modelId="{82DB8DCA-9B71-4BA9-A07B-2451CA1158AA}" type="presParOf" srcId="{9BFED4B3-4642-4830-B908-BA6C705E47DF}" destId="{CFE612F0-30D0-490A-A695-31FAE9EBC4A2}" srcOrd="9" destOrd="0" presId="urn:microsoft.com/office/officeart/2005/8/layout/list1"/>
    <dgm:cxn modelId="{5F546D95-6ACE-4913-A91E-8D602F39F1C3}" type="presParOf" srcId="{9BFED4B3-4642-4830-B908-BA6C705E47DF}" destId="{35B0E7C2-B487-4130-9C4C-4EE65CD44D4A}" srcOrd="10" destOrd="0" presId="urn:microsoft.com/office/officeart/2005/8/layout/list1"/>
    <dgm:cxn modelId="{B121521A-BEEC-48EE-81AF-C7A353292EE2}" type="presParOf" srcId="{9BFED4B3-4642-4830-B908-BA6C705E47DF}" destId="{8CC43E68-F83F-481E-9C50-CA1B028394EC}" srcOrd="11" destOrd="0" presId="urn:microsoft.com/office/officeart/2005/8/layout/list1"/>
    <dgm:cxn modelId="{C339E308-B666-40B3-9CF7-81A70E86B563}" type="presParOf" srcId="{9BFED4B3-4642-4830-B908-BA6C705E47DF}" destId="{F7D89383-C24D-4370-808D-BDACCCEEFC0A}" srcOrd="12" destOrd="0" presId="urn:microsoft.com/office/officeart/2005/8/layout/list1"/>
    <dgm:cxn modelId="{400433E8-1086-4904-9635-BBD09734D666}" type="presParOf" srcId="{F7D89383-C24D-4370-808D-BDACCCEEFC0A}" destId="{C2492B95-CDB5-4B56-9DA6-BFE11C798657}" srcOrd="0" destOrd="0" presId="urn:microsoft.com/office/officeart/2005/8/layout/list1"/>
    <dgm:cxn modelId="{014AC3BE-B4D2-4066-AA67-AAA5ABA84298}" type="presParOf" srcId="{F7D89383-C24D-4370-808D-BDACCCEEFC0A}" destId="{0FE5AC19-CF55-43E2-9A36-2AE2A67165C2}" srcOrd="1" destOrd="0" presId="urn:microsoft.com/office/officeart/2005/8/layout/list1"/>
    <dgm:cxn modelId="{3E6210E4-D525-4E43-8471-7D2A4AE657CC}" type="presParOf" srcId="{9BFED4B3-4642-4830-B908-BA6C705E47DF}" destId="{BD955248-E371-407D-AA38-F75843F72FDE}" srcOrd="13" destOrd="0" presId="urn:microsoft.com/office/officeart/2005/8/layout/list1"/>
    <dgm:cxn modelId="{1732F5E8-94AE-41DC-AE44-76F914275236}" type="presParOf" srcId="{9BFED4B3-4642-4830-B908-BA6C705E47DF}" destId="{EB918A52-2233-4C3F-8E84-55D308586CAC}"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E1DFFB-ADEE-4727-9328-94BC702C65BD}" type="doc">
      <dgm:prSet loTypeId="urn:microsoft.com/office/officeart/2005/8/layout/lProcess3" loCatId="process" qsTypeId="urn:microsoft.com/office/officeart/2005/8/quickstyle/simple4" qsCatId="simple" csTypeId="urn:microsoft.com/office/officeart/2005/8/colors/accent1_2" csCatId="accent1" phldr="1"/>
      <dgm:spPr/>
      <dgm:t>
        <a:bodyPr/>
        <a:lstStyle/>
        <a:p>
          <a:endParaRPr lang="en-GB"/>
        </a:p>
      </dgm:t>
    </dgm:pt>
    <dgm:pt modelId="{A7259EB8-0FEB-416E-A1F1-00A1C331C591}">
      <dgm:prSet phldrT="[Text]"/>
      <dgm:spPr/>
      <dgm:t>
        <a:bodyPr/>
        <a:lstStyle/>
        <a:p>
          <a:r>
            <a:rPr lang="en-GB" b="1" dirty="0"/>
            <a:t>Project Initiation</a:t>
          </a:r>
          <a:endParaRPr lang="en-GB" dirty="0"/>
        </a:p>
      </dgm:t>
    </dgm:pt>
    <dgm:pt modelId="{9762B3E4-7AEC-4BD5-B8D9-821C86315B17}" type="parTrans" cxnId="{0F0C0302-DBD9-42AB-B7FD-8C46E2B50C7A}">
      <dgm:prSet/>
      <dgm:spPr/>
      <dgm:t>
        <a:bodyPr/>
        <a:lstStyle/>
        <a:p>
          <a:endParaRPr lang="en-GB"/>
        </a:p>
      </dgm:t>
    </dgm:pt>
    <dgm:pt modelId="{2AC6AB08-B3BB-4190-A1EB-19ADF55868FC}" type="sibTrans" cxnId="{0F0C0302-DBD9-42AB-B7FD-8C46E2B50C7A}">
      <dgm:prSet/>
      <dgm:spPr/>
      <dgm:t>
        <a:bodyPr/>
        <a:lstStyle/>
        <a:p>
          <a:endParaRPr lang="en-GB"/>
        </a:p>
      </dgm:t>
    </dgm:pt>
    <dgm:pt modelId="{C85BEF72-E320-4467-9694-D34278441222}" type="asst">
      <dgm:prSet phldrT="[Text]"/>
      <dgm:spPr/>
      <dgm:t>
        <a:bodyPr/>
        <a:lstStyle/>
        <a:p>
          <a:r>
            <a:rPr lang="en-GB"/>
            <a:t>Define Project Goals and Scope</a:t>
          </a:r>
        </a:p>
      </dgm:t>
    </dgm:pt>
    <dgm:pt modelId="{FAD9D119-4650-4475-B7CF-31ED21DEA8C8}" type="parTrans" cxnId="{0CCCA820-6062-43E2-901D-412B6A06DF86}">
      <dgm:prSet/>
      <dgm:spPr/>
      <dgm:t>
        <a:bodyPr/>
        <a:lstStyle/>
        <a:p>
          <a:endParaRPr lang="en-GB"/>
        </a:p>
      </dgm:t>
    </dgm:pt>
    <dgm:pt modelId="{1DE3145E-1C08-4B29-8EC8-1794D2A04222}" type="sibTrans" cxnId="{0CCCA820-6062-43E2-901D-412B6A06DF86}">
      <dgm:prSet/>
      <dgm:spPr/>
      <dgm:t>
        <a:bodyPr/>
        <a:lstStyle/>
        <a:p>
          <a:endParaRPr lang="en-GB"/>
        </a:p>
      </dgm:t>
    </dgm:pt>
    <dgm:pt modelId="{BB1D4686-43E2-4DF9-9291-25BC3367D1A8}">
      <dgm:prSet phldrT="[Text]"/>
      <dgm:spPr/>
      <dgm:t>
        <a:bodyPr/>
        <a:lstStyle/>
        <a:p>
          <a:r>
            <a:rPr lang="en-GB"/>
            <a:t>Gather Business and Technical Requirements</a:t>
          </a:r>
        </a:p>
      </dgm:t>
    </dgm:pt>
    <dgm:pt modelId="{89337D2A-9A49-4A48-82B4-1BBAEE6EEEB9}" type="parTrans" cxnId="{783A22D2-F46F-4D8B-8F34-15913D5D1303}">
      <dgm:prSet/>
      <dgm:spPr/>
      <dgm:t>
        <a:bodyPr/>
        <a:lstStyle/>
        <a:p>
          <a:endParaRPr lang="en-GB"/>
        </a:p>
      </dgm:t>
    </dgm:pt>
    <dgm:pt modelId="{6385FF38-095B-43D1-84FC-4DAEAB025D01}" type="sibTrans" cxnId="{783A22D2-F46F-4D8B-8F34-15913D5D1303}">
      <dgm:prSet/>
      <dgm:spPr/>
      <dgm:t>
        <a:bodyPr/>
        <a:lstStyle/>
        <a:p>
          <a:endParaRPr lang="en-GB"/>
        </a:p>
      </dgm:t>
    </dgm:pt>
    <dgm:pt modelId="{26C96B5C-88EC-4F08-AF4D-D486FF1AA398}">
      <dgm:prSet/>
      <dgm:spPr/>
      <dgm:t>
        <a:bodyPr/>
        <a:lstStyle/>
        <a:p>
          <a:pPr>
            <a:buSzPts val="1000"/>
            <a:buFont typeface="Symbol" panose="05050102010706020507" pitchFamily="18" charset="2"/>
            <a:buChar char=""/>
          </a:pPr>
          <a:r>
            <a:rPr lang="en-GB"/>
            <a:t>Conduct Stakeholder Analysis</a:t>
          </a:r>
        </a:p>
      </dgm:t>
    </dgm:pt>
    <dgm:pt modelId="{C3EF1718-B504-4DB8-84DB-EC335470DBE1}" type="parTrans" cxnId="{ACD8A678-43F1-4475-9660-A17748E0C470}">
      <dgm:prSet/>
      <dgm:spPr/>
      <dgm:t>
        <a:bodyPr/>
        <a:lstStyle/>
        <a:p>
          <a:endParaRPr lang="en-GB"/>
        </a:p>
      </dgm:t>
    </dgm:pt>
    <dgm:pt modelId="{0CC69D40-DA49-4227-BB6E-C221962B77BB}" type="sibTrans" cxnId="{ACD8A678-43F1-4475-9660-A17748E0C470}">
      <dgm:prSet/>
      <dgm:spPr/>
      <dgm:t>
        <a:bodyPr/>
        <a:lstStyle/>
        <a:p>
          <a:endParaRPr lang="en-GB"/>
        </a:p>
      </dgm:t>
    </dgm:pt>
    <dgm:pt modelId="{7079300F-53BD-47EB-A220-FDD0DA79BC5B}">
      <dgm:prSet/>
      <dgm:spPr/>
      <dgm:t>
        <a:bodyPr/>
        <a:lstStyle/>
        <a:p>
          <a:pPr>
            <a:buSzPts val="1000"/>
            <a:buFont typeface="Symbol" panose="05050102010706020507" pitchFamily="18" charset="2"/>
            <a:buChar char=""/>
          </a:pPr>
          <a:r>
            <a:rPr lang="en-GB"/>
            <a:t>Develop Project Charter</a:t>
          </a:r>
        </a:p>
      </dgm:t>
    </dgm:pt>
    <dgm:pt modelId="{9BDC3C94-875E-4683-9BD1-8822CC2D0C55}" type="parTrans" cxnId="{A377653D-7019-4E41-A144-052F1DB0F145}">
      <dgm:prSet/>
      <dgm:spPr/>
      <dgm:t>
        <a:bodyPr/>
        <a:lstStyle/>
        <a:p>
          <a:endParaRPr lang="en-GB"/>
        </a:p>
      </dgm:t>
    </dgm:pt>
    <dgm:pt modelId="{A42A378B-A28F-4492-9FE4-8B30D6589E39}" type="sibTrans" cxnId="{A377653D-7019-4E41-A144-052F1DB0F145}">
      <dgm:prSet/>
      <dgm:spPr/>
      <dgm:t>
        <a:bodyPr/>
        <a:lstStyle/>
        <a:p>
          <a:endParaRPr lang="en-GB"/>
        </a:p>
      </dgm:t>
    </dgm:pt>
    <dgm:pt modelId="{9862F9BA-8F3E-406A-9EA5-BFBA97A06629}">
      <dgm:prSet phldrT="[Text]"/>
      <dgm:spPr/>
      <dgm:t>
        <a:bodyPr/>
        <a:lstStyle/>
        <a:p>
          <a:pPr>
            <a:buFont typeface="+mj-lt"/>
            <a:buAutoNum type="arabicPeriod"/>
          </a:pPr>
          <a:r>
            <a:rPr lang="en-GB" b="1" dirty="0"/>
            <a:t>Current State Assessment</a:t>
          </a:r>
          <a:endParaRPr lang="en-GB" dirty="0"/>
        </a:p>
      </dgm:t>
    </dgm:pt>
    <dgm:pt modelId="{3E05774C-8C6C-422D-8BC5-6ED0D0245483}" type="sibTrans" cxnId="{55C71622-8D71-44F2-9FB4-54F50D91673D}">
      <dgm:prSet/>
      <dgm:spPr/>
      <dgm:t>
        <a:bodyPr/>
        <a:lstStyle/>
        <a:p>
          <a:endParaRPr lang="en-GB"/>
        </a:p>
      </dgm:t>
    </dgm:pt>
    <dgm:pt modelId="{D2B80830-0752-42A5-8607-5E57C6764414}" type="parTrans" cxnId="{55C71622-8D71-44F2-9FB4-54F50D91673D}">
      <dgm:prSet/>
      <dgm:spPr/>
      <dgm:t>
        <a:bodyPr/>
        <a:lstStyle/>
        <a:p>
          <a:endParaRPr lang="en-GB"/>
        </a:p>
      </dgm:t>
    </dgm:pt>
    <dgm:pt modelId="{E23E92D4-AB23-4E24-8D09-7943F629ED1A}">
      <dgm:prSet phldrT="[Text]"/>
      <dgm:spPr/>
      <dgm:t>
        <a:bodyPr/>
        <a:lstStyle/>
        <a:p>
          <a:r>
            <a:rPr lang="en-GB"/>
            <a:t>Analyze Integration and Compliance Needs</a:t>
          </a:r>
        </a:p>
      </dgm:t>
    </dgm:pt>
    <dgm:pt modelId="{CB949D32-8221-4072-A437-8D5357A1D543}" type="parTrans" cxnId="{AB946799-933E-4F2A-BDAF-975FF536FAF5}">
      <dgm:prSet/>
      <dgm:spPr/>
      <dgm:t>
        <a:bodyPr/>
        <a:lstStyle/>
        <a:p>
          <a:endParaRPr lang="en-GB"/>
        </a:p>
      </dgm:t>
    </dgm:pt>
    <dgm:pt modelId="{20E2C5E2-BBBB-4335-A454-F8A0EB0EC0DF}" type="sibTrans" cxnId="{AB946799-933E-4F2A-BDAF-975FF536FAF5}">
      <dgm:prSet/>
      <dgm:spPr/>
      <dgm:t>
        <a:bodyPr/>
        <a:lstStyle/>
        <a:p>
          <a:endParaRPr lang="en-GB"/>
        </a:p>
      </dgm:t>
    </dgm:pt>
    <dgm:pt modelId="{11376D27-0DEC-4500-A2A2-E106BB04E5B6}">
      <dgm:prSet/>
      <dgm:spPr/>
      <dgm:t>
        <a:bodyPr/>
        <a:lstStyle/>
        <a:p>
          <a:pPr>
            <a:buSzPts val="1000"/>
            <a:buFont typeface="Symbol" panose="05050102010706020507" pitchFamily="18" charset="2"/>
            <a:buChar char=""/>
          </a:pPr>
          <a:r>
            <a:rPr lang="en-GB"/>
            <a:t>Assess Existing IT Infrastructure</a:t>
          </a:r>
        </a:p>
      </dgm:t>
    </dgm:pt>
    <dgm:pt modelId="{504A46EA-9975-4D81-9039-5D052B9A169C}" type="sibTrans" cxnId="{59828BD8-B5DF-4C2D-A44F-2A788BBD2B2A}">
      <dgm:prSet/>
      <dgm:spPr/>
      <dgm:t>
        <a:bodyPr/>
        <a:lstStyle/>
        <a:p>
          <a:endParaRPr lang="en-GB"/>
        </a:p>
      </dgm:t>
    </dgm:pt>
    <dgm:pt modelId="{75998647-D8D7-485D-9DF4-DF6DBA6888A7}" type="parTrans" cxnId="{59828BD8-B5DF-4C2D-A44F-2A788BBD2B2A}">
      <dgm:prSet/>
      <dgm:spPr/>
      <dgm:t>
        <a:bodyPr/>
        <a:lstStyle/>
        <a:p>
          <a:endParaRPr lang="en-GB"/>
        </a:p>
      </dgm:t>
    </dgm:pt>
    <dgm:pt modelId="{6897E5F7-FF20-4C0C-9263-C10DBD09CD0F}">
      <dgm:prSet phldrT="[Text]"/>
      <dgm:spPr/>
      <dgm:t>
        <a:bodyPr/>
        <a:lstStyle/>
        <a:p>
          <a:r>
            <a:rPr lang="en-GB" dirty="0"/>
            <a:t>Hybrid Cloud Architecture Design</a:t>
          </a:r>
        </a:p>
      </dgm:t>
    </dgm:pt>
    <dgm:pt modelId="{785CBE76-105B-47FD-BC3D-5579F4EB7FAA}" type="parTrans" cxnId="{5F60B1A2-D95E-4EED-BC08-F7F641BFAFD7}">
      <dgm:prSet/>
      <dgm:spPr/>
      <dgm:t>
        <a:bodyPr/>
        <a:lstStyle/>
        <a:p>
          <a:endParaRPr lang="en-GB"/>
        </a:p>
      </dgm:t>
    </dgm:pt>
    <dgm:pt modelId="{A478E395-3CB6-42AD-B746-9A8A73C98037}" type="sibTrans" cxnId="{5F60B1A2-D95E-4EED-BC08-F7F641BFAFD7}">
      <dgm:prSet/>
      <dgm:spPr/>
      <dgm:t>
        <a:bodyPr/>
        <a:lstStyle/>
        <a:p>
          <a:endParaRPr lang="en-GB"/>
        </a:p>
      </dgm:t>
    </dgm:pt>
    <dgm:pt modelId="{71EAF592-B6C3-447B-8086-F406B079CFAD}">
      <dgm:prSet phldrT="[Text]"/>
      <dgm:spPr/>
      <dgm:t>
        <a:bodyPr/>
        <a:lstStyle/>
        <a:p>
          <a:r>
            <a:rPr lang="en-GB"/>
            <a:t>Develop Detailed Solution Design</a:t>
          </a:r>
        </a:p>
      </dgm:t>
    </dgm:pt>
    <dgm:pt modelId="{E7170B96-20B4-498C-BFC7-5D769452AB10}" type="parTrans" cxnId="{0A233686-E6D2-4844-9FDA-1BA2893B39F5}">
      <dgm:prSet/>
      <dgm:spPr/>
      <dgm:t>
        <a:bodyPr/>
        <a:lstStyle/>
        <a:p>
          <a:endParaRPr lang="en-GB"/>
        </a:p>
      </dgm:t>
    </dgm:pt>
    <dgm:pt modelId="{0E3D3AC9-0D3C-4498-BE70-E1FD6BAE01E0}" type="sibTrans" cxnId="{0A233686-E6D2-4844-9FDA-1BA2893B39F5}">
      <dgm:prSet/>
      <dgm:spPr/>
      <dgm:t>
        <a:bodyPr/>
        <a:lstStyle/>
        <a:p>
          <a:endParaRPr lang="en-GB"/>
        </a:p>
      </dgm:t>
    </dgm:pt>
    <dgm:pt modelId="{0BCE0CF9-9E79-41E5-B4E6-48B22513C3C5}">
      <dgm:prSet phldrT="[Text]"/>
      <dgm:spPr/>
      <dgm:t>
        <a:bodyPr/>
        <a:lstStyle/>
        <a:p>
          <a:r>
            <a:rPr lang="en-GB"/>
            <a:t>Conduct Proof of Conce</a:t>
          </a:r>
        </a:p>
      </dgm:t>
    </dgm:pt>
    <dgm:pt modelId="{6BA179A0-48D4-424F-8E9E-3BA6530F1D5C}" type="parTrans" cxnId="{C5471185-9E58-406C-B423-E958CE78BB9D}">
      <dgm:prSet/>
      <dgm:spPr/>
      <dgm:t>
        <a:bodyPr/>
        <a:lstStyle/>
        <a:p>
          <a:endParaRPr lang="en-GB"/>
        </a:p>
      </dgm:t>
    </dgm:pt>
    <dgm:pt modelId="{171BCF87-CA82-4911-B809-DC0D358BB412}" type="sibTrans" cxnId="{C5471185-9E58-406C-B423-E958CE78BB9D}">
      <dgm:prSet/>
      <dgm:spPr/>
      <dgm:t>
        <a:bodyPr/>
        <a:lstStyle/>
        <a:p>
          <a:endParaRPr lang="en-GB"/>
        </a:p>
      </dgm:t>
    </dgm:pt>
    <dgm:pt modelId="{62516ED2-C689-4A19-8D9D-0AE8DFDA5132}">
      <dgm:prSet/>
      <dgm:spPr/>
      <dgm:t>
        <a:bodyPr/>
        <a:lstStyle/>
        <a:p>
          <a:r>
            <a:rPr lang="en-GB"/>
            <a:t>Design Hybrid Cloud Reference Architecture</a:t>
          </a:r>
        </a:p>
      </dgm:t>
    </dgm:pt>
    <dgm:pt modelId="{76662D0D-05D6-4F48-AC7F-04E7FA2EC8A8}" type="parTrans" cxnId="{3878AE5D-5818-4784-9DDD-0B6C36F3AB24}">
      <dgm:prSet/>
      <dgm:spPr/>
      <dgm:t>
        <a:bodyPr/>
        <a:lstStyle/>
        <a:p>
          <a:endParaRPr lang="en-GB"/>
        </a:p>
      </dgm:t>
    </dgm:pt>
    <dgm:pt modelId="{0C450E83-AADC-4E32-B948-3070A4740B6D}" type="sibTrans" cxnId="{3878AE5D-5818-4784-9DDD-0B6C36F3AB24}">
      <dgm:prSet/>
      <dgm:spPr/>
      <dgm:t>
        <a:bodyPr/>
        <a:lstStyle/>
        <a:p>
          <a:endParaRPr lang="en-GB"/>
        </a:p>
      </dgm:t>
    </dgm:pt>
    <dgm:pt modelId="{C5EC6396-9024-4C7E-8140-02A18A4727CD}">
      <dgm:prSet phldrT="[Text]"/>
      <dgm:spPr/>
      <dgm:t>
        <a:bodyPr/>
        <a:lstStyle/>
        <a:p>
          <a:r>
            <a:rPr lang="en-GB"/>
            <a:t>Develop Migration Strategy</a:t>
          </a:r>
        </a:p>
      </dgm:t>
    </dgm:pt>
    <dgm:pt modelId="{EA34DBE3-F80A-4104-A14C-7FA0A3B20E4C}" type="parTrans" cxnId="{56FF54A8-C80A-4DAB-88FA-8550035F5692}">
      <dgm:prSet/>
      <dgm:spPr/>
      <dgm:t>
        <a:bodyPr/>
        <a:lstStyle/>
        <a:p>
          <a:endParaRPr lang="en-GB"/>
        </a:p>
      </dgm:t>
    </dgm:pt>
    <dgm:pt modelId="{D902277E-14CB-49C1-937F-7622747C8147}" type="sibTrans" cxnId="{56FF54A8-C80A-4DAB-88FA-8550035F5692}">
      <dgm:prSet/>
      <dgm:spPr/>
      <dgm:t>
        <a:bodyPr/>
        <a:lstStyle/>
        <a:p>
          <a:endParaRPr lang="en-GB"/>
        </a:p>
      </dgm:t>
    </dgm:pt>
    <dgm:pt modelId="{74EF6C6C-744C-43C3-A3F3-2B189D07B884}">
      <dgm:prSet phldrT="[Text]"/>
      <dgm:spPr/>
      <dgm:t>
        <a:bodyPr/>
        <a:lstStyle/>
        <a:p>
          <a:r>
            <a:rPr lang="en-GB" b="1" dirty="0"/>
            <a:t>Implementation Planning</a:t>
          </a:r>
        </a:p>
      </dgm:t>
    </dgm:pt>
    <dgm:pt modelId="{5A0EA308-EED6-4A0F-A78E-7AA1AA9C6587}" type="parTrans" cxnId="{9F64A41C-7FD1-4535-94A2-CC5F1D7FD81D}">
      <dgm:prSet/>
      <dgm:spPr/>
      <dgm:t>
        <a:bodyPr/>
        <a:lstStyle/>
        <a:p>
          <a:endParaRPr lang="en-GB"/>
        </a:p>
      </dgm:t>
    </dgm:pt>
    <dgm:pt modelId="{13FC820F-399A-4B91-8350-A26BB2094DAC}" type="sibTrans" cxnId="{9F64A41C-7FD1-4535-94A2-CC5F1D7FD81D}">
      <dgm:prSet/>
      <dgm:spPr/>
      <dgm:t>
        <a:bodyPr/>
        <a:lstStyle/>
        <a:p>
          <a:endParaRPr lang="en-GB"/>
        </a:p>
      </dgm:t>
    </dgm:pt>
    <dgm:pt modelId="{67B1D3DB-C43C-4639-A4FE-5BD24605AB4D}">
      <dgm:prSet phldrT="[Text]"/>
      <dgm:spPr/>
      <dgm:t>
        <a:bodyPr/>
        <a:lstStyle/>
        <a:p>
          <a:r>
            <a:rPr lang="en-GB" dirty="0"/>
            <a:t>Create Detailed Project Plan</a:t>
          </a:r>
        </a:p>
      </dgm:t>
    </dgm:pt>
    <dgm:pt modelId="{855D9B96-FA29-4EF5-9858-14FEF688A815}" type="parTrans" cxnId="{FB347C92-8C1C-4372-8ED8-60237F7702BA}">
      <dgm:prSet/>
      <dgm:spPr/>
      <dgm:t>
        <a:bodyPr/>
        <a:lstStyle/>
        <a:p>
          <a:endParaRPr lang="en-GB"/>
        </a:p>
      </dgm:t>
    </dgm:pt>
    <dgm:pt modelId="{17173FD1-1A3F-43DF-9008-7EEA90D2FB0B}" type="sibTrans" cxnId="{FB347C92-8C1C-4372-8ED8-60237F7702BA}">
      <dgm:prSet/>
      <dgm:spPr/>
      <dgm:t>
        <a:bodyPr/>
        <a:lstStyle/>
        <a:p>
          <a:endParaRPr lang="en-GB"/>
        </a:p>
      </dgm:t>
    </dgm:pt>
    <dgm:pt modelId="{47E9F8C6-756E-4D16-B27F-47F3FD028EC9}">
      <dgm:prSet phldrT="[Text]"/>
      <dgm:spPr/>
      <dgm:t>
        <a:bodyPr/>
        <a:lstStyle/>
        <a:p>
          <a:r>
            <a:rPr lang="en-GB"/>
            <a:t>Establish Change Management Processes</a:t>
          </a:r>
        </a:p>
      </dgm:t>
    </dgm:pt>
    <dgm:pt modelId="{58BB55D3-EACA-4FEF-86CE-E9F1CD8C92FA}" type="parTrans" cxnId="{412DE4AD-C1F2-4825-9586-E0AFC599B286}">
      <dgm:prSet/>
      <dgm:spPr/>
      <dgm:t>
        <a:bodyPr/>
        <a:lstStyle/>
        <a:p>
          <a:endParaRPr lang="en-GB"/>
        </a:p>
      </dgm:t>
    </dgm:pt>
    <dgm:pt modelId="{7D93F579-94B5-4CD8-8DAE-B9BDBC88020A}" type="sibTrans" cxnId="{412DE4AD-C1F2-4825-9586-E0AFC599B286}">
      <dgm:prSet/>
      <dgm:spPr/>
      <dgm:t>
        <a:bodyPr/>
        <a:lstStyle/>
        <a:p>
          <a:endParaRPr lang="en-GB"/>
        </a:p>
      </dgm:t>
    </dgm:pt>
    <dgm:pt modelId="{8863EF2D-DB82-4CA1-8B4E-0DFA3162591E}">
      <dgm:prSet phldrT="[Text]" custT="1"/>
      <dgm:spPr/>
      <dgm:t>
        <a:bodyPr/>
        <a:lstStyle/>
        <a:p>
          <a:r>
            <a:rPr lang="en-GB" sz="900" b="1" dirty="0"/>
            <a:t>Hybrid Cloud Infrastructure Deployment</a:t>
          </a:r>
        </a:p>
      </dgm:t>
    </dgm:pt>
    <dgm:pt modelId="{6D365B9D-1DA2-45F2-A432-E0ED58C9B75C}" type="parTrans" cxnId="{16112C1B-EE52-4EBC-B570-2BA056C5D170}">
      <dgm:prSet/>
      <dgm:spPr/>
      <dgm:t>
        <a:bodyPr/>
        <a:lstStyle/>
        <a:p>
          <a:endParaRPr lang="en-GB"/>
        </a:p>
      </dgm:t>
    </dgm:pt>
    <dgm:pt modelId="{54D57533-35FE-4913-86F4-C6FCC7D81E27}" type="sibTrans" cxnId="{16112C1B-EE52-4EBC-B570-2BA056C5D170}">
      <dgm:prSet/>
      <dgm:spPr/>
      <dgm:t>
        <a:bodyPr/>
        <a:lstStyle/>
        <a:p>
          <a:endParaRPr lang="en-GB"/>
        </a:p>
      </dgm:t>
    </dgm:pt>
    <dgm:pt modelId="{B9A6D45F-E561-4806-9DA2-F77086E2ADBB}">
      <dgm:prSet phldrT="[Text]"/>
      <dgm:spPr/>
      <dgm:t>
        <a:bodyPr/>
        <a:lstStyle/>
        <a:p>
          <a:r>
            <a:rPr lang="en-GB"/>
            <a:t>Perform Non-Functional Testing</a:t>
          </a:r>
        </a:p>
      </dgm:t>
    </dgm:pt>
    <dgm:pt modelId="{ECF26152-FCE9-4023-8BF0-EA302BADB738}" type="parTrans" cxnId="{468BF22A-3CF0-445C-89D0-D9FCF5F98198}">
      <dgm:prSet/>
      <dgm:spPr/>
      <dgm:t>
        <a:bodyPr/>
        <a:lstStyle/>
        <a:p>
          <a:endParaRPr lang="en-GB"/>
        </a:p>
      </dgm:t>
    </dgm:pt>
    <dgm:pt modelId="{0661BCA7-146D-449D-A15D-A3BB2D0562B4}" type="sibTrans" cxnId="{468BF22A-3CF0-445C-89D0-D9FCF5F98198}">
      <dgm:prSet/>
      <dgm:spPr/>
      <dgm:t>
        <a:bodyPr/>
        <a:lstStyle/>
        <a:p>
          <a:endParaRPr lang="en-GB"/>
        </a:p>
      </dgm:t>
    </dgm:pt>
    <dgm:pt modelId="{50C5C289-BB8C-4D63-985D-0C62B172E473}">
      <dgm:prSet phldrT="[Text]"/>
      <dgm:spPr/>
      <dgm:t>
        <a:bodyPr/>
        <a:lstStyle/>
        <a:p>
          <a:r>
            <a:rPr lang="en-GB"/>
            <a:t>Integrate On-Premises and Cloud Components</a:t>
          </a:r>
        </a:p>
      </dgm:t>
    </dgm:pt>
    <dgm:pt modelId="{8D8DD780-2996-4F47-BE86-1964C3F05DFA}" type="parTrans" cxnId="{0929B79C-E377-45B1-A98D-D95AF0ECDC3B}">
      <dgm:prSet/>
      <dgm:spPr/>
      <dgm:t>
        <a:bodyPr/>
        <a:lstStyle/>
        <a:p>
          <a:endParaRPr lang="en-GB"/>
        </a:p>
      </dgm:t>
    </dgm:pt>
    <dgm:pt modelId="{8AD34008-EF90-471E-877D-224856628726}" type="sibTrans" cxnId="{0929B79C-E377-45B1-A98D-D95AF0ECDC3B}">
      <dgm:prSet/>
      <dgm:spPr/>
      <dgm:t>
        <a:bodyPr/>
        <a:lstStyle/>
        <a:p>
          <a:endParaRPr lang="en-GB"/>
        </a:p>
      </dgm:t>
    </dgm:pt>
    <dgm:pt modelId="{922527BE-ED80-4B92-A665-81FF93BFAD28}">
      <dgm:prSet phldrT="[Text]"/>
      <dgm:spPr/>
      <dgm:t>
        <a:bodyPr/>
        <a:lstStyle/>
        <a:p>
          <a:r>
            <a:rPr lang="en-GB"/>
            <a:t>Provision Cloud Infrastructure</a:t>
          </a:r>
        </a:p>
      </dgm:t>
    </dgm:pt>
    <dgm:pt modelId="{A5A18EAC-0442-4097-B85B-8B83A7D6395F}" type="parTrans" cxnId="{908A1617-2345-41D7-B071-0A9A7B83E0D1}">
      <dgm:prSet/>
      <dgm:spPr/>
      <dgm:t>
        <a:bodyPr/>
        <a:lstStyle/>
        <a:p>
          <a:endParaRPr lang="en-GB"/>
        </a:p>
      </dgm:t>
    </dgm:pt>
    <dgm:pt modelId="{56C237B6-6A52-4D24-A3E2-F883D54704BE}" type="sibTrans" cxnId="{908A1617-2345-41D7-B071-0A9A7B83E0D1}">
      <dgm:prSet/>
      <dgm:spPr/>
      <dgm:t>
        <a:bodyPr/>
        <a:lstStyle/>
        <a:p>
          <a:endParaRPr lang="en-GB"/>
        </a:p>
      </dgm:t>
    </dgm:pt>
    <dgm:pt modelId="{B7747000-342C-4950-9930-133C81F11D24}">
      <dgm:prSet phldrT="[Text]"/>
      <dgm:spPr/>
      <dgm:t>
        <a:bodyPr/>
        <a:lstStyle/>
        <a:p>
          <a:r>
            <a:rPr lang="en-GB"/>
            <a:t>Migrate Applications and Data</a:t>
          </a:r>
        </a:p>
      </dgm:t>
    </dgm:pt>
    <dgm:pt modelId="{A68E6382-E4B4-494E-9376-6A8F8EDE272B}" type="parTrans" cxnId="{DBA302A8-28CC-47AD-9415-0606E4D09B7E}">
      <dgm:prSet/>
      <dgm:spPr/>
      <dgm:t>
        <a:bodyPr/>
        <a:lstStyle/>
        <a:p>
          <a:endParaRPr lang="en-GB"/>
        </a:p>
      </dgm:t>
    </dgm:pt>
    <dgm:pt modelId="{23EF86AD-4202-4DED-B9AD-93BBB6CFB3B7}" type="sibTrans" cxnId="{DBA302A8-28CC-47AD-9415-0606E4D09B7E}">
      <dgm:prSet/>
      <dgm:spPr/>
      <dgm:t>
        <a:bodyPr/>
        <a:lstStyle/>
        <a:p>
          <a:endParaRPr lang="en-GB"/>
        </a:p>
      </dgm:t>
    </dgm:pt>
    <dgm:pt modelId="{5A23101D-CEBC-4A9D-93F5-B551E0E2C777}">
      <dgm:prSet phldrT="[Text]" custT="1"/>
      <dgm:spPr/>
      <dgm:t>
        <a:bodyPr/>
        <a:lstStyle/>
        <a:p>
          <a:r>
            <a:rPr lang="en-GB" sz="900" b="1" dirty="0"/>
            <a:t>Testing and Validation</a:t>
          </a:r>
        </a:p>
      </dgm:t>
    </dgm:pt>
    <dgm:pt modelId="{0CC9FA25-61D1-462B-9406-A579D119EDAE}" type="parTrans" cxnId="{F2CFBF18-6EF5-4A89-9167-44D4429AF3BE}">
      <dgm:prSet/>
      <dgm:spPr/>
      <dgm:t>
        <a:bodyPr/>
        <a:lstStyle/>
        <a:p>
          <a:endParaRPr lang="en-GB"/>
        </a:p>
      </dgm:t>
    </dgm:pt>
    <dgm:pt modelId="{D32552D4-D1C3-4DA0-92AF-8E3F5A8120F6}" type="sibTrans" cxnId="{F2CFBF18-6EF5-4A89-9167-44D4429AF3BE}">
      <dgm:prSet/>
      <dgm:spPr/>
      <dgm:t>
        <a:bodyPr/>
        <a:lstStyle/>
        <a:p>
          <a:endParaRPr lang="en-GB"/>
        </a:p>
      </dgm:t>
    </dgm:pt>
    <dgm:pt modelId="{4D246594-E4D9-464D-B880-8BBB425F223D}">
      <dgm:prSet phldrT="[Text]"/>
      <dgm:spPr/>
      <dgm:t>
        <a:bodyPr/>
        <a:lstStyle/>
        <a:p>
          <a:r>
            <a:rPr lang="en-GB"/>
            <a:t>Develop Comprehensive Test Plan</a:t>
          </a:r>
        </a:p>
      </dgm:t>
    </dgm:pt>
    <dgm:pt modelId="{E78956BA-A592-4E63-A55A-1740DA89D182}" type="parTrans" cxnId="{4B8B8914-F48B-4CBB-AC1A-C5F742132E30}">
      <dgm:prSet/>
      <dgm:spPr/>
      <dgm:t>
        <a:bodyPr/>
        <a:lstStyle/>
        <a:p>
          <a:endParaRPr lang="en-GB"/>
        </a:p>
      </dgm:t>
    </dgm:pt>
    <dgm:pt modelId="{CD4A999B-B91A-42F0-A775-67C81ECC6F78}" type="sibTrans" cxnId="{4B8B8914-F48B-4CBB-AC1A-C5F742132E30}">
      <dgm:prSet/>
      <dgm:spPr/>
      <dgm:t>
        <a:bodyPr/>
        <a:lstStyle/>
        <a:p>
          <a:endParaRPr lang="en-GB"/>
        </a:p>
      </dgm:t>
    </dgm:pt>
    <dgm:pt modelId="{A1244FFD-8CBA-41AF-8A15-82162DE37C10}">
      <dgm:prSet phldrT="[Text]"/>
      <dgm:spPr/>
      <dgm:t>
        <a:bodyPr/>
        <a:lstStyle/>
        <a:p>
          <a:r>
            <a:rPr lang="en-GB"/>
            <a:t>Conduct Functional Testing</a:t>
          </a:r>
        </a:p>
      </dgm:t>
    </dgm:pt>
    <dgm:pt modelId="{28FB2AFF-D30A-4DE5-B596-A3F8EE74483B}" type="parTrans" cxnId="{7E2167BB-7AEE-4EEE-B1D0-29132F05BBC3}">
      <dgm:prSet/>
      <dgm:spPr/>
      <dgm:t>
        <a:bodyPr/>
        <a:lstStyle/>
        <a:p>
          <a:endParaRPr lang="en-GB"/>
        </a:p>
      </dgm:t>
    </dgm:pt>
    <dgm:pt modelId="{CDA7E5A5-EC83-4FD1-8C85-3D9986697B59}" type="sibTrans" cxnId="{7E2167BB-7AEE-4EEE-B1D0-29132F05BBC3}">
      <dgm:prSet/>
      <dgm:spPr/>
      <dgm:t>
        <a:bodyPr/>
        <a:lstStyle/>
        <a:p>
          <a:endParaRPr lang="en-GB"/>
        </a:p>
      </dgm:t>
    </dgm:pt>
    <dgm:pt modelId="{B5731AF9-1F84-4492-A712-157BC1383CCF}">
      <dgm:prSet phldrT="[Text]"/>
      <dgm:spPr/>
      <dgm:t>
        <a:bodyPr/>
        <a:lstStyle/>
        <a:p>
          <a:r>
            <a:rPr lang="en-GB"/>
            <a:t>Transition and Go-Live</a:t>
          </a:r>
        </a:p>
      </dgm:t>
    </dgm:pt>
    <dgm:pt modelId="{44726C50-DD44-4F79-8BCD-6718F8C537C1}" type="parTrans" cxnId="{EC75DAB5-5F5B-47BE-B982-291B64F1D1A5}">
      <dgm:prSet/>
      <dgm:spPr/>
      <dgm:t>
        <a:bodyPr/>
        <a:lstStyle/>
        <a:p>
          <a:endParaRPr lang="en-GB"/>
        </a:p>
      </dgm:t>
    </dgm:pt>
    <dgm:pt modelId="{9B48D882-202C-42A2-98E0-1C67933DA410}" type="sibTrans" cxnId="{EC75DAB5-5F5B-47BE-B982-291B64F1D1A5}">
      <dgm:prSet/>
      <dgm:spPr/>
      <dgm:t>
        <a:bodyPr/>
        <a:lstStyle/>
        <a:p>
          <a:endParaRPr lang="en-GB"/>
        </a:p>
      </dgm:t>
    </dgm:pt>
    <dgm:pt modelId="{D43F2489-D156-4D97-8488-194A8352B7C8}">
      <dgm:prSet phldrT="[Text]"/>
      <dgm:spPr/>
      <dgm:t>
        <a:bodyPr/>
        <a:lstStyle/>
        <a:p>
          <a:r>
            <a:rPr lang="en-GB"/>
            <a:t>Conduct Post-Implementation Review</a:t>
          </a:r>
        </a:p>
      </dgm:t>
    </dgm:pt>
    <dgm:pt modelId="{E9A7C864-B50F-47B7-8309-422F4554037C}" type="parTrans" cxnId="{41615E38-A463-448D-A069-CDDA669BEF2D}">
      <dgm:prSet/>
      <dgm:spPr/>
      <dgm:t>
        <a:bodyPr/>
        <a:lstStyle/>
        <a:p>
          <a:endParaRPr lang="en-GB"/>
        </a:p>
      </dgm:t>
    </dgm:pt>
    <dgm:pt modelId="{5543E35F-894C-420F-99AB-BD1CED8AE17F}" type="sibTrans" cxnId="{41615E38-A463-448D-A069-CDDA669BEF2D}">
      <dgm:prSet/>
      <dgm:spPr/>
      <dgm:t>
        <a:bodyPr/>
        <a:lstStyle/>
        <a:p>
          <a:endParaRPr lang="en-GB"/>
        </a:p>
      </dgm:t>
    </dgm:pt>
    <dgm:pt modelId="{79E915AE-5895-452B-A19E-79FC1E0B53E3}">
      <dgm:prSet phldrT="[Text]"/>
      <dgm:spPr/>
      <dgm:t>
        <a:bodyPr/>
        <a:lstStyle/>
        <a:p>
          <a:r>
            <a:rPr lang="en-GB"/>
            <a:t>Finalize Deployment and Cutover</a:t>
          </a:r>
        </a:p>
      </dgm:t>
    </dgm:pt>
    <dgm:pt modelId="{9B0CC5D0-BD1A-4DF6-A4E6-210D5D997079}" type="parTrans" cxnId="{77EC0344-8B2A-4C8D-A3AE-6486A1421F80}">
      <dgm:prSet/>
      <dgm:spPr/>
      <dgm:t>
        <a:bodyPr/>
        <a:lstStyle/>
        <a:p>
          <a:endParaRPr lang="en-GB"/>
        </a:p>
      </dgm:t>
    </dgm:pt>
    <dgm:pt modelId="{7B0F4492-90C9-4576-BE33-296BDDF4157B}" type="sibTrans" cxnId="{77EC0344-8B2A-4C8D-A3AE-6486A1421F80}">
      <dgm:prSet/>
      <dgm:spPr/>
      <dgm:t>
        <a:bodyPr/>
        <a:lstStyle/>
        <a:p>
          <a:endParaRPr lang="en-GB"/>
        </a:p>
      </dgm:t>
    </dgm:pt>
    <dgm:pt modelId="{FA5D5679-B8AB-473B-98D2-8D204954D5B2}">
      <dgm:prSet phldrT="[Text]"/>
      <dgm:spPr/>
      <dgm:t>
        <a:bodyPr/>
        <a:lstStyle/>
        <a:p>
          <a:r>
            <a:rPr lang="en-GB"/>
            <a:t>Provide End-User Support</a:t>
          </a:r>
        </a:p>
      </dgm:t>
    </dgm:pt>
    <dgm:pt modelId="{F271FCFB-2D4C-431B-9245-CE4E4E0813BF}" type="parTrans" cxnId="{FEB04A61-CE40-44F5-8AB5-32D1ACA28120}">
      <dgm:prSet/>
      <dgm:spPr/>
      <dgm:t>
        <a:bodyPr/>
        <a:lstStyle/>
        <a:p>
          <a:endParaRPr lang="en-GB"/>
        </a:p>
      </dgm:t>
    </dgm:pt>
    <dgm:pt modelId="{572FE47B-A0F9-49DC-91E7-5C67253ADCF3}" type="sibTrans" cxnId="{FEB04A61-CE40-44F5-8AB5-32D1ACA28120}">
      <dgm:prSet/>
      <dgm:spPr/>
      <dgm:t>
        <a:bodyPr/>
        <a:lstStyle/>
        <a:p>
          <a:endParaRPr lang="en-GB"/>
        </a:p>
      </dgm:t>
    </dgm:pt>
    <dgm:pt modelId="{46AAC846-730F-4DF8-8B04-52C92F92F775}">
      <dgm:prSet phldrT="[Text]"/>
      <dgm:spPr/>
      <dgm:t>
        <a:bodyPr/>
        <a:lstStyle/>
        <a:p>
          <a:r>
            <a:rPr lang="en-GB" b="1" dirty="0"/>
            <a:t>Project Closeout</a:t>
          </a:r>
        </a:p>
      </dgm:t>
    </dgm:pt>
    <dgm:pt modelId="{03FC7454-08FD-4BD8-BDE3-36BE6B88FA0F}" type="parTrans" cxnId="{76277ADB-3513-465C-A3E5-8F8A0AD6903E}">
      <dgm:prSet/>
      <dgm:spPr/>
      <dgm:t>
        <a:bodyPr/>
        <a:lstStyle/>
        <a:p>
          <a:endParaRPr lang="en-GB"/>
        </a:p>
      </dgm:t>
    </dgm:pt>
    <dgm:pt modelId="{3C2BAACC-88B7-4ED8-B9D0-B1AC31AA7EA9}" type="sibTrans" cxnId="{76277ADB-3513-465C-A3E5-8F8A0AD6903E}">
      <dgm:prSet/>
      <dgm:spPr/>
      <dgm:t>
        <a:bodyPr/>
        <a:lstStyle/>
        <a:p>
          <a:endParaRPr lang="en-GB"/>
        </a:p>
      </dgm:t>
    </dgm:pt>
    <dgm:pt modelId="{7A22C715-818C-41C9-8A60-4E7739344C15}">
      <dgm:prSet phldrT="[Text]"/>
      <dgm:spPr/>
      <dgm:t>
        <a:bodyPr/>
        <a:lstStyle/>
        <a:p>
          <a:r>
            <a:rPr lang="en-GB"/>
            <a:t>Finalize Project Documentation</a:t>
          </a:r>
        </a:p>
      </dgm:t>
    </dgm:pt>
    <dgm:pt modelId="{048789FA-0072-4BC3-9468-AF74D4695DA4}" type="parTrans" cxnId="{7A2FC1D6-7439-4A0B-91F0-D5A0FC03A353}">
      <dgm:prSet/>
      <dgm:spPr/>
      <dgm:t>
        <a:bodyPr/>
        <a:lstStyle/>
        <a:p>
          <a:endParaRPr lang="en-GB"/>
        </a:p>
      </dgm:t>
    </dgm:pt>
    <dgm:pt modelId="{CA3699F2-DEB3-4FFB-9CAB-4106B351207E}" type="sibTrans" cxnId="{7A2FC1D6-7439-4A0B-91F0-D5A0FC03A353}">
      <dgm:prSet/>
      <dgm:spPr/>
      <dgm:t>
        <a:bodyPr/>
        <a:lstStyle/>
        <a:p>
          <a:endParaRPr lang="en-GB"/>
        </a:p>
      </dgm:t>
    </dgm:pt>
    <dgm:pt modelId="{930C5CD9-5C72-4CA3-8446-DECD9AA1B597}">
      <dgm:prSet phldrT="[Text]"/>
      <dgm:spPr/>
      <dgm:t>
        <a:bodyPr/>
        <a:lstStyle/>
        <a:p>
          <a:r>
            <a:rPr lang="en-GB"/>
            <a:t>Release Project Resources</a:t>
          </a:r>
        </a:p>
      </dgm:t>
    </dgm:pt>
    <dgm:pt modelId="{3FE38970-5F0B-4A81-82A6-40CA8CC9C1CA}" type="parTrans" cxnId="{CA9DA64B-2153-4A4B-863F-441560FE2E28}">
      <dgm:prSet/>
      <dgm:spPr/>
      <dgm:t>
        <a:bodyPr/>
        <a:lstStyle/>
        <a:p>
          <a:endParaRPr lang="en-GB"/>
        </a:p>
      </dgm:t>
    </dgm:pt>
    <dgm:pt modelId="{92BEE71C-998C-41D7-B3A4-DB67D9CA6BBA}" type="sibTrans" cxnId="{CA9DA64B-2153-4A4B-863F-441560FE2E28}">
      <dgm:prSet/>
      <dgm:spPr/>
      <dgm:t>
        <a:bodyPr/>
        <a:lstStyle/>
        <a:p>
          <a:endParaRPr lang="en-GB"/>
        </a:p>
      </dgm:t>
    </dgm:pt>
    <dgm:pt modelId="{17658835-E08E-490B-B209-7556B80AA896}">
      <dgm:prSet phldrT="[Text]"/>
      <dgm:spPr/>
      <dgm:t>
        <a:bodyPr/>
        <a:lstStyle/>
        <a:p>
          <a:r>
            <a:rPr lang="en-GB"/>
            <a:t>Conduct Lessons Learned Session</a:t>
          </a:r>
        </a:p>
      </dgm:t>
    </dgm:pt>
    <dgm:pt modelId="{4D7CF552-DEC4-4CF1-96D5-E785E317BF45}" type="parTrans" cxnId="{D8B72B9C-3FEE-4FFE-8481-45EEA4AADE89}">
      <dgm:prSet/>
      <dgm:spPr/>
      <dgm:t>
        <a:bodyPr/>
        <a:lstStyle/>
        <a:p>
          <a:endParaRPr lang="en-GB"/>
        </a:p>
      </dgm:t>
    </dgm:pt>
    <dgm:pt modelId="{A2A4E0D3-749E-4061-ACE9-2AA09A7FF693}" type="sibTrans" cxnId="{D8B72B9C-3FEE-4FFE-8481-45EEA4AADE89}">
      <dgm:prSet/>
      <dgm:spPr/>
      <dgm:t>
        <a:bodyPr/>
        <a:lstStyle/>
        <a:p>
          <a:endParaRPr lang="en-GB"/>
        </a:p>
      </dgm:t>
    </dgm:pt>
    <dgm:pt modelId="{95EE70E4-21D4-4CB9-91A9-08AE8A55011E}" type="pres">
      <dgm:prSet presAssocID="{22E1DFFB-ADEE-4727-9328-94BC702C65BD}" presName="Name0" presStyleCnt="0">
        <dgm:presLayoutVars>
          <dgm:chPref val="3"/>
          <dgm:dir/>
          <dgm:animLvl val="lvl"/>
          <dgm:resizeHandles/>
        </dgm:presLayoutVars>
      </dgm:prSet>
      <dgm:spPr/>
    </dgm:pt>
    <dgm:pt modelId="{913DDE3B-794E-41E0-B568-5041F0DF99FF}" type="pres">
      <dgm:prSet presAssocID="{A7259EB8-0FEB-416E-A1F1-00A1C331C591}" presName="horFlow" presStyleCnt="0"/>
      <dgm:spPr/>
    </dgm:pt>
    <dgm:pt modelId="{BB6569EE-0A58-4968-B0AB-0C0852A5F1B1}" type="pres">
      <dgm:prSet presAssocID="{A7259EB8-0FEB-416E-A1F1-00A1C331C591}" presName="bigChev" presStyleLbl="node1" presStyleIdx="0" presStyleCnt="8"/>
      <dgm:spPr/>
    </dgm:pt>
    <dgm:pt modelId="{AC1FACDD-960C-4943-8245-A9A0A957CE47}" type="pres">
      <dgm:prSet presAssocID="{FAD9D119-4650-4475-B7CF-31ED21DEA8C8}" presName="parTrans" presStyleCnt="0"/>
      <dgm:spPr/>
    </dgm:pt>
    <dgm:pt modelId="{55E858F3-89C9-4449-B698-5A4150B05007}" type="pres">
      <dgm:prSet presAssocID="{C85BEF72-E320-4467-9694-D34278441222}" presName="node" presStyleLbl="alignAccFollowNode1" presStyleIdx="0" presStyleCnt="24">
        <dgm:presLayoutVars>
          <dgm:bulletEnabled val="1"/>
        </dgm:presLayoutVars>
      </dgm:prSet>
      <dgm:spPr/>
    </dgm:pt>
    <dgm:pt modelId="{BCC2C441-4AF2-4FD6-BE89-97C7DF089959}" type="pres">
      <dgm:prSet presAssocID="{1DE3145E-1C08-4B29-8EC8-1794D2A04222}" presName="sibTrans" presStyleCnt="0"/>
      <dgm:spPr/>
    </dgm:pt>
    <dgm:pt modelId="{0D9A5DD9-291D-4D12-8C59-41DD2681E809}" type="pres">
      <dgm:prSet presAssocID="{26C96B5C-88EC-4F08-AF4D-D486FF1AA398}" presName="node" presStyleLbl="alignAccFollowNode1" presStyleIdx="1" presStyleCnt="24">
        <dgm:presLayoutVars>
          <dgm:bulletEnabled val="1"/>
        </dgm:presLayoutVars>
      </dgm:prSet>
      <dgm:spPr/>
    </dgm:pt>
    <dgm:pt modelId="{E4DF6A00-9272-43FA-9ABE-F1FC1D85162A}" type="pres">
      <dgm:prSet presAssocID="{0CC69D40-DA49-4227-BB6E-C221962B77BB}" presName="sibTrans" presStyleCnt="0"/>
      <dgm:spPr/>
    </dgm:pt>
    <dgm:pt modelId="{E2997148-C9A9-490C-8B14-C49D0CB5ADAA}" type="pres">
      <dgm:prSet presAssocID="{7079300F-53BD-47EB-A220-FDD0DA79BC5B}" presName="node" presStyleLbl="alignAccFollowNode1" presStyleIdx="2" presStyleCnt="24">
        <dgm:presLayoutVars>
          <dgm:bulletEnabled val="1"/>
        </dgm:presLayoutVars>
      </dgm:prSet>
      <dgm:spPr/>
    </dgm:pt>
    <dgm:pt modelId="{B3D94215-AA2F-4F91-B986-A61461CC7E84}" type="pres">
      <dgm:prSet presAssocID="{A7259EB8-0FEB-416E-A1F1-00A1C331C591}" presName="vSp" presStyleCnt="0"/>
      <dgm:spPr/>
    </dgm:pt>
    <dgm:pt modelId="{9E492258-5216-46F9-A3F4-4ACCF15D3676}" type="pres">
      <dgm:prSet presAssocID="{9862F9BA-8F3E-406A-9EA5-BFBA97A06629}" presName="horFlow" presStyleCnt="0"/>
      <dgm:spPr/>
    </dgm:pt>
    <dgm:pt modelId="{7FBF4759-42C4-4D0C-A999-AD71BFE1C336}" type="pres">
      <dgm:prSet presAssocID="{9862F9BA-8F3E-406A-9EA5-BFBA97A06629}" presName="bigChev" presStyleLbl="node1" presStyleIdx="1" presStyleCnt="8"/>
      <dgm:spPr/>
    </dgm:pt>
    <dgm:pt modelId="{75958F9A-63CA-4FB2-B2D6-9F85EF480ED6}" type="pres">
      <dgm:prSet presAssocID="{75998647-D8D7-485D-9DF4-DF6DBA6888A7}" presName="parTrans" presStyleCnt="0"/>
      <dgm:spPr/>
    </dgm:pt>
    <dgm:pt modelId="{F8B23B84-A15D-49E3-8C39-6ABF5225A835}" type="pres">
      <dgm:prSet presAssocID="{11376D27-0DEC-4500-A2A2-E106BB04E5B6}" presName="node" presStyleLbl="alignAccFollowNode1" presStyleIdx="3" presStyleCnt="24">
        <dgm:presLayoutVars>
          <dgm:bulletEnabled val="1"/>
        </dgm:presLayoutVars>
      </dgm:prSet>
      <dgm:spPr/>
    </dgm:pt>
    <dgm:pt modelId="{62115F3A-8BC8-43F3-B0C5-40C3B48DF94B}" type="pres">
      <dgm:prSet presAssocID="{504A46EA-9975-4D81-9039-5D052B9A169C}" presName="sibTrans" presStyleCnt="0"/>
      <dgm:spPr/>
    </dgm:pt>
    <dgm:pt modelId="{A0BA097C-A33F-44C3-8516-CEE28BD887E1}" type="pres">
      <dgm:prSet presAssocID="{BB1D4686-43E2-4DF9-9291-25BC3367D1A8}" presName="node" presStyleLbl="alignAccFollowNode1" presStyleIdx="4" presStyleCnt="24">
        <dgm:presLayoutVars>
          <dgm:bulletEnabled val="1"/>
        </dgm:presLayoutVars>
      </dgm:prSet>
      <dgm:spPr/>
    </dgm:pt>
    <dgm:pt modelId="{F37090A1-8656-4C91-8F63-59F2384A5ABF}" type="pres">
      <dgm:prSet presAssocID="{6385FF38-095B-43D1-84FC-4DAEAB025D01}" presName="sibTrans" presStyleCnt="0"/>
      <dgm:spPr/>
    </dgm:pt>
    <dgm:pt modelId="{E43D78D4-AF18-4866-A524-335989968E77}" type="pres">
      <dgm:prSet presAssocID="{E23E92D4-AB23-4E24-8D09-7943F629ED1A}" presName="node" presStyleLbl="alignAccFollowNode1" presStyleIdx="5" presStyleCnt="24">
        <dgm:presLayoutVars>
          <dgm:bulletEnabled val="1"/>
        </dgm:presLayoutVars>
      </dgm:prSet>
      <dgm:spPr/>
    </dgm:pt>
    <dgm:pt modelId="{C16FE4CF-2054-43BC-923C-E4B4986561EC}" type="pres">
      <dgm:prSet presAssocID="{9862F9BA-8F3E-406A-9EA5-BFBA97A06629}" presName="vSp" presStyleCnt="0"/>
      <dgm:spPr/>
    </dgm:pt>
    <dgm:pt modelId="{73A411FE-398E-4D65-9FDA-4C6CA2776A3A}" type="pres">
      <dgm:prSet presAssocID="{6897E5F7-FF20-4C0C-9263-C10DBD09CD0F}" presName="horFlow" presStyleCnt="0"/>
      <dgm:spPr/>
    </dgm:pt>
    <dgm:pt modelId="{7624713B-8216-4675-B812-13618F7F2127}" type="pres">
      <dgm:prSet presAssocID="{6897E5F7-FF20-4C0C-9263-C10DBD09CD0F}" presName="bigChev" presStyleLbl="node1" presStyleIdx="2" presStyleCnt="8"/>
      <dgm:spPr/>
    </dgm:pt>
    <dgm:pt modelId="{33A5AA3D-4BFA-439C-902F-DEE8A1FA2DA6}" type="pres">
      <dgm:prSet presAssocID="{76662D0D-05D6-4F48-AC7F-04E7FA2EC8A8}" presName="parTrans" presStyleCnt="0"/>
      <dgm:spPr/>
    </dgm:pt>
    <dgm:pt modelId="{8F884B20-59A7-4F6F-8C6E-4AE63EA3552F}" type="pres">
      <dgm:prSet presAssocID="{62516ED2-C689-4A19-8D9D-0AE8DFDA5132}" presName="node" presStyleLbl="alignAccFollowNode1" presStyleIdx="6" presStyleCnt="24">
        <dgm:presLayoutVars>
          <dgm:bulletEnabled val="1"/>
        </dgm:presLayoutVars>
      </dgm:prSet>
      <dgm:spPr/>
    </dgm:pt>
    <dgm:pt modelId="{A0F2AE66-199E-411A-A3EA-291BCE5ED147}" type="pres">
      <dgm:prSet presAssocID="{0C450E83-AADC-4E32-B948-3070A4740B6D}" presName="sibTrans" presStyleCnt="0"/>
      <dgm:spPr/>
    </dgm:pt>
    <dgm:pt modelId="{AB12EE1D-B99D-4D33-A915-1B065BF4204F}" type="pres">
      <dgm:prSet presAssocID="{71EAF592-B6C3-447B-8086-F406B079CFAD}" presName="node" presStyleLbl="alignAccFollowNode1" presStyleIdx="7" presStyleCnt="24">
        <dgm:presLayoutVars>
          <dgm:bulletEnabled val="1"/>
        </dgm:presLayoutVars>
      </dgm:prSet>
      <dgm:spPr/>
    </dgm:pt>
    <dgm:pt modelId="{1EAB7909-028B-44AE-AA11-C397F49C86FF}" type="pres">
      <dgm:prSet presAssocID="{0E3D3AC9-0D3C-4498-BE70-E1FD6BAE01E0}" presName="sibTrans" presStyleCnt="0"/>
      <dgm:spPr/>
    </dgm:pt>
    <dgm:pt modelId="{BEC8055D-2083-4139-9D70-C0CE0739D5A0}" type="pres">
      <dgm:prSet presAssocID="{0BCE0CF9-9E79-41E5-B4E6-48B22513C3C5}" presName="node" presStyleLbl="alignAccFollowNode1" presStyleIdx="8" presStyleCnt="24">
        <dgm:presLayoutVars>
          <dgm:bulletEnabled val="1"/>
        </dgm:presLayoutVars>
      </dgm:prSet>
      <dgm:spPr/>
    </dgm:pt>
    <dgm:pt modelId="{100C76DA-9A36-4A5F-9476-C91158BB5301}" type="pres">
      <dgm:prSet presAssocID="{6897E5F7-FF20-4C0C-9263-C10DBD09CD0F}" presName="vSp" presStyleCnt="0"/>
      <dgm:spPr/>
    </dgm:pt>
    <dgm:pt modelId="{AC5D6A60-53A8-4CEE-8267-F084D698EB7F}" type="pres">
      <dgm:prSet presAssocID="{74EF6C6C-744C-43C3-A3F3-2B189D07B884}" presName="horFlow" presStyleCnt="0"/>
      <dgm:spPr/>
    </dgm:pt>
    <dgm:pt modelId="{DEADE167-4A31-4857-978A-C4BCBBA37D19}" type="pres">
      <dgm:prSet presAssocID="{74EF6C6C-744C-43C3-A3F3-2B189D07B884}" presName="bigChev" presStyleLbl="node1" presStyleIdx="3" presStyleCnt="8"/>
      <dgm:spPr/>
    </dgm:pt>
    <dgm:pt modelId="{39A5E206-5A46-40B1-9CE7-C55D189DFFC0}" type="pres">
      <dgm:prSet presAssocID="{EA34DBE3-F80A-4104-A14C-7FA0A3B20E4C}" presName="parTrans" presStyleCnt="0"/>
      <dgm:spPr/>
    </dgm:pt>
    <dgm:pt modelId="{22FE1736-874A-47C6-8AA4-DE42D2B9E48F}" type="pres">
      <dgm:prSet presAssocID="{C5EC6396-9024-4C7E-8140-02A18A4727CD}" presName="node" presStyleLbl="alignAccFollowNode1" presStyleIdx="9" presStyleCnt="24">
        <dgm:presLayoutVars>
          <dgm:bulletEnabled val="1"/>
        </dgm:presLayoutVars>
      </dgm:prSet>
      <dgm:spPr/>
    </dgm:pt>
    <dgm:pt modelId="{472828FF-AA38-451E-9257-AF2DA38309B1}" type="pres">
      <dgm:prSet presAssocID="{D902277E-14CB-49C1-937F-7622747C8147}" presName="sibTrans" presStyleCnt="0"/>
      <dgm:spPr/>
    </dgm:pt>
    <dgm:pt modelId="{4905EC63-8D5C-4948-BD5A-1809F9381321}" type="pres">
      <dgm:prSet presAssocID="{67B1D3DB-C43C-4639-A4FE-5BD24605AB4D}" presName="node" presStyleLbl="alignAccFollowNode1" presStyleIdx="10" presStyleCnt="24">
        <dgm:presLayoutVars>
          <dgm:bulletEnabled val="1"/>
        </dgm:presLayoutVars>
      </dgm:prSet>
      <dgm:spPr/>
    </dgm:pt>
    <dgm:pt modelId="{CCE4AA75-D795-40D3-9208-4C8408A0ABD7}" type="pres">
      <dgm:prSet presAssocID="{17173FD1-1A3F-43DF-9008-7EEA90D2FB0B}" presName="sibTrans" presStyleCnt="0"/>
      <dgm:spPr/>
    </dgm:pt>
    <dgm:pt modelId="{CD8B37D7-82F2-4CF8-B2A8-B68B14C71F77}" type="pres">
      <dgm:prSet presAssocID="{47E9F8C6-756E-4D16-B27F-47F3FD028EC9}" presName="node" presStyleLbl="alignAccFollowNode1" presStyleIdx="11" presStyleCnt="24">
        <dgm:presLayoutVars>
          <dgm:bulletEnabled val="1"/>
        </dgm:presLayoutVars>
      </dgm:prSet>
      <dgm:spPr/>
    </dgm:pt>
    <dgm:pt modelId="{39BE90C8-E492-4C3C-95D4-51D56C1CF436}" type="pres">
      <dgm:prSet presAssocID="{74EF6C6C-744C-43C3-A3F3-2B189D07B884}" presName="vSp" presStyleCnt="0"/>
      <dgm:spPr/>
    </dgm:pt>
    <dgm:pt modelId="{78359DFB-24F4-41D8-A6B2-7ECE419317C4}" type="pres">
      <dgm:prSet presAssocID="{8863EF2D-DB82-4CA1-8B4E-0DFA3162591E}" presName="horFlow" presStyleCnt="0"/>
      <dgm:spPr/>
    </dgm:pt>
    <dgm:pt modelId="{1967BF6F-E5A9-4FA0-AC18-8359E7BC237F}" type="pres">
      <dgm:prSet presAssocID="{8863EF2D-DB82-4CA1-8B4E-0DFA3162591E}" presName="bigChev" presStyleLbl="node1" presStyleIdx="4" presStyleCnt="8"/>
      <dgm:spPr/>
    </dgm:pt>
    <dgm:pt modelId="{FA92E0E3-AFEC-48EF-8613-B0C341D465C9}" type="pres">
      <dgm:prSet presAssocID="{A5A18EAC-0442-4097-B85B-8B83A7D6395F}" presName="parTrans" presStyleCnt="0"/>
      <dgm:spPr/>
    </dgm:pt>
    <dgm:pt modelId="{8A050931-E7E9-4387-B0FA-8F07693C4B25}" type="pres">
      <dgm:prSet presAssocID="{922527BE-ED80-4B92-A665-81FF93BFAD28}" presName="node" presStyleLbl="alignAccFollowNode1" presStyleIdx="12" presStyleCnt="24">
        <dgm:presLayoutVars>
          <dgm:bulletEnabled val="1"/>
        </dgm:presLayoutVars>
      </dgm:prSet>
      <dgm:spPr/>
    </dgm:pt>
    <dgm:pt modelId="{C005DC61-C85C-4546-94B4-BE1A478E6791}" type="pres">
      <dgm:prSet presAssocID="{56C237B6-6A52-4D24-A3E2-F883D54704BE}" presName="sibTrans" presStyleCnt="0"/>
      <dgm:spPr/>
    </dgm:pt>
    <dgm:pt modelId="{00BCD098-DE11-4CAA-8909-D724EE4164F5}" type="pres">
      <dgm:prSet presAssocID="{B7747000-342C-4950-9930-133C81F11D24}" presName="node" presStyleLbl="alignAccFollowNode1" presStyleIdx="13" presStyleCnt="24">
        <dgm:presLayoutVars>
          <dgm:bulletEnabled val="1"/>
        </dgm:presLayoutVars>
      </dgm:prSet>
      <dgm:spPr/>
    </dgm:pt>
    <dgm:pt modelId="{4DEA0D29-C422-49CD-BDD3-9DDC0DA99744}" type="pres">
      <dgm:prSet presAssocID="{23EF86AD-4202-4DED-B9AD-93BBB6CFB3B7}" presName="sibTrans" presStyleCnt="0"/>
      <dgm:spPr/>
    </dgm:pt>
    <dgm:pt modelId="{6C5C7DAF-263D-4CC5-A419-A68810FCB082}" type="pres">
      <dgm:prSet presAssocID="{50C5C289-BB8C-4D63-985D-0C62B172E473}" presName="node" presStyleLbl="alignAccFollowNode1" presStyleIdx="14" presStyleCnt="24">
        <dgm:presLayoutVars>
          <dgm:bulletEnabled val="1"/>
        </dgm:presLayoutVars>
      </dgm:prSet>
      <dgm:spPr/>
    </dgm:pt>
    <dgm:pt modelId="{A62A5D9C-2337-47E7-A9EF-6683389DEAE4}" type="pres">
      <dgm:prSet presAssocID="{8863EF2D-DB82-4CA1-8B4E-0DFA3162591E}" presName="vSp" presStyleCnt="0"/>
      <dgm:spPr/>
    </dgm:pt>
    <dgm:pt modelId="{FFB27575-D434-4659-A321-05E224E16AF7}" type="pres">
      <dgm:prSet presAssocID="{5A23101D-CEBC-4A9D-93F5-B551E0E2C777}" presName="horFlow" presStyleCnt="0"/>
      <dgm:spPr/>
    </dgm:pt>
    <dgm:pt modelId="{7249C7D4-D848-4306-A3DD-2B207ABA9975}" type="pres">
      <dgm:prSet presAssocID="{5A23101D-CEBC-4A9D-93F5-B551E0E2C777}" presName="bigChev" presStyleLbl="node1" presStyleIdx="5" presStyleCnt="8"/>
      <dgm:spPr/>
    </dgm:pt>
    <dgm:pt modelId="{9BF1AE6F-F3EA-4E4F-9648-CC177BD1CFDD}" type="pres">
      <dgm:prSet presAssocID="{E78956BA-A592-4E63-A55A-1740DA89D182}" presName="parTrans" presStyleCnt="0"/>
      <dgm:spPr/>
    </dgm:pt>
    <dgm:pt modelId="{355F4796-0BA2-403C-BF5F-CD47E76DD7BC}" type="pres">
      <dgm:prSet presAssocID="{4D246594-E4D9-464D-B880-8BBB425F223D}" presName="node" presStyleLbl="alignAccFollowNode1" presStyleIdx="15" presStyleCnt="24">
        <dgm:presLayoutVars>
          <dgm:bulletEnabled val="1"/>
        </dgm:presLayoutVars>
      </dgm:prSet>
      <dgm:spPr/>
    </dgm:pt>
    <dgm:pt modelId="{ACDFAFCB-F38A-4CD7-BDA5-A44C5972F8E7}" type="pres">
      <dgm:prSet presAssocID="{CD4A999B-B91A-42F0-A775-67C81ECC6F78}" presName="sibTrans" presStyleCnt="0"/>
      <dgm:spPr/>
    </dgm:pt>
    <dgm:pt modelId="{D0C390E0-16F5-499F-AE79-99BB88B98B86}" type="pres">
      <dgm:prSet presAssocID="{A1244FFD-8CBA-41AF-8A15-82162DE37C10}" presName="node" presStyleLbl="alignAccFollowNode1" presStyleIdx="16" presStyleCnt="24">
        <dgm:presLayoutVars>
          <dgm:bulletEnabled val="1"/>
        </dgm:presLayoutVars>
      </dgm:prSet>
      <dgm:spPr/>
    </dgm:pt>
    <dgm:pt modelId="{2693DB43-3DE4-462C-B957-14B105EA98BC}" type="pres">
      <dgm:prSet presAssocID="{CDA7E5A5-EC83-4FD1-8C85-3D9986697B59}" presName="sibTrans" presStyleCnt="0"/>
      <dgm:spPr/>
    </dgm:pt>
    <dgm:pt modelId="{9C7C1A91-7410-4188-97D0-771BA6F10F80}" type="pres">
      <dgm:prSet presAssocID="{B9A6D45F-E561-4806-9DA2-F77086E2ADBB}" presName="node" presStyleLbl="alignAccFollowNode1" presStyleIdx="17" presStyleCnt="24">
        <dgm:presLayoutVars>
          <dgm:bulletEnabled val="1"/>
        </dgm:presLayoutVars>
      </dgm:prSet>
      <dgm:spPr/>
    </dgm:pt>
    <dgm:pt modelId="{FD9AF781-4C6C-4C93-95F3-DAAEA00F0A6B}" type="pres">
      <dgm:prSet presAssocID="{5A23101D-CEBC-4A9D-93F5-B551E0E2C777}" presName="vSp" presStyleCnt="0"/>
      <dgm:spPr/>
    </dgm:pt>
    <dgm:pt modelId="{EE848B74-B643-4797-9DA8-77A0FFC0F8A5}" type="pres">
      <dgm:prSet presAssocID="{B5731AF9-1F84-4492-A712-157BC1383CCF}" presName="horFlow" presStyleCnt="0"/>
      <dgm:spPr/>
    </dgm:pt>
    <dgm:pt modelId="{221C8519-3030-456D-A1C0-E945CC0326C5}" type="pres">
      <dgm:prSet presAssocID="{B5731AF9-1F84-4492-A712-157BC1383CCF}" presName="bigChev" presStyleLbl="node1" presStyleIdx="6" presStyleCnt="8"/>
      <dgm:spPr/>
    </dgm:pt>
    <dgm:pt modelId="{A39D1880-B08C-46B4-B87F-9A6EB9EE9162}" type="pres">
      <dgm:prSet presAssocID="{9B0CC5D0-BD1A-4DF6-A4E6-210D5D997079}" presName="parTrans" presStyleCnt="0"/>
      <dgm:spPr/>
    </dgm:pt>
    <dgm:pt modelId="{B2E6DE80-7DF4-48BE-97FC-3EA7FE55209B}" type="pres">
      <dgm:prSet presAssocID="{79E915AE-5895-452B-A19E-79FC1E0B53E3}" presName="node" presStyleLbl="alignAccFollowNode1" presStyleIdx="18" presStyleCnt="24">
        <dgm:presLayoutVars>
          <dgm:bulletEnabled val="1"/>
        </dgm:presLayoutVars>
      </dgm:prSet>
      <dgm:spPr/>
    </dgm:pt>
    <dgm:pt modelId="{F6B47D87-3540-4C69-A04B-92FF1503E756}" type="pres">
      <dgm:prSet presAssocID="{7B0F4492-90C9-4576-BE33-296BDDF4157B}" presName="sibTrans" presStyleCnt="0"/>
      <dgm:spPr/>
    </dgm:pt>
    <dgm:pt modelId="{B1078242-BC7F-4B8B-9F2F-5E2A3985924E}" type="pres">
      <dgm:prSet presAssocID="{FA5D5679-B8AB-473B-98D2-8D204954D5B2}" presName="node" presStyleLbl="alignAccFollowNode1" presStyleIdx="19" presStyleCnt="24">
        <dgm:presLayoutVars>
          <dgm:bulletEnabled val="1"/>
        </dgm:presLayoutVars>
      </dgm:prSet>
      <dgm:spPr/>
    </dgm:pt>
    <dgm:pt modelId="{98616AD4-0A75-4AB2-BE31-BEA2944560CE}" type="pres">
      <dgm:prSet presAssocID="{572FE47B-A0F9-49DC-91E7-5C67253ADCF3}" presName="sibTrans" presStyleCnt="0"/>
      <dgm:spPr/>
    </dgm:pt>
    <dgm:pt modelId="{ED521CBE-E20C-4EB3-B5F9-82CE1689711A}" type="pres">
      <dgm:prSet presAssocID="{D43F2489-D156-4D97-8488-194A8352B7C8}" presName="node" presStyleLbl="alignAccFollowNode1" presStyleIdx="20" presStyleCnt="24">
        <dgm:presLayoutVars>
          <dgm:bulletEnabled val="1"/>
        </dgm:presLayoutVars>
      </dgm:prSet>
      <dgm:spPr/>
    </dgm:pt>
    <dgm:pt modelId="{E78FF2C0-A952-4014-98AB-A7CD5F74BD08}" type="pres">
      <dgm:prSet presAssocID="{B5731AF9-1F84-4492-A712-157BC1383CCF}" presName="vSp" presStyleCnt="0"/>
      <dgm:spPr/>
    </dgm:pt>
    <dgm:pt modelId="{35004DB3-D276-4B1C-8401-6A3A9BACD3BE}" type="pres">
      <dgm:prSet presAssocID="{46AAC846-730F-4DF8-8B04-52C92F92F775}" presName="horFlow" presStyleCnt="0"/>
      <dgm:spPr/>
    </dgm:pt>
    <dgm:pt modelId="{93AB9F61-8BB0-4138-B6E9-52D2F9AA320A}" type="pres">
      <dgm:prSet presAssocID="{46AAC846-730F-4DF8-8B04-52C92F92F775}" presName="bigChev" presStyleLbl="node1" presStyleIdx="7" presStyleCnt="8"/>
      <dgm:spPr/>
    </dgm:pt>
    <dgm:pt modelId="{051E209A-E559-4813-99DD-C9462BD6F9A7}" type="pres">
      <dgm:prSet presAssocID="{048789FA-0072-4BC3-9468-AF74D4695DA4}" presName="parTrans" presStyleCnt="0"/>
      <dgm:spPr/>
    </dgm:pt>
    <dgm:pt modelId="{50057ABE-5272-437D-9687-9463FAFF1E4A}" type="pres">
      <dgm:prSet presAssocID="{7A22C715-818C-41C9-8A60-4E7739344C15}" presName="node" presStyleLbl="alignAccFollowNode1" presStyleIdx="21" presStyleCnt="24">
        <dgm:presLayoutVars>
          <dgm:bulletEnabled val="1"/>
        </dgm:presLayoutVars>
      </dgm:prSet>
      <dgm:spPr/>
    </dgm:pt>
    <dgm:pt modelId="{CDBD9C42-F44C-4FF5-A787-4B6B4D09AD10}" type="pres">
      <dgm:prSet presAssocID="{CA3699F2-DEB3-4FFB-9CAB-4106B351207E}" presName="sibTrans" presStyleCnt="0"/>
      <dgm:spPr/>
    </dgm:pt>
    <dgm:pt modelId="{083CDE7B-8917-4C84-AECC-7F397EB71B1E}" type="pres">
      <dgm:prSet presAssocID="{930C5CD9-5C72-4CA3-8446-DECD9AA1B597}" presName="node" presStyleLbl="alignAccFollowNode1" presStyleIdx="22" presStyleCnt="24">
        <dgm:presLayoutVars>
          <dgm:bulletEnabled val="1"/>
        </dgm:presLayoutVars>
      </dgm:prSet>
      <dgm:spPr/>
    </dgm:pt>
    <dgm:pt modelId="{C41D92F5-FE97-4EDF-B13D-6F46BDE3618D}" type="pres">
      <dgm:prSet presAssocID="{92BEE71C-998C-41D7-B3A4-DB67D9CA6BBA}" presName="sibTrans" presStyleCnt="0"/>
      <dgm:spPr/>
    </dgm:pt>
    <dgm:pt modelId="{366927D7-5232-454D-8369-B70896263677}" type="pres">
      <dgm:prSet presAssocID="{17658835-E08E-490B-B209-7556B80AA896}" presName="node" presStyleLbl="alignAccFollowNode1" presStyleIdx="23" presStyleCnt="24">
        <dgm:presLayoutVars>
          <dgm:bulletEnabled val="1"/>
        </dgm:presLayoutVars>
      </dgm:prSet>
      <dgm:spPr/>
    </dgm:pt>
  </dgm:ptLst>
  <dgm:cxnLst>
    <dgm:cxn modelId="{0F0C0302-DBD9-42AB-B7FD-8C46E2B50C7A}" srcId="{22E1DFFB-ADEE-4727-9328-94BC702C65BD}" destId="{A7259EB8-0FEB-416E-A1F1-00A1C331C591}" srcOrd="0" destOrd="0" parTransId="{9762B3E4-7AEC-4BD5-B8D9-821C86315B17}" sibTransId="{2AC6AB08-B3BB-4190-A1EB-19ADF55868FC}"/>
    <dgm:cxn modelId="{B92CA90C-DB9F-4C7E-A6AB-2441BAB9BDCB}" type="presOf" srcId="{8863EF2D-DB82-4CA1-8B4E-0DFA3162591E}" destId="{1967BF6F-E5A9-4FA0-AC18-8359E7BC237F}" srcOrd="0" destOrd="0" presId="urn:microsoft.com/office/officeart/2005/8/layout/lProcess3"/>
    <dgm:cxn modelId="{4B8B8914-F48B-4CBB-AC1A-C5F742132E30}" srcId="{5A23101D-CEBC-4A9D-93F5-B551E0E2C777}" destId="{4D246594-E4D9-464D-B880-8BBB425F223D}" srcOrd="0" destOrd="0" parTransId="{E78956BA-A592-4E63-A55A-1740DA89D182}" sibTransId="{CD4A999B-B91A-42F0-A775-67C81ECC6F78}"/>
    <dgm:cxn modelId="{908A1617-2345-41D7-B071-0A9A7B83E0D1}" srcId="{8863EF2D-DB82-4CA1-8B4E-0DFA3162591E}" destId="{922527BE-ED80-4B92-A665-81FF93BFAD28}" srcOrd="0" destOrd="0" parTransId="{A5A18EAC-0442-4097-B85B-8B83A7D6395F}" sibTransId="{56C237B6-6A52-4D24-A3E2-F883D54704BE}"/>
    <dgm:cxn modelId="{F2CFBF18-6EF5-4A89-9167-44D4429AF3BE}" srcId="{22E1DFFB-ADEE-4727-9328-94BC702C65BD}" destId="{5A23101D-CEBC-4A9D-93F5-B551E0E2C777}" srcOrd="5" destOrd="0" parTransId="{0CC9FA25-61D1-462B-9406-A579D119EDAE}" sibTransId="{D32552D4-D1C3-4DA0-92AF-8E3F5A8120F6}"/>
    <dgm:cxn modelId="{16112C1B-EE52-4EBC-B570-2BA056C5D170}" srcId="{22E1DFFB-ADEE-4727-9328-94BC702C65BD}" destId="{8863EF2D-DB82-4CA1-8B4E-0DFA3162591E}" srcOrd="4" destOrd="0" parTransId="{6D365B9D-1DA2-45F2-A432-E0ED58C9B75C}" sibTransId="{54D57533-35FE-4913-86F4-C6FCC7D81E27}"/>
    <dgm:cxn modelId="{9F64A41C-7FD1-4535-94A2-CC5F1D7FD81D}" srcId="{22E1DFFB-ADEE-4727-9328-94BC702C65BD}" destId="{74EF6C6C-744C-43C3-A3F3-2B189D07B884}" srcOrd="3" destOrd="0" parTransId="{5A0EA308-EED6-4A0F-A78E-7AA1AA9C6587}" sibTransId="{13FC820F-399A-4B91-8350-A26BB2094DAC}"/>
    <dgm:cxn modelId="{163FD41C-7CF9-49A3-845C-1329B850BE45}" type="presOf" srcId="{5A23101D-CEBC-4A9D-93F5-B551E0E2C777}" destId="{7249C7D4-D848-4306-A3DD-2B207ABA9975}" srcOrd="0" destOrd="0" presId="urn:microsoft.com/office/officeart/2005/8/layout/lProcess3"/>
    <dgm:cxn modelId="{0CCCA820-6062-43E2-901D-412B6A06DF86}" srcId="{A7259EB8-0FEB-416E-A1F1-00A1C331C591}" destId="{C85BEF72-E320-4467-9694-D34278441222}" srcOrd="0" destOrd="0" parTransId="{FAD9D119-4650-4475-B7CF-31ED21DEA8C8}" sibTransId="{1DE3145E-1C08-4B29-8EC8-1794D2A04222}"/>
    <dgm:cxn modelId="{55C71622-8D71-44F2-9FB4-54F50D91673D}" srcId="{22E1DFFB-ADEE-4727-9328-94BC702C65BD}" destId="{9862F9BA-8F3E-406A-9EA5-BFBA97A06629}" srcOrd="1" destOrd="0" parTransId="{D2B80830-0752-42A5-8607-5E57C6764414}" sibTransId="{3E05774C-8C6C-422D-8BC5-6ED0D0245483}"/>
    <dgm:cxn modelId="{6ADF2B29-A15E-41B3-AAE5-0F1B8ADC479B}" type="presOf" srcId="{11376D27-0DEC-4500-A2A2-E106BB04E5B6}" destId="{F8B23B84-A15D-49E3-8C39-6ABF5225A835}" srcOrd="0" destOrd="0" presId="urn:microsoft.com/office/officeart/2005/8/layout/lProcess3"/>
    <dgm:cxn modelId="{468BF22A-3CF0-445C-89D0-D9FCF5F98198}" srcId="{5A23101D-CEBC-4A9D-93F5-B551E0E2C777}" destId="{B9A6D45F-E561-4806-9DA2-F77086E2ADBB}" srcOrd="2" destOrd="0" parTransId="{ECF26152-FCE9-4023-8BF0-EA302BADB738}" sibTransId="{0661BCA7-146D-449D-A15D-A3BB2D0562B4}"/>
    <dgm:cxn modelId="{41615E38-A463-448D-A069-CDDA669BEF2D}" srcId="{B5731AF9-1F84-4492-A712-157BC1383CCF}" destId="{D43F2489-D156-4D97-8488-194A8352B7C8}" srcOrd="2" destOrd="0" parTransId="{E9A7C864-B50F-47B7-8309-422F4554037C}" sibTransId="{5543E35F-894C-420F-99AB-BD1CED8AE17F}"/>
    <dgm:cxn modelId="{A377653D-7019-4E41-A144-052F1DB0F145}" srcId="{A7259EB8-0FEB-416E-A1F1-00A1C331C591}" destId="{7079300F-53BD-47EB-A220-FDD0DA79BC5B}" srcOrd="2" destOrd="0" parTransId="{9BDC3C94-875E-4683-9BD1-8822CC2D0C55}" sibTransId="{A42A378B-A28F-4492-9FE4-8B30D6589E39}"/>
    <dgm:cxn modelId="{D3D9BF5B-DB00-4C32-A833-2A15D8B98092}" type="presOf" srcId="{50C5C289-BB8C-4D63-985D-0C62B172E473}" destId="{6C5C7DAF-263D-4CC5-A419-A68810FCB082}" srcOrd="0" destOrd="0" presId="urn:microsoft.com/office/officeart/2005/8/layout/lProcess3"/>
    <dgm:cxn modelId="{3878AE5D-5818-4784-9DDD-0B6C36F3AB24}" srcId="{6897E5F7-FF20-4C0C-9263-C10DBD09CD0F}" destId="{62516ED2-C689-4A19-8D9D-0AE8DFDA5132}" srcOrd="0" destOrd="0" parTransId="{76662D0D-05D6-4F48-AC7F-04E7FA2EC8A8}" sibTransId="{0C450E83-AADC-4E32-B948-3070A4740B6D}"/>
    <dgm:cxn modelId="{FEB04A61-CE40-44F5-8AB5-32D1ACA28120}" srcId="{B5731AF9-1F84-4492-A712-157BC1383CCF}" destId="{FA5D5679-B8AB-473B-98D2-8D204954D5B2}" srcOrd="1" destOrd="0" parTransId="{F271FCFB-2D4C-431B-9245-CE4E4E0813BF}" sibTransId="{572FE47B-A0F9-49DC-91E7-5C67253ADCF3}"/>
    <dgm:cxn modelId="{FBFA0342-122C-404A-95F0-A1FF554B1E3D}" type="presOf" srcId="{A1244FFD-8CBA-41AF-8A15-82162DE37C10}" destId="{D0C390E0-16F5-499F-AE79-99BB88B98B86}" srcOrd="0" destOrd="0" presId="urn:microsoft.com/office/officeart/2005/8/layout/lProcess3"/>
    <dgm:cxn modelId="{89779342-376C-4057-9CBC-06722975C77E}" type="presOf" srcId="{26C96B5C-88EC-4F08-AF4D-D486FF1AA398}" destId="{0D9A5DD9-291D-4D12-8C59-41DD2681E809}" srcOrd="0" destOrd="0" presId="urn:microsoft.com/office/officeart/2005/8/layout/lProcess3"/>
    <dgm:cxn modelId="{77EC0344-8B2A-4C8D-A3AE-6486A1421F80}" srcId="{B5731AF9-1F84-4492-A712-157BC1383CCF}" destId="{79E915AE-5895-452B-A19E-79FC1E0B53E3}" srcOrd="0" destOrd="0" parTransId="{9B0CC5D0-BD1A-4DF6-A4E6-210D5D997079}" sibTransId="{7B0F4492-90C9-4576-BE33-296BDDF4157B}"/>
    <dgm:cxn modelId="{81B58466-491A-4A0D-B24C-4C855AE518B9}" type="presOf" srcId="{47E9F8C6-756E-4D16-B27F-47F3FD028EC9}" destId="{CD8B37D7-82F2-4CF8-B2A8-B68B14C71F77}" srcOrd="0" destOrd="0" presId="urn:microsoft.com/office/officeart/2005/8/layout/lProcess3"/>
    <dgm:cxn modelId="{429C2C68-5CF0-4AF4-9B3F-973C96DC11BD}" type="presOf" srcId="{B5731AF9-1F84-4492-A712-157BC1383CCF}" destId="{221C8519-3030-456D-A1C0-E945CC0326C5}" srcOrd="0" destOrd="0" presId="urn:microsoft.com/office/officeart/2005/8/layout/lProcess3"/>
    <dgm:cxn modelId="{34ACB569-84AB-4A69-A9B4-CD1B0403B11A}" type="presOf" srcId="{79E915AE-5895-452B-A19E-79FC1E0B53E3}" destId="{B2E6DE80-7DF4-48BE-97FC-3EA7FE55209B}" srcOrd="0" destOrd="0" presId="urn:microsoft.com/office/officeart/2005/8/layout/lProcess3"/>
    <dgm:cxn modelId="{FDEB954A-8C4B-4780-B7D9-EC38F6355F0B}" type="presOf" srcId="{17658835-E08E-490B-B209-7556B80AA896}" destId="{366927D7-5232-454D-8369-B70896263677}" srcOrd="0" destOrd="0" presId="urn:microsoft.com/office/officeart/2005/8/layout/lProcess3"/>
    <dgm:cxn modelId="{CA9DA64B-2153-4A4B-863F-441560FE2E28}" srcId="{46AAC846-730F-4DF8-8B04-52C92F92F775}" destId="{930C5CD9-5C72-4CA3-8446-DECD9AA1B597}" srcOrd="1" destOrd="0" parTransId="{3FE38970-5F0B-4A81-82A6-40CA8CC9C1CA}" sibTransId="{92BEE71C-998C-41D7-B3A4-DB67D9CA6BBA}"/>
    <dgm:cxn modelId="{F61B6C6C-3EEA-4B26-A0F5-0E91FC058A51}" type="presOf" srcId="{C85BEF72-E320-4467-9694-D34278441222}" destId="{55E858F3-89C9-4449-B698-5A4150B05007}" srcOrd="0" destOrd="0" presId="urn:microsoft.com/office/officeart/2005/8/layout/lProcess3"/>
    <dgm:cxn modelId="{234C7B6F-F798-49F9-8645-BD183769AC8E}" type="presOf" srcId="{6897E5F7-FF20-4C0C-9263-C10DBD09CD0F}" destId="{7624713B-8216-4675-B812-13618F7F2127}" srcOrd="0" destOrd="0" presId="urn:microsoft.com/office/officeart/2005/8/layout/lProcess3"/>
    <dgm:cxn modelId="{1E27934F-E43C-4B47-9CF7-3D941B48F601}" type="presOf" srcId="{9862F9BA-8F3E-406A-9EA5-BFBA97A06629}" destId="{7FBF4759-42C4-4D0C-A999-AD71BFE1C336}" srcOrd="0" destOrd="0" presId="urn:microsoft.com/office/officeart/2005/8/layout/lProcess3"/>
    <dgm:cxn modelId="{5C0A7070-36A6-4052-9EED-6431F133A54D}" type="presOf" srcId="{930C5CD9-5C72-4CA3-8446-DECD9AA1B597}" destId="{083CDE7B-8917-4C84-AECC-7F397EB71B1E}" srcOrd="0" destOrd="0" presId="urn:microsoft.com/office/officeart/2005/8/layout/lProcess3"/>
    <dgm:cxn modelId="{1889C954-0FF4-4F4A-A36E-5820E366AB18}" type="presOf" srcId="{62516ED2-C689-4A19-8D9D-0AE8DFDA5132}" destId="{8F884B20-59A7-4F6F-8C6E-4AE63EA3552F}" srcOrd="0" destOrd="0" presId="urn:microsoft.com/office/officeart/2005/8/layout/lProcess3"/>
    <dgm:cxn modelId="{ACD8A678-43F1-4475-9660-A17748E0C470}" srcId="{A7259EB8-0FEB-416E-A1F1-00A1C331C591}" destId="{26C96B5C-88EC-4F08-AF4D-D486FF1AA398}" srcOrd="1" destOrd="0" parTransId="{C3EF1718-B504-4DB8-84DB-EC335470DBE1}" sibTransId="{0CC69D40-DA49-4227-BB6E-C221962B77BB}"/>
    <dgm:cxn modelId="{91680E79-7CCF-4E7A-8F22-7DD475B47999}" type="presOf" srcId="{0BCE0CF9-9E79-41E5-B4E6-48B22513C3C5}" destId="{BEC8055D-2083-4139-9D70-C0CE0739D5A0}" srcOrd="0" destOrd="0" presId="urn:microsoft.com/office/officeart/2005/8/layout/lProcess3"/>
    <dgm:cxn modelId="{43F11179-5E20-4B03-BC77-0FCA3C403006}" type="presOf" srcId="{74EF6C6C-744C-43C3-A3F3-2B189D07B884}" destId="{DEADE167-4A31-4857-978A-C4BCBBA37D19}" srcOrd="0" destOrd="0" presId="urn:microsoft.com/office/officeart/2005/8/layout/lProcess3"/>
    <dgm:cxn modelId="{3EFE3F7D-10ED-4F3D-A8F5-CD3B21F88F66}" type="presOf" srcId="{71EAF592-B6C3-447B-8086-F406B079CFAD}" destId="{AB12EE1D-B99D-4D33-A915-1B065BF4204F}" srcOrd="0" destOrd="0" presId="urn:microsoft.com/office/officeart/2005/8/layout/lProcess3"/>
    <dgm:cxn modelId="{C5471185-9E58-406C-B423-E958CE78BB9D}" srcId="{6897E5F7-FF20-4C0C-9263-C10DBD09CD0F}" destId="{0BCE0CF9-9E79-41E5-B4E6-48B22513C3C5}" srcOrd="2" destOrd="0" parTransId="{6BA179A0-48D4-424F-8E9E-3BA6530F1D5C}" sibTransId="{171BCF87-CA82-4911-B809-DC0D358BB412}"/>
    <dgm:cxn modelId="{0A233686-E6D2-4844-9FDA-1BA2893B39F5}" srcId="{6897E5F7-FF20-4C0C-9263-C10DBD09CD0F}" destId="{71EAF592-B6C3-447B-8086-F406B079CFAD}" srcOrd="1" destOrd="0" parTransId="{E7170B96-20B4-498C-BFC7-5D769452AB10}" sibTransId="{0E3D3AC9-0D3C-4498-BE70-E1FD6BAE01E0}"/>
    <dgm:cxn modelId="{BA03B186-BB97-4503-AB69-BB1923452D64}" type="presOf" srcId="{22E1DFFB-ADEE-4727-9328-94BC702C65BD}" destId="{95EE70E4-21D4-4CB9-91A9-08AE8A55011E}" srcOrd="0" destOrd="0" presId="urn:microsoft.com/office/officeart/2005/8/layout/lProcess3"/>
    <dgm:cxn modelId="{FB347C92-8C1C-4372-8ED8-60237F7702BA}" srcId="{74EF6C6C-744C-43C3-A3F3-2B189D07B884}" destId="{67B1D3DB-C43C-4639-A4FE-5BD24605AB4D}" srcOrd="1" destOrd="0" parTransId="{855D9B96-FA29-4EF5-9858-14FEF688A815}" sibTransId="{17173FD1-1A3F-43DF-9008-7EEA90D2FB0B}"/>
    <dgm:cxn modelId="{AB946799-933E-4F2A-BDAF-975FF536FAF5}" srcId="{9862F9BA-8F3E-406A-9EA5-BFBA97A06629}" destId="{E23E92D4-AB23-4E24-8D09-7943F629ED1A}" srcOrd="2" destOrd="0" parTransId="{CB949D32-8221-4072-A437-8D5357A1D543}" sibTransId="{20E2C5E2-BBBB-4335-A454-F8A0EB0EC0DF}"/>
    <dgm:cxn modelId="{D8B72B9C-3FEE-4FFE-8481-45EEA4AADE89}" srcId="{46AAC846-730F-4DF8-8B04-52C92F92F775}" destId="{17658835-E08E-490B-B209-7556B80AA896}" srcOrd="2" destOrd="0" parTransId="{4D7CF552-DEC4-4CF1-96D5-E785E317BF45}" sibTransId="{A2A4E0D3-749E-4061-ACE9-2AA09A7FF693}"/>
    <dgm:cxn modelId="{0929B79C-E377-45B1-A98D-D95AF0ECDC3B}" srcId="{8863EF2D-DB82-4CA1-8B4E-0DFA3162591E}" destId="{50C5C289-BB8C-4D63-985D-0C62B172E473}" srcOrd="2" destOrd="0" parTransId="{8D8DD780-2996-4F47-BE86-1964C3F05DFA}" sibTransId="{8AD34008-EF90-471E-877D-224856628726}"/>
    <dgm:cxn modelId="{D99EBD9E-CC65-4CB8-99ED-D74040915356}" type="presOf" srcId="{D43F2489-D156-4D97-8488-194A8352B7C8}" destId="{ED521CBE-E20C-4EB3-B5F9-82CE1689711A}" srcOrd="0" destOrd="0" presId="urn:microsoft.com/office/officeart/2005/8/layout/lProcess3"/>
    <dgm:cxn modelId="{5F60B1A2-D95E-4EED-BC08-F7F641BFAFD7}" srcId="{22E1DFFB-ADEE-4727-9328-94BC702C65BD}" destId="{6897E5F7-FF20-4C0C-9263-C10DBD09CD0F}" srcOrd="2" destOrd="0" parTransId="{785CBE76-105B-47FD-BC3D-5579F4EB7FAA}" sibTransId="{A478E395-3CB6-42AD-B746-9A8A73C98037}"/>
    <dgm:cxn modelId="{3BA5A5A3-4BF3-4E05-B8DD-82E6AE5305CC}" type="presOf" srcId="{46AAC846-730F-4DF8-8B04-52C92F92F775}" destId="{93AB9F61-8BB0-4138-B6E9-52D2F9AA320A}" srcOrd="0" destOrd="0" presId="urn:microsoft.com/office/officeart/2005/8/layout/lProcess3"/>
    <dgm:cxn modelId="{DBA302A8-28CC-47AD-9415-0606E4D09B7E}" srcId="{8863EF2D-DB82-4CA1-8B4E-0DFA3162591E}" destId="{B7747000-342C-4950-9930-133C81F11D24}" srcOrd="1" destOrd="0" parTransId="{A68E6382-E4B4-494E-9376-6A8F8EDE272B}" sibTransId="{23EF86AD-4202-4DED-B9AD-93BBB6CFB3B7}"/>
    <dgm:cxn modelId="{56FF54A8-C80A-4DAB-88FA-8550035F5692}" srcId="{74EF6C6C-744C-43C3-A3F3-2B189D07B884}" destId="{C5EC6396-9024-4C7E-8140-02A18A4727CD}" srcOrd="0" destOrd="0" parTransId="{EA34DBE3-F80A-4104-A14C-7FA0A3B20E4C}" sibTransId="{D902277E-14CB-49C1-937F-7622747C8147}"/>
    <dgm:cxn modelId="{4D0B29A9-FF1A-4380-A2FE-49C54CE9DE32}" type="presOf" srcId="{922527BE-ED80-4B92-A665-81FF93BFAD28}" destId="{8A050931-E7E9-4387-B0FA-8F07693C4B25}" srcOrd="0" destOrd="0" presId="urn:microsoft.com/office/officeart/2005/8/layout/lProcess3"/>
    <dgm:cxn modelId="{C64364AA-4775-4B1C-B64E-BDFFD867FADC}" type="presOf" srcId="{FA5D5679-B8AB-473B-98D2-8D204954D5B2}" destId="{B1078242-BC7F-4B8B-9F2F-5E2A3985924E}" srcOrd="0" destOrd="0" presId="urn:microsoft.com/office/officeart/2005/8/layout/lProcess3"/>
    <dgm:cxn modelId="{412DE4AD-C1F2-4825-9586-E0AFC599B286}" srcId="{74EF6C6C-744C-43C3-A3F3-2B189D07B884}" destId="{47E9F8C6-756E-4D16-B27F-47F3FD028EC9}" srcOrd="2" destOrd="0" parTransId="{58BB55D3-EACA-4FEF-86CE-E9F1CD8C92FA}" sibTransId="{7D93F579-94B5-4CD8-8DAE-B9BDBC88020A}"/>
    <dgm:cxn modelId="{85E5D6B4-A318-465F-A536-F6C195224901}" type="presOf" srcId="{7A22C715-818C-41C9-8A60-4E7739344C15}" destId="{50057ABE-5272-437D-9687-9463FAFF1E4A}" srcOrd="0" destOrd="0" presId="urn:microsoft.com/office/officeart/2005/8/layout/lProcess3"/>
    <dgm:cxn modelId="{EC75DAB5-5F5B-47BE-B982-291B64F1D1A5}" srcId="{22E1DFFB-ADEE-4727-9328-94BC702C65BD}" destId="{B5731AF9-1F84-4492-A712-157BC1383CCF}" srcOrd="6" destOrd="0" parTransId="{44726C50-DD44-4F79-8BCD-6718F8C537C1}" sibTransId="{9B48D882-202C-42A2-98E0-1C67933DA410}"/>
    <dgm:cxn modelId="{829D8DB7-1D2E-4D16-84CC-8E804789FFB6}" type="presOf" srcId="{7079300F-53BD-47EB-A220-FDD0DA79BC5B}" destId="{E2997148-C9A9-490C-8B14-C49D0CB5ADAA}" srcOrd="0" destOrd="0" presId="urn:microsoft.com/office/officeart/2005/8/layout/lProcess3"/>
    <dgm:cxn modelId="{7E2167BB-7AEE-4EEE-B1D0-29132F05BBC3}" srcId="{5A23101D-CEBC-4A9D-93F5-B551E0E2C777}" destId="{A1244FFD-8CBA-41AF-8A15-82162DE37C10}" srcOrd="1" destOrd="0" parTransId="{28FB2AFF-D30A-4DE5-B596-A3F8EE74483B}" sibTransId="{CDA7E5A5-EC83-4FD1-8C85-3D9986697B59}"/>
    <dgm:cxn modelId="{57D566CF-BB39-412D-8264-E11C8FDE8771}" type="presOf" srcId="{BB1D4686-43E2-4DF9-9291-25BC3367D1A8}" destId="{A0BA097C-A33F-44C3-8516-CEE28BD887E1}" srcOrd="0" destOrd="0" presId="urn:microsoft.com/office/officeart/2005/8/layout/lProcess3"/>
    <dgm:cxn modelId="{783A22D2-F46F-4D8B-8F34-15913D5D1303}" srcId="{9862F9BA-8F3E-406A-9EA5-BFBA97A06629}" destId="{BB1D4686-43E2-4DF9-9291-25BC3367D1A8}" srcOrd="1" destOrd="0" parTransId="{89337D2A-9A49-4A48-82B4-1BBAEE6EEEB9}" sibTransId="{6385FF38-095B-43D1-84FC-4DAEAB025D01}"/>
    <dgm:cxn modelId="{65D4A8D3-76C7-430C-BB5E-0C029608AC42}" type="presOf" srcId="{4D246594-E4D9-464D-B880-8BBB425F223D}" destId="{355F4796-0BA2-403C-BF5F-CD47E76DD7BC}" srcOrd="0" destOrd="0" presId="urn:microsoft.com/office/officeart/2005/8/layout/lProcess3"/>
    <dgm:cxn modelId="{7A2FC1D6-7439-4A0B-91F0-D5A0FC03A353}" srcId="{46AAC846-730F-4DF8-8B04-52C92F92F775}" destId="{7A22C715-818C-41C9-8A60-4E7739344C15}" srcOrd="0" destOrd="0" parTransId="{048789FA-0072-4BC3-9468-AF74D4695DA4}" sibTransId="{CA3699F2-DEB3-4FFB-9CAB-4106B351207E}"/>
    <dgm:cxn modelId="{59828BD8-B5DF-4C2D-A44F-2A788BBD2B2A}" srcId="{9862F9BA-8F3E-406A-9EA5-BFBA97A06629}" destId="{11376D27-0DEC-4500-A2A2-E106BB04E5B6}" srcOrd="0" destOrd="0" parTransId="{75998647-D8D7-485D-9DF4-DF6DBA6888A7}" sibTransId="{504A46EA-9975-4D81-9039-5D052B9A169C}"/>
    <dgm:cxn modelId="{76277ADB-3513-465C-A3E5-8F8A0AD6903E}" srcId="{22E1DFFB-ADEE-4727-9328-94BC702C65BD}" destId="{46AAC846-730F-4DF8-8B04-52C92F92F775}" srcOrd="7" destOrd="0" parTransId="{03FC7454-08FD-4BD8-BDE3-36BE6B88FA0F}" sibTransId="{3C2BAACC-88B7-4ED8-B9D0-B1AC31AA7EA9}"/>
    <dgm:cxn modelId="{E9B4E2DC-96C8-4F6D-9761-CE3E614C9406}" type="presOf" srcId="{E23E92D4-AB23-4E24-8D09-7943F629ED1A}" destId="{E43D78D4-AF18-4866-A524-335989968E77}" srcOrd="0" destOrd="0" presId="urn:microsoft.com/office/officeart/2005/8/layout/lProcess3"/>
    <dgm:cxn modelId="{60BE63E9-646A-4D76-AF31-18A8D233D5D0}" type="presOf" srcId="{A7259EB8-0FEB-416E-A1F1-00A1C331C591}" destId="{BB6569EE-0A58-4968-B0AB-0C0852A5F1B1}" srcOrd="0" destOrd="0" presId="urn:microsoft.com/office/officeart/2005/8/layout/lProcess3"/>
    <dgm:cxn modelId="{494700EB-079B-412B-8456-067E928E830D}" type="presOf" srcId="{B7747000-342C-4950-9930-133C81F11D24}" destId="{00BCD098-DE11-4CAA-8909-D724EE4164F5}" srcOrd="0" destOrd="0" presId="urn:microsoft.com/office/officeart/2005/8/layout/lProcess3"/>
    <dgm:cxn modelId="{84DF08EF-94D2-4096-85E2-2E549D0C39BA}" type="presOf" srcId="{B9A6D45F-E561-4806-9DA2-F77086E2ADBB}" destId="{9C7C1A91-7410-4188-97D0-771BA6F10F80}" srcOrd="0" destOrd="0" presId="urn:microsoft.com/office/officeart/2005/8/layout/lProcess3"/>
    <dgm:cxn modelId="{025901F4-D4D9-4A66-B893-CE6FB1A9600E}" type="presOf" srcId="{67B1D3DB-C43C-4639-A4FE-5BD24605AB4D}" destId="{4905EC63-8D5C-4948-BD5A-1809F9381321}" srcOrd="0" destOrd="0" presId="urn:microsoft.com/office/officeart/2005/8/layout/lProcess3"/>
    <dgm:cxn modelId="{EE6F23F9-278A-4F78-A73A-58A5FBA94B35}" type="presOf" srcId="{C5EC6396-9024-4C7E-8140-02A18A4727CD}" destId="{22FE1736-874A-47C6-8AA4-DE42D2B9E48F}" srcOrd="0" destOrd="0" presId="urn:microsoft.com/office/officeart/2005/8/layout/lProcess3"/>
    <dgm:cxn modelId="{D22E45E0-8DE6-48D9-9230-04A71A9ED317}" type="presParOf" srcId="{95EE70E4-21D4-4CB9-91A9-08AE8A55011E}" destId="{913DDE3B-794E-41E0-B568-5041F0DF99FF}" srcOrd="0" destOrd="0" presId="urn:microsoft.com/office/officeart/2005/8/layout/lProcess3"/>
    <dgm:cxn modelId="{61646EB8-2A41-4C04-BC7B-756C472007F8}" type="presParOf" srcId="{913DDE3B-794E-41E0-B568-5041F0DF99FF}" destId="{BB6569EE-0A58-4968-B0AB-0C0852A5F1B1}" srcOrd="0" destOrd="0" presId="urn:microsoft.com/office/officeart/2005/8/layout/lProcess3"/>
    <dgm:cxn modelId="{B5444442-09DF-49AF-94B8-88DB475F858F}" type="presParOf" srcId="{913DDE3B-794E-41E0-B568-5041F0DF99FF}" destId="{AC1FACDD-960C-4943-8245-A9A0A957CE47}" srcOrd="1" destOrd="0" presId="urn:microsoft.com/office/officeart/2005/8/layout/lProcess3"/>
    <dgm:cxn modelId="{5DC086ED-1252-494C-A9CB-44888E81BC10}" type="presParOf" srcId="{913DDE3B-794E-41E0-B568-5041F0DF99FF}" destId="{55E858F3-89C9-4449-B698-5A4150B05007}" srcOrd="2" destOrd="0" presId="urn:microsoft.com/office/officeart/2005/8/layout/lProcess3"/>
    <dgm:cxn modelId="{C5507C5C-2E95-4193-B59D-1A4EB8CA189C}" type="presParOf" srcId="{913DDE3B-794E-41E0-B568-5041F0DF99FF}" destId="{BCC2C441-4AF2-4FD6-BE89-97C7DF089959}" srcOrd="3" destOrd="0" presId="urn:microsoft.com/office/officeart/2005/8/layout/lProcess3"/>
    <dgm:cxn modelId="{9D12F8AC-691B-4B3F-AC3C-1CDC85255ECB}" type="presParOf" srcId="{913DDE3B-794E-41E0-B568-5041F0DF99FF}" destId="{0D9A5DD9-291D-4D12-8C59-41DD2681E809}" srcOrd="4" destOrd="0" presId="urn:microsoft.com/office/officeart/2005/8/layout/lProcess3"/>
    <dgm:cxn modelId="{5CAF2848-CBF8-4FE2-AB52-8E50E962A543}" type="presParOf" srcId="{913DDE3B-794E-41E0-B568-5041F0DF99FF}" destId="{E4DF6A00-9272-43FA-9ABE-F1FC1D85162A}" srcOrd="5" destOrd="0" presId="urn:microsoft.com/office/officeart/2005/8/layout/lProcess3"/>
    <dgm:cxn modelId="{44C7C6EA-23AE-42B5-A847-81CA52BB5298}" type="presParOf" srcId="{913DDE3B-794E-41E0-B568-5041F0DF99FF}" destId="{E2997148-C9A9-490C-8B14-C49D0CB5ADAA}" srcOrd="6" destOrd="0" presId="urn:microsoft.com/office/officeart/2005/8/layout/lProcess3"/>
    <dgm:cxn modelId="{32A1630F-0F72-45C0-87BD-783914498135}" type="presParOf" srcId="{95EE70E4-21D4-4CB9-91A9-08AE8A55011E}" destId="{B3D94215-AA2F-4F91-B986-A61461CC7E84}" srcOrd="1" destOrd="0" presId="urn:microsoft.com/office/officeart/2005/8/layout/lProcess3"/>
    <dgm:cxn modelId="{75ED4E2A-FDBF-497B-833A-BA55D46D3174}" type="presParOf" srcId="{95EE70E4-21D4-4CB9-91A9-08AE8A55011E}" destId="{9E492258-5216-46F9-A3F4-4ACCF15D3676}" srcOrd="2" destOrd="0" presId="urn:microsoft.com/office/officeart/2005/8/layout/lProcess3"/>
    <dgm:cxn modelId="{EDA9F06A-330E-4648-9448-AA4E39DBE970}" type="presParOf" srcId="{9E492258-5216-46F9-A3F4-4ACCF15D3676}" destId="{7FBF4759-42C4-4D0C-A999-AD71BFE1C336}" srcOrd="0" destOrd="0" presId="urn:microsoft.com/office/officeart/2005/8/layout/lProcess3"/>
    <dgm:cxn modelId="{B9A768FB-EA49-4DF6-8355-86DA8B5DFE4C}" type="presParOf" srcId="{9E492258-5216-46F9-A3F4-4ACCF15D3676}" destId="{75958F9A-63CA-4FB2-B2D6-9F85EF480ED6}" srcOrd="1" destOrd="0" presId="urn:microsoft.com/office/officeart/2005/8/layout/lProcess3"/>
    <dgm:cxn modelId="{8E87678A-7D87-4B6D-8DED-202D9315D142}" type="presParOf" srcId="{9E492258-5216-46F9-A3F4-4ACCF15D3676}" destId="{F8B23B84-A15D-49E3-8C39-6ABF5225A835}" srcOrd="2" destOrd="0" presId="urn:microsoft.com/office/officeart/2005/8/layout/lProcess3"/>
    <dgm:cxn modelId="{D5E8E0F7-05BA-4123-AC84-D0BB6DDA460A}" type="presParOf" srcId="{9E492258-5216-46F9-A3F4-4ACCF15D3676}" destId="{62115F3A-8BC8-43F3-B0C5-40C3B48DF94B}" srcOrd="3" destOrd="0" presId="urn:microsoft.com/office/officeart/2005/8/layout/lProcess3"/>
    <dgm:cxn modelId="{3D3EABBD-2285-4F16-BC9F-DDE1EDF7C395}" type="presParOf" srcId="{9E492258-5216-46F9-A3F4-4ACCF15D3676}" destId="{A0BA097C-A33F-44C3-8516-CEE28BD887E1}" srcOrd="4" destOrd="0" presId="urn:microsoft.com/office/officeart/2005/8/layout/lProcess3"/>
    <dgm:cxn modelId="{4F8E44D5-13E1-4282-ACD4-8D9E5C03DAAF}" type="presParOf" srcId="{9E492258-5216-46F9-A3F4-4ACCF15D3676}" destId="{F37090A1-8656-4C91-8F63-59F2384A5ABF}" srcOrd="5" destOrd="0" presId="urn:microsoft.com/office/officeart/2005/8/layout/lProcess3"/>
    <dgm:cxn modelId="{A6530703-D232-446B-85B3-8674A3A49005}" type="presParOf" srcId="{9E492258-5216-46F9-A3F4-4ACCF15D3676}" destId="{E43D78D4-AF18-4866-A524-335989968E77}" srcOrd="6" destOrd="0" presId="urn:microsoft.com/office/officeart/2005/8/layout/lProcess3"/>
    <dgm:cxn modelId="{0E231B14-FBFF-432F-B310-F7D9206916C6}" type="presParOf" srcId="{95EE70E4-21D4-4CB9-91A9-08AE8A55011E}" destId="{C16FE4CF-2054-43BC-923C-E4B4986561EC}" srcOrd="3" destOrd="0" presId="urn:microsoft.com/office/officeart/2005/8/layout/lProcess3"/>
    <dgm:cxn modelId="{A75C8016-CAAE-4B39-ABBA-354801164268}" type="presParOf" srcId="{95EE70E4-21D4-4CB9-91A9-08AE8A55011E}" destId="{73A411FE-398E-4D65-9FDA-4C6CA2776A3A}" srcOrd="4" destOrd="0" presId="urn:microsoft.com/office/officeart/2005/8/layout/lProcess3"/>
    <dgm:cxn modelId="{654BD8B7-F9D8-4BB2-87B7-BD525F2E861F}" type="presParOf" srcId="{73A411FE-398E-4D65-9FDA-4C6CA2776A3A}" destId="{7624713B-8216-4675-B812-13618F7F2127}" srcOrd="0" destOrd="0" presId="urn:microsoft.com/office/officeart/2005/8/layout/lProcess3"/>
    <dgm:cxn modelId="{63623492-27A2-4ECC-B40E-FE901A0D7759}" type="presParOf" srcId="{73A411FE-398E-4D65-9FDA-4C6CA2776A3A}" destId="{33A5AA3D-4BFA-439C-902F-DEE8A1FA2DA6}" srcOrd="1" destOrd="0" presId="urn:microsoft.com/office/officeart/2005/8/layout/lProcess3"/>
    <dgm:cxn modelId="{845E15BF-4BF4-41DE-94B3-6B815D17FE06}" type="presParOf" srcId="{73A411FE-398E-4D65-9FDA-4C6CA2776A3A}" destId="{8F884B20-59A7-4F6F-8C6E-4AE63EA3552F}" srcOrd="2" destOrd="0" presId="urn:microsoft.com/office/officeart/2005/8/layout/lProcess3"/>
    <dgm:cxn modelId="{2A1F5A25-2180-4962-8869-1D900376860E}" type="presParOf" srcId="{73A411FE-398E-4D65-9FDA-4C6CA2776A3A}" destId="{A0F2AE66-199E-411A-A3EA-291BCE5ED147}" srcOrd="3" destOrd="0" presId="urn:microsoft.com/office/officeart/2005/8/layout/lProcess3"/>
    <dgm:cxn modelId="{7B716AE3-45C4-491F-AC06-9C886B776DDB}" type="presParOf" srcId="{73A411FE-398E-4D65-9FDA-4C6CA2776A3A}" destId="{AB12EE1D-B99D-4D33-A915-1B065BF4204F}" srcOrd="4" destOrd="0" presId="urn:microsoft.com/office/officeart/2005/8/layout/lProcess3"/>
    <dgm:cxn modelId="{17213549-4196-4D95-AEB9-C6E06CA507D1}" type="presParOf" srcId="{73A411FE-398E-4D65-9FDA-4C6CA2776A3A}" destId="{1EAB7909-028B-44AE-AA11-C397F49C86FF}" srcOrd="5" destOrd="0" presId="urn:microsoft.com/office/officeart/2005/8/layout/lProcess3"/>
    <dgm:cxn modelId="{B725C8A3-5C21-4E0D-AF7D-00724F896A3C}" type="presParOf" srcId="{73A411FE-398E-4D65-9FDA-4C6CA2776A3A}" destId="{BEC8055D-2083-4139-9D70-C0CE0739D5A0}" srcOrd="6" destOrd="0" presId="urn:microsoft.com/office/officeart/2005/8/layout/lProcess3"/>
    <dgm:cxn modelId="{925CB118-B553-4977-948E-4344C84FED19}" type="presParOf" srcId="{95EE70E4-21D4-4CB9-91A9-08AE8A55011E}" destId="{100C76DA-9A36-4A5F-9476-C91158BB5301}" srcOrd="5" destOrd="0" presId="urn:microsoft.com/office/officeart/2005/8/layout/lProcess3"/>
    <dgm:cxn modelId="{42425D60-4ABE-4AFC-92A7-35B9C7675F5D}" type="presParOf" srcId="{95EE70E4-21D4-4CB9-91A9-08AE8A55011E}" destId="{AC5D6A60-53A8-4CEE-8267-F084D698EB7F}" srcOrd="6" destOrd="0" presId="urn:microsoft.com/office/officeart/2005/8/layout/lProcess3"/>
    <dgm:cxn modelId="{EDAB7107-1101-4F0D-AF2E-C505189E031A}" type="presParOf" srcId="{AC5D6A60-53A8-4CEE-8267-F084D698EB7F}" destId="{DEADE167-4A31-4857-978A-C4BCBBA37D19}" srcOrd="0" destOrd="0" presId="urn:microsoft.com/office/officeart/2005/8/layout/lProcess3"/>
    <dgm:cxn modelId="{0DF3ADF9-774B-45E4-815E-B33F5DC7D45E}" type="presParOf" srcId="{AC5D6A60-53A8-4CEE-8267-F084D698EB7F}" destId="{39A5E206-5A46-40B1-9CE7-C55D189DFFC0}" srcOrd="1" destOrd="0" presId="urn:microsoft.com/office/officeart/2005/8/layout/lProcess3"/>
    <dgm:cxn modelId="{BE2D16B5-8F26-443A-9C98-1B0D3281B469}" type="presParOf" srcId="{AC5D6A60-53A8-4CEE-8267-F084D698EB7F}" destId="{22FE1736-874A-47C6-8AA4-DE42D2B9E48F}" srcOrd="2" destOrd="0" presId="urn:microsoft.com/office/officeart/2005/8/layout/lProcess3"/>
    <dgm:cxn modelId="{C4012C0D-579D-4E9B-8890-FBDBD7F0FCF7}" type="presParOf" srcId="{AC5D6A60-53A8-4CEE-8267-F084D698EB7F}" destId="{472828FF-AA38-451E-9257-AF2DA38309B1}" srcOrd="3" destOrd="0" presId="urn:microsoft.com/office/officeart/2005/8/layout/lProcess3"/>
    <dgm:cxn modelId="{016B2766-A2FA-48A5-9B62-C75E25126AC9}" type="presParOf" srcId="{AC5D6A60-53A8-4CEE-8267-F084D698EB7F}" destId="{4905EC63-8D5C-4948-BD5A-1809F9381321}" srcOrd="4" destOrd="0" presId="urn:microsoft.com/office/officeart/2005/8/layout/lProcess3"/>
    <dgm:cxn modelId="{178703E7-5E9F-4E00-8D7E-80459513F333}" type="presParOf" srcId="{AC5D6A60-53A8-4CEE-8267-F084D698EB7F}" destId="{CCE4AA75-D795-40D3-9208-4C8408A0ABD7}" srcOrd="5" destOrd="0" presId="urn:microsoft.com/office/officeart/2005/8/layout/lProcess3"/>
    <dgm:cxn modelId="{A066C300-FF26-4A51-A7D7-E9ABE5240334}" type="presParOf" srcId="{AC5D6A60-53A8-4CEE-8267-F084D698EB7F}" destId="{CD8B37D7-82F2-4CF8-B2A8-B68B14C71F77}" srcOrd="6" destOrd="0" presId="urn:microsoft.com/office/officeart/2005/8/layout/lProcess3"/>
    <dgm:cxn modelId="{89FC2F64-4B61-4535-8C86-3DAF1B0BCD45}" type="presParOf" srcId="{95EE70E4-21D4-4CB9-91A9-08AE8A55011E}" destId="{39BE90C8-E492-4C3C-95D4-51D56C1CF436}" srcOrd="7" destOrd="0" presId="urn:microsoft.com/office/officeart/2005/8/layout/lProcess3"/>
    <dgm:cxn modelId="{D51F852F-83D9-430B-85AC-556E1C91F658}" type="presParOf" srcId="{95EE70E4-21D4-4CB9-91A9-08AE8A55011E}" destId="{78359DFB-24F4-41D8-A6B2-7ECE419317C4}" srcOrd="8" destOrd="0" presId="urn:microsoft.com/office/officeart/2005/8/layout/lProcess3"/>
    <dgm:cxn modelId="{9931CDE9-F9B2-424D-843A-2507CB7FD67D}" type="presParOf" srcId="{78359DFB-24F4-41D8-A6B2-7ECE419317C4}" destId="{1967BF6F-E5A9-4FA0-AC18-8359E7BC237F}" srcOrd="0" destOrd="0" presId="urn:microsoft.com/office/officeart/2005/8/layout/lProcess3"/>
    <dgm:cxn modelId="{DAB3137A-E8FE-4165-91E1-62FC00019B27}" type="presParOf" srcId="{78359DFB-24F4-41D8-A6B2-7ECE419317C4}" destId="{FA92E0E3-AFEC-48EF-8613-B0C341D465C9}" srcOrd="1" destOrd="0" presId="urn:microsoft.com/office/officeart/2005/8/layout/lProcess3"/>
    <dgm:cxn modelId="{522F0052-1214-4C24-BC7A-86386D19A407}" type="presParOf" srcId="{78359DFB-24F4-41D8-A6B2-7ECE419317C4}" destId="{8A050931-E7E9-4387-B0FA-8F07693C4B25}" srcOrd="2" destOrd="0" presId="urn:microsoft.com/office/officeart/2005/8/layout/lProcess3"/>
    <dgm:cxn modelId="{BCAF7E25-B53F-4676-9514-0CA8D0F452C2}" type="presParOf" srcId="{78359DFB-24F4-41D8-A6B2-7ECE419317C4}" destId="{C005DC61-C85C-4546-94B4-BE1A478E6791}" srcOrd="3" destOrd="0" presId="urn:microsoft.com/office/officeart/2005/8/layout/lProcess3"/>
    <dgm:cxn modelId="{083F7BA0-78F9-4ED1-ADF4-55A9272129AA}" type="presParOf" srcId="{78359DFB-24F4-41D8-A6B2-7ECE419317C4}" destId="{00BCD098-DE11-4CAA-8909-D724EE4164F5}" srcOrd="4" destOrd="0" presId="urn:microsoft.com/office/officeart/2005/8/layout/lProcess3"/>
    <dgm:cxn modelId="{8E49BADD-8335-4825-BC23-BA85A00C6BFE}" type="presParOf" srcId="{78359DFB-24F4-41D8-A6B2-7ECE419317C4}" destId="{4DEA0D29-C422-49CD-BDD3-9DDC0DA99744}" srcOrd="5" destOrd="0" presId="urn:microsoft.com/office/officeart/2005/8/layout/lProcess3"/>
    <dgm:cxn modelId="{43B67898-05BC-4951-AC39-197ED61A3357}" type="presParOf" srcId="{78359DFB-24F4-41D8-A6B2-7ECE419317C4}" destId="{6C5C7DAF-263D-4CC5-A419-A68810FCB082}" srcOrd="6" destOrd="0" presId="urn:microsoft.com/office/officeart/2005/8/layout/lProcess3"/>
    <dgm:cxn modelId="{635484D0-5E64-4706-B173-E75D68906E36}" type="presParOf" srcId="{95EE70E4-21D4-4CB9-91A9-08AE8A55011E}" destId="{A62A5D9C-2337-47E7-A9EF-6683389DEAE4}" srcOrd="9" destOrd="0" presId="urn:microsoft.com/office/officeart/2005/8/layout/lProcess3"/>
    <dgm:cxn modelId="{04FB5ADE-672C-4483-94A5-7D7FEEC03B85}" type="presParOf" srcId="{95EE70E4-21D4-4CB9-91A9-08AE8A55011E}" destId="{FFB27575-D434-4659-A321-05E224E16AF7}" srcOrd="10" destOrd="0" presId="urn:microsoft.com/office/officeart/2005/8/layout/lProcess3"/>
    <dgm:cxn modelId="{04FA7D40-6A9A-4ED4-BC3B-5877A0E46FC9}" type="presParOf" srcId="{FFB27575-D434-4659-A321-05E224E16AF7}" destId="{7249C7D4-D848-4306-A3DD-2B207ABA9975}" srcOrd="0" destOrd="0" presId="urn:microsoft.com/office/officeart/2005/8/layout/lProcess3"/>
    <dgm:cxn modelId="{DD56AA35-696F-4A77-A735-987649BF0723}" type="presParOf" srcId="{FFB27575-D434-4659-A321-05E224E16AF7}" destId="{9BF1AE6F-F3EA-4E4F-9648-CC177BD1CFDD}" srcOrd="1" destOrd="0" presId="urn:microsoft.com/office/officeart/2005/8/layout/lProcess3"/>
    <dgm:cxn modelId="{75EFE7F3-1452-4A4A-964D-6D4A3FD7087C}" type="presParOf" srcId="{FFB27575-D434-4659-A321-05E224E16AF7}" destId="{355F4796-0BA2-403C-BF5F-CD47E76DD7BC}" srcOrd="2" destOrd="0" presId="urn:microsoft.com/office/officeart/2005/8/layout/lProcess3"/>
    <dgm:cxn modelId="{FB77693F-0E95-4FB8-AD4C-AEA4D761D1B2}" type="presParOf" srcId="{FFB27575-D434-4659-A321-05E224E16AF7}" destId="{ACDFAFCB-F38A-4CD7-BDA5-A44C5972F8E7}" srcOrd="3" destOrd="0" presId="urn:microsoft.com/office/officeart/2005/8/layout/lProcess3"/>
    <dgm:cxn modelId="{84272F78-8968-4791-A4A6-6A4ECD973CF7}" type="presParOf" srcId="{FFB27575-D434-4659-A321-05E224E16AF7}" destId="{D0C390E0-16F5-499F-AE79-99BB88B98B86}" srcOrd="4" destOrd="0" presId="urn:microsoft.com/office/officeart/2005/8/layout/lProcess3"/>
    <dgm:cxn modelId="{DC07DEEE-1A09-4819-A8B2-3E5E8261EF09}" type="presParOf" srcId="{FFB27575-D434-4659-A321-05E224E16AF7}" destId="{2693DB43-3DE4-462C-B957-14B105EA98BC}" srcOrd="5" destOrd="0" presId="urn:microsoft.com/office/officeart/2005/8/layout/lProcess3"/>
    <dgm:cxn modelId="{8EB57F87-8083-49E4-8C84-EB9B8A33EF99}" type="presParOf" srcId="{FFB27575-D434-4659-A321-05E224E16AF7}" destId="{9C7C1A91-7410-4188-97D0-771BA6F10F80}" srcOrd="6" destOrd="0" presId="urn:microsoft.com/office/officeart/2005/8/layout/lProcess3"/>
    <dgm:cxn modelId="{C565869A-D253-4695-B835-F482F7CE3A10}" type="presParOf" srcId="{95EE70E4-21D4-4CB9-91A9-08AE8A55011E}" destId="{FD9AF781-4C6C-4C93-95F3-DAAEA00F0A6B}" srcOrd="11" destOrd="0" presId="urn:microsoft.com/office/officeart/2005/8/layout/lProcess3"/>
    <dgm:cxn modelId="{DB46A5E8-D7F7-415E-863F-D2BF135570EB}" type="presParOf" srcId="{95EE70E4-21D4-4CB9-91A9-08AE8A55011E}" destId="{EE848B74-B643-4797-9DA8-77A0FFC0F8A5}" srcOrd="12" destOrd="0" presId="urn:microsoft.com/office/officeart/2005/8/layout/lProcess3"/>
    <dgm:cxn modelId="{477F4D60-0643-4691-B1B0-DB052C4E8C44}" type="presParOf" srcId="{EE848B74-B643-4797-9DA8-77A0FFC0F8A5}" destId="{221C8519-3030-456D-A1C0-E945CC0326C5}" srcOrd="0" destOrd="0" presId="urn:microsoft.com/office/officeart/2005/8/layout/lProcess3"/>
    <dgm:cxn modelId="{84EA74A7-0BC5-4BAE-AFE7-0B4F3E15E3CC}" type="presParOf" srcId="{EE848B74-B643-4797-9DA8-77A0FFC0F8A5}" destId="{A39D1880-B08C-46B4-B87F-9A6EB9EE9162}" srcOrd="1" destOrd="0" presId="urn:microsoft.com/office/officeart/2005/8/layout/lProcess3"/>
    <dgm:cxn modelId="{D0ED9E83-1F81-41D4-B700-3912489E7512}" type="presParOf" srcId="{EE848B74-B643-4797-9DA8-77A0FFC0F8A5}" destId="{B2E6DE80-7DF4-48BE-97FC-3EA7FE55209B}" srcOrd="2" destOrd="0" presId="urn:microsoft.com/office/officeart/2005/8/layout/lProcess3"/>
    <dgm:cxn modelId="{33588679-4594-4D0A-8347-1AAEC9CAD3D5}" type="presParOf" srcId="{EE848B74-B643-4797-9DA8-77A0FFC0F8A5}" destId="{F6B47D87-3540-4C69-A04B-92FF1503E756}" srcOrd="3" destOrd="0" presId="urn:microsoft.com/office/officeart/2005/8/layout/lProcess3"/>
    <dgm:cxn modelId="{D1C13734-B4C3-4706-A257-6ABD2A774895}" type="presParOf" srcId="{EE848B74-B643-4797-9DA8-77A0FFC0F8A5}" destId="{B1078242-BC7F-4B8B-9F2F-5E2A3985924E}" srcOrd="4" destOrd="0" presId="urn:microsoft.com/office/officeart/2005/8/layout/lProcess3"/>
    <dgm:cxn modelId="{920E31D4-9EBB-4C9D-9015-4D806B42F6FA}" type="presParOf" srcId="{EE848B74-B643-4797-9DA8-77A0FFC0F8A5}" destId="{98616AD4-0A75-4AB2-BE31-BEA2944560CE}" srcOrd="5" destOrd="0" presId="urn:microsoft.com/office/officeart/2005/8/layout/lProcess3"/>
    <dgm:cxn modelId="{95C3C542-5240-4244-8C52-759368438FD5}" type="presParOf" srcId="{EE848B74-B643-4797-9DA8-77A0FFC0F8A5}" destId="{ED521CBE-E20C-4EB3-B5F9-82CE1689711A}" srcOrd="6" destOrd="0" presId="urn:microsoft.com/office/officeart/2005/8/layout/lProcess3"/>
    <dgm:cxn modelId="{0BAF3372-BF6A-4E70-A32E-6AB29A9B3928}" type="presParOf" srcId="{95EE70E4-21D4-4CB9-91A9-08AE8A55011E}" destId="{E78FF2C0-A952-4014-98AB-A7CD5F74BD08}" srcOrd="13" destOrd="0" presId="urn:microsoft.com/office/officeart/2005/8/layout/lProcess3"/>
    <dgm:cxn modelId="{F9ED2EF4-44D1-49D2-B30E-1A1417822B33}" type="presParOf" srcId="{95EE70E4-21D4-4CB9-91A9-08AE8A55011E}" destId="{35004DB3-D276-4B1C-8401-6A3A9BACD3BE}" srcOrd="14" destOrd="0" presId="urn:microsoft.com/office/officeart/2005/8/layout/lProcess3"/>
    <dgm:cxn modelId="{30EDF781-AB7C-4F80-BD6E-C3A54B198CBA}" type="presParOf" srcId="{35004DB3-D276-4B1C-8401-6A3A9BACD3BE}" destId="{93AB9F61-8BB0-4138-B6E9-52D2F9AA320A}" srcOrd="0" destOrd="0" presId="urn:microsoft.com/office/officeart/2005/8/layout/lProcess3"/>
    <dgm:cxn modelId="{E3F603E1-1839-4080-B29D-9E3090115E6B}" type="presParOf" srcId="{35004DB3-D276-4B1C-8401-6A3A9BACD3BE}" destId="{051E209A-E559-4813-99DD-C9462BD6F9A7}" srcOrd="1" destOrd="0" presId="urn:microsoft.com/office/officeart/2005/8/layout/lProcess3"/>
    <dgm:cxn modelId="{E397DC80-1AAD-47D0-A85B-1F944DE4E45C}" type="presParOf" srcId="{35004DB3-D276-4B1C-8401-6A3A9BACD3BE}" destId="{50057ABE-5272-437D-9687-9463FAFF1E4A}" srcOrd="2" destOrd="0" presId="urn:microsoft.com/office/officeart/2005/8/layout/lProcess3"/>
    <dgm:cxn modelId="{F3B683E2-DE1C-4171-879E-98EAB2F9E86B}" type="presParOf" srcId="{35004DB3-D276-4B1C-8401-6A3A9BACD3BE}" destId="{CDBD9C42-F44C-4FF5-A787-4B6B4D09AD10}" srcOrd="3" destOrd="0" presId="urn:microsoft.com/office/officeart/2005/8/layout/lProcess3"/>
    <dgm:cxn modelId="{46B1B1D2-1047-4923-BB03-6D8C50CD4ECC}" type="presParOf" srcId="{35004DB3-D276-4B1C-8401-6A3A9BACD3BE}" destId="{083CDE7B-8917-4C84-AECC-7F397EB71B1E}" srcOrd="4" destOrd="0" presId="urn:microsoft.com/office/officeart/2005/8/layout/lProcess3"/>
    <dgm:cxn modelId="{9D37D248-A253-425B-98BA-8A7EECE4781D}" type="presParOf" srcId="{35004DB3-D276-4B1C-8401-6A3A9BACD3BE}" destId="{C41D92F5-FE97-4EDF-B13D-6F46BDE3618D}" srcOrd="5" destOrd="0" presId="urn:microsoft.com/office/officeart/2005/8/layout/lProcess3"/>
    <dgm:cxn modelId="{C0AE596C-BBD9-46D3-A556-DE31FEF7D41B}" type="presParOf" srcId="{35004DB3-D276-4B1C-8401-6A3A9BACD3BE}" destId="{366927D7-5232-454D-8369-B70896263677}" srcOrd="6"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BB7AE69-0155-40BF-9BBE-D23E99C2638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4972C93-1D8B-4695-B5DA-B038550466F4}">
      <dgm:prSet/>
      <dgm:spPr/>
      <dgm:t>
        <a:bodyPr/>
        <a:lstStyle/>
        <a:p>
          <a:pPr>
            <a:lnSpc>
              <a:spcPct val="100000"/>
            </a:lnSpc>
          </a:pPr>
          <a:r>
            <a:rPr lang="en-US"/>
            <a:t>1.1 Define Project Goals and Scope</a:t>
          </a:r>
        </a:p>
      </dgm:t>
    </dgm:pt>
    <dgm:pt modelId="{2450CD67-4014-459A-8855-9C99E4E8BD2C}" type="parTrans" cxnId="{A2A39855-F081-4563-9522-803D8349C3AB}">
      <dgm:prSet/>
      <dgm:spPr/>
      <dgm:t>
        <a:bodyPr/>
        <a:lstStyle/>
        <a:p>
          <a:endParaRPr lang="en-US"/>
        </a:p>
      </dgm:t>
    </dgm:pt>
    <dgm:pt modelId="{C7770231-1867-40EE-92CE-D256F8BAC890}" type="sibTrans" cxnId="{A2A39855-F081-4563-9522-803D8349C3AB}">
      <dgm:prSet/>
      <dgm:spPr/>
      <dgm:t>
        <a:bodyPr/>
        <a:lstStyle/>
        <a:p>
          <a:endParaRPr lang="en-US"/>
        </a:p>
      </dgm:t>
    </dgm:pt>
    <dgm:pt modelId="{E6DF88A2-B3E7-46C6-9E76-F37AB810121B}">
      <dgm:prSet/>
      <dgm:spPr/>
      <dgm:t>
        <a:bodyPr/>
        <a:lstStyle/>
        <a:p>
          <a:pPr>
            <a:lnSpc>
              <a:spcPct val="100000"/>
            </a:lnSpc>
          </a:pPr>
          <a:r>
            <a:rPr lang="en-US"/>
            <a:t>1.2 Conduct Stakeholder Analysis</a:t>
          </a:r>
        </a:p>
      </dgm:t>
    </dgm:pt>
    <dgm:pt modelId="{7701468F-2B53-4C0C-9535-DCD856B3BD72}" type="parTrans" cxnId="{AE5F6AAC-4471-458B-9EE6-8EBBE4D543CE}">
      <dgm:prSet/>
      <dgm:spPr/>
      <dgm:t>
        <a:bodyPr/>
        <a:lstStyle/>
        <a:p>
          <a:endParaRPr lang="en-US"/>
        </a:p>
      </dgm:t>
    </dgm:pt>
    <dgm:pt modelId="{D49B5FB1-999A-40FF-9F7A-99E22F371A0B}" type="sibTrans" cxnId="{AE5F6AAC-4471-458B-9EE6-8EBBE4D543CE}">
      <dgm:prSet/>
      <dgm:spPr/>
      <dgm:t>
        <a:bodyPr/>
        <a:lstStyle/>
        <a:p>
          <a:endParaRPr lang="en-US"/>
        </a:p>
      </dgm:t>
    </dgm:pt>
    <dgm:pt modelId="{05D1001B-5017-47BC-A613-1698E3F1A956}">
      <dgm:prSet/>
      <dgm:spPr/>
      <dgm:t>
        <a:bodyPr/>
        <a:lstStyle/>
        <a:p>
          <a:pPr>
            <a:lnSpc>
              <a:spcPct val="100000"/>
            </a:lnSpc>
          </a:pPr>
          <a:r>
            <a:rPr lang="en-US"/>
            <a:t>1.3 Develop Project Charter</a:t>
          </a:r>
        </a:p>
      </dgm:t>
    </dgm:pt>
    <dgm:pt modelId="{3F8D2D09-D919-4AE8-8ED5-5472D23FBE0D}" type="parTrans" cxnId="{951F3923-E7B0-493A-973C-FCDBCB02C2E4}">
      <dgm:prSet/>
      <dgm:spPr/>
      <dgm:t>
        <a:bodyPr/>
        <a:lstStyle/>
        <a:p>
          <a:endParaRPr lang="en-US"/>
        </a:p>
      </dgm:t>
    </dgm:pt>
    <dgm:pt modelId="{1B1C2EAC-2BB1-4469-8196-20A8375142A0}" type="sibTrans" cxnId="{951F3923-E7B0-493A-973C-FCDBCB02C2E4}">
      <dgm:prSet/>
      <dgm:spPr/>
      <dgm:t>
        <a:bodyPr/>
        <a:lstStyle/>
        <a:p>
          <a:endParaRPr lang="en-US"/>
        </a:p>
      </dgm:t>
    </dgm:pt>
    <dgm:pt modelId="{722CE597-6D1E-4F21-A465-B56F7338F103}" type="pres">
      <dgm:prSet presAssocID="{DBB7AE69-0155-40BF-9BBE-D23E99C2638C}" presName="root" presStyleCnt="0">
        <dgm:presLayoutVars>
          <dgm:dir/>
          <dgm:resizeHandles val="exact"/>
        </dgm:presLayoutVars>
      </dgm:prSet>
      <dgm:spPr/>
    </dgm:pt>
    <dgm:pt modelId="{5BEEEDD3-7349-4A71-8D6E-0C94D712AB25}" type="pres">
      <dgm:prSet presAssocID="{14972C93-1D8B-4695-B5DA-B038550466F4}" presName="compNode" presStyleCnt="0"/>
      <dgm:spPr/>
    </dgm:pt>
    <dgm:pt modelId="{01BAE9CE-1BB9-4122-A1F7-A15533DDE567}" type="pres">
      <dgm:prSet presAssocID="{14972C93-1D8B-4695-B5DA-B038550466F4}" presName="bgRect" presStyleLbl="bgShp" presStyleIdx="0" presStyleCnt="3"/>
      <dgm:spPr/>
    </dgm:pt>
    <dgm:pt modelId="{670D781F-CF16-4CC2-B2A6-780125EA5DBF}" type="pres">
      <dgm:prSet presAssocID="{14972C93-1D8B-4695-B5DA-B038550466F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D5618F7E-5071-42DF-9191-FD6BC4E411A1}" type="pres">
      <dgm:prSet presAssocID="{14972C93-1D8B-4695-B5DA-B038550466F4}" presName="spaceRect" presStyleCnt="0"/>
      <dgm:spPr/>
    </dgm:pt>
    <dgm:pt modelId="{92175F66-66A7-43D3-BEBF-D5C2003CA53C}" type="pres">
      <dgm:prSet presAssocID="{14972C93-1D8B-4695-B5DA-B038550466F4}" presName="parTx" presStyleLbl="revTx" presStyleIdx="0" presStyleCnt="3">
        <dgm:presLayoutVars>
          <dgm:chMax val="0"/>
          <dgm:chPref val="0"/>
        </dgm:presLayoutVars>
      </dgm:prSet>
      <dgm:spPr/>
    </dgm:pt>
    <dgm:pt modelId="{AEF02476-A3AD-4952-BDE3-79FF3B8FFE9F}" type="pres">
      <dgm:prSet presAssocID="{C7770231-1867-40EE-92CE-D256F8BAC890}" presName="sibTrans" presStyleCnt="0"/>
      <dgm:spPr/>
    </dgm:pt>
    <dgm:pt modelId="{3D7B2ED3-1618-4310-A0C5-72AFA328B70C}" type="pres">
      <dgm:prSet presAssocID="{E6DF88A2-B3E7-46C6-9E76-F37AB810121B}" presName="compNode" presStyleCnt="0"/>
      <dgm:spPr/>
    </dgm:pt>
    <dgm:pt modelId="{7FD7B201-6A64-48ED-ADA1-B01DE6BCB69B}" type="pres">
      <dgm:prSet presAssocID="{E6DF88A2-B3E7-46C6-9E76-F37AB810121B}" presName="bgRect" presStyleLbl="bgShp" presStyleIdx="1" presStyleCnt="3" custLinFactNeighborY="-376"/>
      <dgm:spPr/>
    </dgm:pt>
    <dgm:pt modelId="{CDEC9B9E-7F27-4DEE-99CC-5D083A81B530}" type="pres">
      <dgm:prSet presAssocID="{E6DF88A2-B3E7-46C6-9E76-F37AB810121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8B900F43-97CC-402A-83FD-074E9936C8A6}" type="pres">
      <dgm:prSet presAssocID="{E6DF88A2-B3E7-46C6-9E76-F37AB810121B}" presName="spaceRect" presStyleCnt="0"/>
      <dgm:spPr/>
    </dgm:pt>
    <dgm:pt modelId="{23FB4057-B8DF-4F98-8333-EFB2CD77D5ED}" type="pres">
      <dgm:prSet presAssocID="{E6DF88A2-B3E7-46C6-9E76-F37AB810121B}" presName="parTx" presStyleLbl="revTx" presStyleIdx="1" presStyleCnt="3">
        <dgm:presLayoutVars>
          <dgm:chMax val="0"/>
          <dgm:chPref val="0"/>
        </dgm:presLayoutVars>
      </dgm:prSet>
      <dgm:spPr/>
    </dgm:pt>
    <dgm:pt modelId="{B2659796-4A1F-4037-9284-B151520D0D08}" type="pres">
      <dgm:prSet presAssocID="{D49B5FB1-999A-40FF-9F7A-99E22F371A0B}" presName="sibTrans" presStyleCnt="0"/>
      <dgm:spPr/>
    </dgm:pt>
    <dgm:pt modelId="{12C7E8F9-0107-4AB8-9211-2F9988D0415F}" type="pres">
      <dgm:prSet presAssocID="{05D1001B-5017-47BC-A613-1698E3F1A956}" presName="compNode" presStyleCnt="0"/>
      <dgm:spPr/>
    </dgm:pt>
    <dgm:pt modelId="{971AB559-07A1-42DD-8683-061392D57E9F}" type="pres">
      <dgm:prSet presAssocID="{05D1001B-5017-47BC-A613-1698E3F1A956}" presName="bgRect" presStyleLbl="bgShp" presStyleIdx="2" presStyleCnt="3"/>
      <dgm:spPr/>
    </dgm:pt>
    <dgm:pt modelId="{E74FA6A7-FD61-45E7-A665-2ADB5A31D552}" type="pres">
      <dgm:prSet presAssocID="{05D1001B-5017-47BC-A613-1698E3F1A95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shake"/>
        </a:ext>
      </dgm:extLst>
    </dgm:pt>
    <dgm:pt modelId="{2A7E7EB5-95C3-4755-96FE-0A2F340A21A7}" type="pres">
      <dgm:prSet presAssocID="{05D1001B-5017-47BC-A613-1698E3F1A956}" presName="spaceRect" presStyleCnt="0"/>
      <dgm:spPr/>
    </dgm:pt>
    <dgm:pt modelId="{8C702DCE-DBF9-4855-8568-B74F6FE87C76}" type="pres">
      <dgm:prSet presAssocID="{05D1001B-5017-47BC-A613-1698E3F1A956}" presName="parTx" presStyleLbl="revTx" presStyleIdx="2" presStyleCnt="3">
        <dgm:presLayoutVars>
          <dgm:chMax val="0"/>
          <dgm:chPref val="0"/>
        </dgm:presLayoutVars>
      </dgm:prSet>
      <dgm:spPr/>
    </dgm:pt>
  </dgm:ptLst>
  <dgm:cxnLst>
    <dgm:cxn modelId="{CE8C2D14-2C35-437F-B7BB-5260AC9F1099}" type="presOf" srcId="{DBB7AE69-0155-40BF-9BBE-D23E99C2638C}" destId="{722CE597-6D1E-4F21-A465-B56F7338F103}" srcOrd="0" destOrd="0" presId="urn:microsoft.com/office/officeart/2018/2/layout/IconVerticalSolidList"/>
    <dgm:cxn modelId="{951F3923-E7B0-493A-973C-FCDBCB02C2E4}" srcId="{DBB7AE69-0155-40BF-9BBE-D23E99C2638C}" destId="{05D1001B-5017-47BC-A613-1698E3F1A956}" srcOrd="2" destOrd="0" parTransId="{3F8D2D09-D919-4AE8-8ED5-5472D23FBE0D}" sibTransId="{1B1C2EAC-2BB1-4469-8196-20A8375142A0}"/>
    <dgm:cxn modelId="{E724D06D-FAF3-45CC-AA81-D247D458165A}" type="presOf" srcId="{05D1001B-5017-47BC-A613-1698E3F1A956}" destId="{8C702DCE-DBF9-4855-8568-B74F6FE87C76}" srcOrd="0" destOrd="0" presId="urn:microsoft.com/office/officeart/2018/2/layout/IconVerticalSolidList"/>
    <dgm:cxn modelId="{ED651D52-21BB-4159-BBC7-53A2B7B5449A}" type="presOf" srcId="{14972C93-1D8B-4695-B5DA-B038550466F4}" destId="{92175F66-66A7-43D3-BEBF-D5C2003CA53C}" srcOrd="0" destOrd="0" presId="urn:microsoft.com/office/officeart/2018/2/layout/IconVerticalSolidList"/>
    <dgm:cxn modelId="{A2A39855-F081-4563-9522-803D8349C3AB}" srcId="{DBB7AE69-0155-40BF-9BBE-D23E99C2638C}" destId="{14972C93-1D8B-4695-B5DA-B038550466F4}" srcOrd="0" destOrd="0" parTransId="{2450CD67-4014-459A-8855-9C99E4E8BD2C}" sibTransId="{C7770231-1867-40EE-92CE-D256F8BAC890}"/>
    <dgm:cxn modelId="{475400A2-9A3B-47F9-B139-5983FC68158E}" type="presOf" srcId="{E6DF88A2-B3E7-46C6-9E76-F37AB810121B}" destId="{23FB4057-B8DF-4F98-8333-EFB2CD77D5ED}" srcOrd="0" destOrd="0" presId="urn:microsoft.com/office/officeart/2018/2/layout/IconVerticalSolidList"/>
    <dgm:cxn modelId="{AE5F6AAC-4471-458B-9EE6-8EBBE4D543CE}" srcId="{DBB7AE69-0155-40BF-9BBE-D23E99C2638C}" destId="{E6DF88A2-B3E7-46C6-9E76-F37AB810121B}" srcOrd="1" destOrd="0" parTransId="{7701468F-2B53-4C0C-9535-DCD856B3BD72}" sibTransId="{D49B5FB1-999A-40FF-9F7A-99E22F371A0B}"/>
    <dgm:cxn modelId="{F64A50B3-B507-487C-8938-23F44563AAA9}" type="presParOf" srcId="{722CE597-6D1E-4F21-A465-B56F7338F103}" destId="{5BEEEDD3-7349-4A71-8D6E-0C94D712AB25}" srcOrd="0" destOrd="0" presId="urn:microsoft.com/office/officeart/2018/2/layout/IconVerticalSolidList"/>
    <dgm:cxn modelId="{4303DF96-D5EA-4247-8505-46AD753C547A}" type="presParOf" srcId="{5BEEEDD3-7349-4A71-8D6E-0C94D712AB25}" destId="{01BAE9CE-1BB9-4122-A1F7-A15533DDE567}" srcOrd="0" destOrd="0" presId="urn:microsoft.com/office/officeart/2018/2/layout/IconVerticalSolidList"/>
    <dgm:cxn modelId="{2129660C-7462-4E0A-BC1E-2438CC7366BE}" type="presParOf" srcId="{5BEEEDD3-7349-4A71-8D6E-0C94D712AB25}" destId="{670D781F-CF16-4CC2-B2A6-780125EA5DBF}" srcOrd="1" destOrd="0" presId="urn:microsoft.com/office/officeart/2018/2/layout/IconVerticalSolidList"/>
    <dgm:cxn modelId="{AB70884D-DF29-4926-98BD-9D68516B4562}" type="presParOf" srcId="{5BEEEDD3-7349-4A71-8D6E-0C94D712AB25}" destId="{D5618F7E-5071-42DF-9191-FD6BC4E411A1}" srcOrd="2" destOrd="0" presId="urn:microsoft.com/office/officeart/2018/2/layout/IconVerticalSolidList"/>
    <dgm:cxn modelId="{11C947A6-5126-401F-8919-9AEB499ED53E}" type="presParOf" srcId="{5BEEEDD3-7349-4A71-8D6E-0C94D712AB25}" destId="{92175F66-66A7-43D3-BEBF-D5C2003CA53C}" srcOrd="3" destOrd="0" presId="urn:microsoft.com/office/officeart/2018/2/layout/IconVerticalSolidList"/>
    <dgm:cxn modelId="{3C0DB8A3-A6B7-48B9-AE28-C62F68518F57}" type="presParOf" srcId="{722CE597-6D1E-4F21-A465-B56F7338F103}" destId="{AEF02476-A3AD-4952-BDE3-79FF3B8FFE9F}" srcOrd="1" destOrd="0" presId="urn:microsoft.com/office/officeart/2018/2/layout/IconVerticalSolidList"/>
    <dgm:cxn modelId="{D47B314E-B0B5-47C8-8D2F-39F15B5BB3B9}" type="presParOf" srcId="{722CE597-6D1E-4F21-A465-B56F7338F103}" destId="{3D7B2ED3-1618-4310-A0C5-72AFA328B70C}" srcOrd="2" destOrd="0" presId="urn:microsoft.com/office/officeart/2018/2/layout/IconVerticalSolidList"/>
    <dgm:cxn modelId="{8E200802-E7CA-483A-A25A-3789E9EEDDD5}" type="presParOf" srcId="{3D7B2ED3-1618-4310-A0C5-72AFA328B70C}" destId="{7FD7B201-6A64-48ED-ADA1-B01DE6BCB69B}" srcOrd="0" destOrd="0" presId="urn:microsoft.com/office/officeart/2018/2/layout/IconVerticalSolidList"/>
    <dgm:cxn modelId="{214AA584-E602-4C9E-9A29-04477309BCDC}" type="presParOf" srcId="{3D7B2ED3-1618-4310-A0C5-72AFA328B70C}" destId="{CDEC9B9E-7F27-4DEE-99CC-5D083A81B530}" srcOrd="1" destOrd="0" presId="urn:microsoft.com/office/officeart/2018/2/layout/IconVerticalSolidList"/>
    <dgm:cxn modelId="{CBC3E7B4-DFB6-4203-BCE4-C6DE70274B57}" type="presParOf" srcId="{3D7B2ED3-1618-4310-A0C5-72AFA328B70C}" destId="{8B900F43-97CC-402A-83FD-074E9936C8A6}" srcOrd="2" destOrd="0" presId="urn:microsoft.com/office/officeart/2018/2/layout/IconVerticalSolidList"/>
    <dgm:cxn modelId="{E84DC535-8EED-4A11-996A-3225C9D89F65}" type="presParOf" srcId="{3D7B2ED3-1618-4310-A0C5-72AFA328B70C}" destId="{23FB4057-B8DF-4F98-8333-EFB2CD77D5ED}" srcOrd="3" destOrd="0" presId="urn:microsoft.com/office/officeart/2018/2/layout/IconVerticalSolidList"/>
    <dgm:cxn modelId="{17AF598F-F571-48AD-8941-8FAB2C700FEF}" type="presParOf" srcId="{722CE597-6D1E-4F21-A465-B56F7338F103}" destId="{B2659796-4A1F-4037-9284-B151520D0D08}" srcOrd="3" destOrd="0" presId="urn:microsoft.com/office/officeart/2018/2/layout/IconVerticalSolidList"/>
    <dgm:cxn modelId="{5F43B35E-3D9E-4855-BD37-B97ABD20E55F}" type="presParOf" srcId="{722CE597-6D1E-4F21-A465-B56F7338F103}" destId="{12C7E8F9-0107-4AB8-9211-2F9988D0415F}" srcOrd="4" destOrd="0" presId="urn:microsoft.com/office/officeart/2018/2/layout/IconVerticalSolidList"/>
    <dgm:cxn modelId="{A4C3F99A-83B9-48DD-95AD-11EB38228CBC}" type="presParOf" srcId="{12C7E8F9-0107-4AB8-9211-2F9988D0415F}" destId="{971AB559-07A1-42DD-8683-061392D57E9F}" srcOrd="0" destOrd="0" presId="urn:microsoft.com/office/officeart/2018/2/layout/IconVerticalSolidList"/>
    <dgm:cxn modelId="{FA4820F2-10C3-434A-994C-9D1FCFE081E6}" type="presParOf" srcId="{12C7E8F9-0107-4AB8-9211-2F9988D0415F}" destId="{E74FA6A7-FD61-45E7-A665-2ADB5A31D552}" srcOrd="1" destOrd="0" presId="urn:microsoft.com/office/officeart/2018/2/layout/IconVerticalSolidList"/>
    <dgm:cxn modelId="{96FDD7EB-0007-455D-B328-A7177BC5EFFB}" type="presParOf" srcId="{12C7E8F9-0107-4AB8-9211-2F9988D0415F}" destId="{2A7E7EB5-95C3-4755-96FE-0A2F340A21A7}" srcOrd="2" destOrd="0" presId="urn:microsoft.com/office/officeart/2018/2/layout/IconVerticalSolidList"/>
    <dgm:cxn modelId="{C855B952-AEC5-4CEE-B700-EBA0FABBABAC}" type="presParOf" srcId="{12C7E8F9-0107-4AB8-9211-2F9988D0415F}" destId="{8C702DCE-DBF9-4855-8568-B74F6FE87C7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ED62221-46A1-4CF3-AC22-62BC45A8D7C8}" type="doc">
      <dgm:prSet loTypeId="urn:microsoft.com/office/officeart/2016/7/layout/VerticalDownArrowProcess" loCatId="process" qsTypeId="urn:microsoft.com/office/officeart/2005/8/quickstyle/simple4" qsCatId="simple" csTypeId="urn:microsoft.com/office/officeart/2005/8/colors/colorful2" csCatId="colorful" phldr="1"/>
      <dgm:spPr/>
      <dgm:t>
        <a:bodyPr/>
        <a:lstStyle/>
        <a:p>
          <a:endParaRPr lang="en-US"/>
        </a:p>
      </dgm:t>
    </dgm:pt>
    <dgm:pt modelId="{B9BA761D-7F7A-4F6B-BF3C-9139127DC2FC}">
      <dgm:prSet/>
      <dgm:spPr/>
      <dgm:t>
        <a:bodyPr/>
        <a:lstStyle/>
        <a:p>
          <a:r>
            <a:rPr lang="en-US"/>
            <a:t>Assess</a:t>
          </a:r>
        </a:p>
      </dgm:t>
    </dgm:pt>
    <dgm:pt modelId="{B48F860D-910A-4F80-8753-6F75B9F031E7}" type="parTrans" cxnId="{67F7C829-4168-4720-9B59-94BEAC76B636}">
      <dgm:prSet/>
      <dgm:spPr/>
      <dgm:t>
        <a:bodyPr/>
        <a:lstStyle/>
        <a:p>
          <a:endParaRPr lang="en-US"/>
        </a:p>
      </dgm:t>
    </dgm:pt>
    <dgm:pt modelId="{995CD1CA-FB8B-4307-8019-B0F8F3934AE5}" type="sibTrans" cxnId="{67F7C829-4168-4720-9B59-94BEAC76B636}">
      <dgm:prSet/>
      <dgm:spPr/>
      <dgm:t>
        <a:bodyPr/>
        <a:lstStyle/>
        <a:p>
          <a:endParaRPr lang="en-US"/>
        </a:p>
      </dgm:t>
    </dgm:pt>
    <dgm:pt modelId="{9DDF567B-F73D-47F4-A80E-2677A8AAF363}">
      <dgm:prSet/>
      <dgm:spPr/>
      <dgm:t>
        <a:bodyPr/>
        <a:lstStyle/>
        <a:p>
          <a:r>
            <a:rPr lang="en-US"/>
            <a:t>2.1 Assess Existing IT Infrastructure </a:t>
          </a:r>
        </a:p>
      </dgm:t>
    </dgm:pt>
    <dgm:pt modelId="{E3F6A8D2-27ED-4BCB-8CD4-4476FAEB7ED1}" type="parTrans" cxnId="{FCCC1350-9191-43F6-A7A6-F673074B8850}">
      <dgm:prSet/>
      <dgm:spPr/>
      <dgm:t>
        <a:bodyPr/>
        <a:lstStyle/>
        <a:p>
          <a:endParaRPr lang="en-US"/>
        </a:p>
      </dgm:t>
    </dgm:pt>
    <dgm:pt modelId="{1EF2C4FC-36F2-4617-A844-C1990ED92ECF}" type="sibTrans" cxnId="{FCCC1350-9191-43F6-A7A6-F673074B8850}">
      <dgm:prSet/>
      <dgm:spPr/>
      <dgm:t>
        <a:bodyPr/>
        <a:lstStyle/>
        <a:p>
          <a:endParaRPr lang="en-US"/>
        </a:p>
      </dgm:t>
    </dgm:pt>
    <dgm:pt modelId="{B952E2B3-4A99-484C-BDC6-80D32C3024F5}">
      <dgm:prSet/>
      <dgm:spPr/>
      <dgm:t>
        <a:bodyPr/>
        <a:lstStyle/>
        <a:p>
          <a:r>
            <a:rPr lang="en-US"/>
            <a:t>Gather</a:t>
          </a:r>
        </a:p>
      </dgm:t>
    </dgm:pt>
    <dgm:pt modelId="{9290FA54-13B9-47BE-BFF5-C23E3B63771F}" type="parTrans" cxnId="{3E8C6FE6-4906-4E81-A1D7-1D470429A49C}">
      <dgm:prSet/>
      <dgm:spPr/>
      <dgm:t>
        <a:bodyPr/>
        <a:lstStyle/>
        <a:p>
          <a:endParaRPr lang="en-US"/>
        </a:p>
      </dgm:t>
    </dgm:pt>
    <dgm:pt modelId="{B40D88B6-C6EC-451A-B0DD-F7E360DA0260}" type="sibTrans" cxnId="{3E8C6FE6-4906-4E81-A1D7-1D470429A49C}">
      <dgm:prSet/>
      <dgm:spPr/>
      <dgm:t>
        <a:bodyPr/>
        <a:lstStyle/>
        <a:p>
          <a:endParaRPr lang="en-US"/>
        </a:p>
      </dgm:t>
    </dgm:pt>
    <dgm:pt modelId="{C4B971E5-7D4A-43D6-98E6-2A2F7030E6F0}">
      <dgm:prSet/>
      <dgm:spPr/>
      <dgm:t>
        <a:bodyPr/>
        <a:lstStyle/>
        <a:p>
          <a:r>
            <a:rPr lang="en-US"/>
            <a:t>2.2 Gather Business and Technical Requirements</a:t>
          </a:r>
        </a:p>
      </dgm:t>
    </dgm:pt>
    <dgm:pt modelId="{0DED4343-F6EC-4FC4-9356-F28B006084F0}" type="parTrans" cxnId="{CB3C3A6F-6E1F-44C6-9199-3B090EDD28A5}">
      <dgm:prSet/>
      <dgm:spPr/>
      <dgm:t>
        <a:bodyPr/>
        <a:lstStyle/>
        <a:p>
          <a:endParaRPr lang="en-US"/>
        </a:p>
      </dgm:t>
    </dgm:pt>
    <dgm:pt modelId="{A30B868B-9A95-425E-A3D1-7907D32D9654}" type="sibTrans" cxnId="{CB3C3A6F-6E1F-44C6-9199-3B090EDD28A5}">
      <dgm:prSet/>
      <dgm:spPr/>
      <dgm:t>
        <a:bodyPr/>
        <a:lstStyle/>
        <a:p>
          <a:endParaRPr lang="en-US"/>
        </a:p>
      </dgm:t>
    </dgm:pt>
    <dgm:pt modelId="{60FA4549-54D9-46A6-8F7B-40988BE86DBC}">
      <dgm:prSet/>
      <dgm:spPr/>
      <dgm:t>
        <a:bodyPr/>
        <a:lstStyle/>
        <a:p>
          <a:r>
            <a:rPr lang="en-US"/>
            <a:t>Analyze</a:t>
          </a:r>
        </a:p>
      </dgm:t>
    </dgm:pt>
    <dgm:pt modelId="{48271B50-7E9B-4400-8FE0-0F497B422F51}" type="parTrans" cxnId="{24C3094E-39A0-4141-A80C-A20D158C41E3}">
      <dgm:prSet/>
      <dgm:spPr/>
      <dgm:t>
        <a:bodyPr/>
        <a:lstStyle/>
        <a:p>
          <a:endParaRPr lang="en-US"/>
        </a:p>
      </dgm:t>
    </dgm:pt>
    <dgm:pt modelId="{2FBAED50-AB40-49B7-A7A2-8291AC29043A}" type="sibTrans" cxnId="{24C3094E-39A0-4141-A80C-A20D158C41E3}">
      <dgm:prSet/>
      <dgm:spPr/>
      <dgm:t>
        <a:bodyPr/>
        <a:lstStyle/>
        <a:p>
          <a:endParaRPr lang="en-US"/>
        </a:p>
      </dgm:t>
    </dgm:pt>
    <dgm:pt modelId="{67BD8820-3786-4525-A91B-875C9BC1DB57}">
      <dgm:prSet/>
      <dgm:spPr/>
      <dgm:t>
        <a:bodyPr/>
        <a:lstStyle/>
        <a:p>
          <a:r>
            <a:rPr lang="en-US"/>
            <a:t>2.3 Analyze Integration and Compliance Needs</a:t>
          </a:r>
        </a:p>
      </dgm:t>
    </dgm:pt>
    <dgm:pt modelId="{361D4D81-B44B-4E78-B129-18C136B93862}" type="parTrans" cxnId="{A20432BC-70B3-4F75-A6C0-2847786B4F48}">
      <dgm:prSet/>
      <dgm:spPr/>
      <dgm:t>
        <a:bodyPr/>
        <a:lstStyle/>
        <a:p>
          <a:endParaRPr lang="en-US"/>
        </a:p>
      </dgm:t>
    </dgm:pt>
    <dgm:pt modelId="{72CFACC1-AC28-4C5A-BD84-ACDAF6A30080}" type="sibTrans" cxnId="{A20432BC-70B3-4F75-A6C0-2847786B4F48}">
      <dgm:prSet/>
      <dgm:spPr/>
      <dgm:t>
        <a:bodyPr/>
        <a:lstStyle/>
        <a:p>
          <a:endParaRPr lang="en-US"/>
        </a:p>
      </dgm:t>
    </dgm:pt>
    <dgm:pt modelId="{95FB8014-417F-48A1-BAFD-17AD9A4B8340}" type="pres">
      <dgm:prSet presAssocID="{9ED62221-46A1-4CF3-AC22-62BC45A8D7C8}" presName="Name0" presStyleCnt="0">
        <dgm:presLayoutVars>
          <dgm:dir/>
          <dgm:animLvl val="lvl"/>
          <dgm:resizeHandles val="exact"/>
        </dgm:presLayoutVars>
      </dgm:prSet>
      <dgm:spPr/>
    </dgm:pt>
    <dgm:pt modelId="{F4D5DBC3-FEB1-44DC-BB1A-56DAA297FD2F}" type="pres">
      <dgm:prSet presAssocID="{60FA4549-54D9-46A6-8F7B-40988BE86DBC}" presName="boxAndChildren" presStyleCnt="0"/>
      <dgm:spPr/>
    </dgm:pt>
    <dgm:pt modelId="{2D6F1A38-B081-4645-BB52-BDD163E9A1D7}" type="pres">
      <dgm:prSet presAssocID="{60FA4549-54D9-46A6-8F7B-40988BE86DBC}" presName="parentTextBox" presStyleLbl="alignNode1" presStyleIdx="0" presStyleCnt="3"/>
      <dgm:spPr/>
    </dgm:pt>
    <dgm:pt modelId="{E9DB6684-D887-498C-9361-4C4C4F6E003D}" type="pres">
      <dgm:prSet presAssocID="{60FA4549-54D9-46A6-8F7B-40988BE86DBC}" presName="descendantBox" presStyleLbl="bgAccFollowNode1" presStyleIdx="0" presStyleCnt="3"/>
      <dgm:spPr/>
    </dgm:pt>
    <dgm:pt modelId="{F5D3B91B-4E2B-4E2C-8266-5BA92F676B9C}" type="pres">
      <dgm:prSet presAssocID="{B40D88B6-C6EC-451A-B0DD-F7E360DA0260}" presName="sp" presStyleCnt="0"/>
      <dgm:spPr/>
    </dgm:pt>
    <dgm:pt modelId="{98200AC8-51B5-4F5D-88D1-D4AFB21F9C9B}" type="pres">
      <dgm:prSet presAssocID="{B952E2B3-4A99-484C-BDC6-80D32C3024F5}" presName="arrowAndChildren" presStyleCnt="0"/>
      <dgm:spPr/>
    </dgm:pt>
    <dgm:pt modelId="{23A62949-939E-4246-AAB3-A68F1F63C57A}" type="pres">
      <dgm:prSet presAssocID="{B952E2B3-4A99-484C-BDC6-80D32C3024F5}" presName="parentTextArrow" presStyleLbl="node1" presStyleIdx="0" presStyleCnt="0"/>
      <dgm:spPr/>
    </dgm:pt>
    <dgm:pt modelId="{4FA30A2E-B715-44CD-A586-C3274335A8B2}" type="pres">
      <dgm:prSet presAssocID="{B952E2B3-4A99-484C-BDC6-80D32C3024F5}" presName="arrow" presStyleLbl="alignNode1" presStyleIdx="1" presStyleCnt="3"/>
      <dgm:spPr/>
    </dgm:pt>
    <dgm:pt modelId="{2F5CF1E9-6570-49C1-A222-E52728F6274D}" type="pres">
      <dgm:prSet presAssocID="{B952E2B3-4A99-484C-BDC6-80D32C3024F5}" presName="descendantArrow" presStyleLbl="bgAccFollowNode1" presStyleIdx="1" presStyleCnt="3"/>
      <dgm:spPr/>
    </dgm:pt>
    <dgm:pt modelId="{4CCFD76E-6919-4292-9343-A9043C9AF6DA}" type="pres">
      <dgm:prSet presAssocID="{995CD1CA-FB8B-4307-8019-B0F8F3934AE5}" presName="sp" presStyleCnt="0"/>
      <dgm:spPr/>
    </dgm:pt>
    <dgm:pt modelId="{9CEE1864-8A9D-4039-9EAE-62BFBB483F48}" type="pres">
      <dgm:prSet presAssocID="{B9BA761D-7F7A-4F6B-BF3C-9139127DC2FC}" presName="arrowAndChildren" presStyleCnt="0"/>
      <dgm:spPr/>
    </dgm:pt>
    <dgm:pt modelId="{DE39B170-8E37-40E2-A268-848FE6759B55}" type="pres">
      <dgm:prSet presAssocID="{B9BA761D-7F7A-4F6B-BF3C-9139127DC2FC}" presName="parentTextArrow" presStyleLbl="node1" presStyleIdx="0" presStyleCnt="0"/>
      <dgm:spPr/>
    </dgm:pt>
    <dgm:pt modelId="{B07C5AE8-93EE-4702-99E0-1D0891B32507}" type="pres">
      <dgm:prSet presAssocID="{B9BA761D-7F7A-4F6B-BF3C-9139127DC2FC}" presName="arrow" presStyleLbl="alignNode1" presStyleIdx="2" presStyleCnt="3"/>
      <dgm:spPr/>
    </dgm:pt>
    <dgm:pt modelId="{BB56CE22-0B71-41F1-BD1F-82A5ABDE3AED}" type="pres">
      <dgm:prSet presAssocID="{B9BA761D-7F7A-4F6B-BF3C-9139127DC2FC}" presName="descendantArrow" presStyleLbl="bgAccFollowNode1" presStyleIdx="2" presStyleCnt="3"/>
      <dgm:spPr/>
    </dgm:pt>
  </dgm:ptLst>
  <dgm:cxnLst>
    <dgm:cxn modelId="{8E0C1D0C-ECF7-4524-AE98-1D31E8A96565}" type="presOf" srcId="{B9BA761D-7F7A-4F6B-BF3C-9139127DC2FC}" destId="{DE39B170-8E37-40E2-A268-848FE6759B55}" srcOrd="0" destOrd="0" presId="urn:microsoft.com/office/officeart/2016/7/layout/VerticalDownArrowProcess"/>
    <dgm:cxn modelId="{87611619-A0BC-45D8-95F8-21ED9ED66561}" type="presOf" srcId="{67BD8820-3786-4525-A91B-875C9BC1DB57}" destId="{E9DB6684-D887-498C-9361-4C4C4F6E003D}" srcOrd="0" destOrd="0" presId="urn:microsoft.com/office/officeart/2016/7/layout/VerticalDownArrowProcess"/>
    <dgm:cxn modelId="{67F7C829-4168-4720-9B59-94BEAC76B636}" srcId="{9ED62221-46A1-4CF3-AC22-62BC45A8D7C8}" destId="{B9BA761D-7F7A-4F6B-BF3C-9139127DC2FC}" srcOrd="0" destOrd="0" parTransId="{B48F860D-910A-4F80-8753-6F75B9F031E7}" sibTransId="{995CD1CA-FB8B-4307-8019-B0F8F3934AE5}"/>
    <dgm:cxn modelId="{24C3094E-39A0-4141-A80C-A20D158C41E3}" srcId="{9ED62221-46A1-4CF3-AC22-62BC45A8D7C8}" destId="{60FA4549-54D9-46A6-8F7B-40988BE86DBC}" srcOrd="2" destOrd="0" parTransId="{48271B50-7E9B-4400-8FE0-0F497B422F51}" sibTransId="{2FBAED50-AB40-49B7-A7A2-8291AC29043A}"/>
    <dgm:cxn modelId="{CB3C3A6F-6E1F-44C6-9199-3B090EDD28A5}" srcId="{B952E2B3-4A99-484C-BDC6-80D32C3024F5}" destId="{C4B971E5-7D4A-43D6-98E6-2A2F7030E6F0}" srcOrd="0" destOrd="0" parTransId="{0DED4343-F6EC-4FC4-9356-F28B006084F0}" sibTransId="{A30B868B-9A95-425E-A3D1-7907D32D9654}"/>
    <dgm:cxn modelId="{FCCC1350-9191-43F6-A7A6-F673074B8850}" srcId="{B9BA761D-7F7A-4F6B-BF3C-9139127DC2FC}" destId="{9DDF567B-F73D-47F4-A80E-2677A8AAF363}" srcOrd="0" destOrd="0" parTransId="{E3F6A8D2-27ED-4BCB-8CD4-4476FAEB7ED1}" sibTransId="{1EF2C4FC-36F2-4617-A844-C1990ED92ECF}"/>
    <dgm:cxn modelId="{DFBC7B82-5B56-4045-8D1C-8A65E5EEC45B}" type="presOf" srcId="{9ED62221-46A1-4CF3-AC22-62BC45A8D7C8}" destId="{95FB8014-417F-48A1-BAFD-17AD9A4B8340}" srcOrd="0" destOrd="0" presId="urn:microsoft.com/office/officeart/2016/7/layout/VerticalDownArrowProcess"/>
    <dgm:cxn modelId="{72CC6699-AC61-4A7A-8998-B5A822E36DEC}" type="presOf" srcId="{B952E2B3-4A99-484C-BDC6-80D32C3024F5}" destId="{4FA30A2E-B715-44CD-A586-C3274335A8B2}" srcOrd="1" destOrd="0" presId="urn:microsoft.com/office/officeart/2016/7/layout/VerticalDownArrowProcess"/>
    <dgm:cxn modelId="{F1A7F69F-0992-443C-B215-C23765A6D267}" type="presOf" srcId="{9DDF567B-F73D-47F4-A80E-2677A8AAF363}" destId="{BB56CE22-0B71-41F1-BD1F-82A5ABDE3AED}" srcOrd="0" destOrd="0" presId="urn:microsoft.com/office/officeart/2016/7/layout/VerticalDownArrowProcess"/>
    <dgm:cxn modelId="{B5D390A2-7EDE-4CCE-9AE0-4D3B1832FFFB}" type="presOf" srcId="{B9BA761D-7F7A-4F6B-BF3C-9139127DC2FC}" destId="{B07C5AE8-93EE-4702-99E0-1D0891B32507}" srcOrd="1" destOrd="0" presId="urn:microsoft.com/office/officeart/2016/7/layout/VerticalDownArrowProcess"/>
    <dgm:cxn modelId="{A20432BC-70B3-4F75-A6C0-2847786B4F48}" srcId="{60FA4549-54D9-46A6-8F7B-40988BE86DBC}" destId="{67BD8820-3786-4525-A91B-875C9BC1DB57}" srcOrd="0" destOrd="0" parTransId="{361D4D81-B44B-4E78-B129-18C136B93862}" sibTransId="{72CFACC1-AC28-4C5A-BD84-ACDAF6A30080}"/>
    <dgm:cxn modelId="{CE3DE5D2-D0DF-4272-8DC4-BFF287F88777}" type="presOf" srcId="{B952E2B3-4A99-484C-BDC6-80D32C3024F5}" destId="{23A62949-939E-4246-AAB3-A68F1F63C57A}" srcOrd="0" destOrd="0" presId="urn:microsoft.com/office/officeart/2016/7/layout/VerticalDownArrowProcess"/>
    <dgm:cxn modelId="{3E8C6FE6-4906-4E81-A1D7-1D470429A49C}" srcId="{9ED62221-46A1-4CF3-AC22-62BC45A8D7C8}" destId="{B952E2B3-4A99-484C-BDC6-80D32C3024F5}" srcOrd="1" destOrd="0" parTransId="{9290FA54-13B9-47BE-BFF5-C23E3B63771F}" sibTransId="{B40D88B6-C6EC-451A-B0DD-F7E360DA0260}"/>
    <dgm:cxn modelId="{9F816CF2-B3DF-40BB-BCD7-0E35BB4E3CC5}" type="presOf" srcId="{60FA4549-54D9-46A6-8F7B-40988BE86DBC}" destId="{2D6F1A38-B081-4645-BB52-BDD163E9A1D7}" srcOrd="0" destOrd="0" presId="urn:microsoft.com/office/officeart/2016/7/layout/VerticalDownArrowProcess"/>
    <dgm:cxn modelId="{454EDBF2-EBAE-44A1-9685-7B5433AF18CF}" type="presOf" srcId="{C4B971E5-7D4A-43D6-98E6-2A2F7030E6F0}" destId="{2F5CF1E9-6570-49C1-A222-E52728F6274D}" srcOrd="0" destOrd="0" presId="urn:microsoft.com/office/officeart/2016/7/layout/VerticalDownArrowProcess"/>
    <dgm:cxn modelId="{33E17443-6620-427C-BEA8-86265687C760}" type="presParOf" srcId="{95FB8014-417F-48A1-BAFD-17AD9A4B8340}" destId="{F4D5DBC3-FEB1-44DC-BB1A-56DAA297FD2F}" srcOrd="0" destOrd="0" presId="urn:microsoft.com/office/officeart/2016/7/layout/VerticalDownArrowProcess"/>
    <dgm:cxn modelId="{72036778-C750-4ED2-B4E5-01370D4E947D}" type="presParOf" srcId="{F4D5DBC3-FEB1-44DC-BB1A-56DAA297FD2F}" destId="{2D6F1A38-B081-4645-BB52-BDD163E9A1D7}" srcOrd="0" destOrd="0" presId="urn:microsoft.com/office/officeart/2016/7/layout/VerticalDownArrowProcess"/>
    <dgm:cxn modelId="{B808A4E6-B2A6-4250-839F-B44B1B87A8F3}" type="presParOf" srcId="{F4D5DBC3-FEB1-44DC-BB1A-56DAA297FD2F}" destId="{E9DB6684-D887-498C-9361-4C4C4F6E003D}" srcOrd="1" destOrd="0" presId="urn:microsoft.com/office/officeart/2016/7/layout/VerticalDownArrowProcess"/>
    <dgm:cxn modelId="{B95FAE16-CE35-4EE7-A293-EC77D8034961}" type="presParOf" srcId="{95FB8014-417F-48A1-BAFD-17AD9A4B8340}" destId="{F5D3B91B-4E2B-4E2C-8266-5BA92F676B9C}" srcOrd="1" destOrd="0" presId="urn:microsoft.com/office/officeart/2016/7/layout/VerticalDownArrowProcess"/>
    <dgm:cxn modelId="{472F6233-1868-475A-90B0-D8AD860156FA}" type="presParOf" srcId="{95FB8014-417F-48A1-BAFD-17AD9A4B8340}" destId="{98200AC8-51B5-4F5D-88D1-D4AFB21F9C9B}" srcOrd="2" destOrd="0" presId="urn:microsoft.com/office/officeart/2016/7/layout/VerticalDownArrowProcess"/>
    <dgm:cxn modelId="{3DEE8902-E95B-4CC5-8B46-05956504517B}" type="presParOf" srcId="{98200AC8-51B5-4F5D-88D1-D4AFB21F9C9B}" destId="{23A62949-939E-4246-AAB3-A68F1F63C57A}" srcOrd="0" destOrd="0" presId="urn:microsoft.com/office/officeart/2016/7/layout/VerticalDownArrowProcess"/>
    <dgm:cxn modelId="{AF16DDE8-B2E0-402C-8AFF-8AC6031BFCEC}" type="presParOf" srcId="{98200AC8-51B5-4F5D-88D1-D4AFB21F9C9B}" destId="{4FA30A2E-B715-44CD-A586-C3274335A8B2}" srcOrd="1" destOrd="0" presId="urn:microsoft.com/office/officeart/2016/7/layout/VerticalDownArrowProcess"/>
    <dgm:cxn modelId="{737EB426-87A5-49E9-95F5-6057D839E2F4}" type="presParOf" srcId="{98200AC8-51B5-4F5D-88D1-D4AFB21F9C9B}" destId="{2F5CF1E9-6570-49C1-A222-E52728F6274D}" srcOrd="2" destOrd="0" presId="urn:microsoft.com/office/officeart/2016/7/layout/VerticalDownArrowProcess"/>
    <dgm:cxn modelId="{B4141524-BDCD-40AC-80C3-168ECD4FDE6F}" type="presParOf" srcId="{95FB8014-417F-48A1-BAFD-17AD9A4B8340}" destId="{4CCFD76E-6919-4292-9343-A9043C9AF6DA}" srcOrd="3" destOrd="0" presId="urn:microsoft.com/office/officeart/2016/7/layout/VerticalDownArrowProcess"/>
    <dgm:cxn modelId="{2F3D67AA-89A7-438E-98D0-AB2EF0DD6DE3}" type="presParOf" srcId="{95FB8014-417F-48A1-BAFD-17AD9A4B8340}" destId="{9CEE1864-8A9D-4039-9EAE-62BFBB483F48}" srcOrd="4" destOrd="0" presId="urn:microsoft.com/office/officeart/2016/7/layout/VerticalDownArrowProcess"/>
    <dgm:cxn modelId="{BDC28880-7EC2-4AF8-BA12-04A56E7B21AC}" type="presParOf" srcId="{9CEE1864-8A9D-4039-9EAE-62BFBB483F48}" destId="{DE39B170-8E37-40E2-A268-848FE6759B55}" srcOrd="0" destOrd="0" presId="urn:microsoft.com/office/officeart/2016/7/layout/VerticalDownArrowProcess"/>
    <dgm:cxn modelId="{6F0ABE75-1004-4A32-A1D9-A67D5222792C}" type="presParOf" srcId="{9CEE1864-8A9D-4039-9EAE-62BFBB483F48}" destId="{B07C5AE8-93EE-4702-99E0-1D0891B32507}" srcOrd="1" destOrd="0" presId="urn:microsoft.com/office/officeart/2016/7/layout/VerticalDownArrowProcess"/>
    <dgm:cxn modelId="{EF5B2167-FC81-4D4B-ACEA-89A2A4835A03}" type="presParOf" srcId="{9CEE1864-8A9D-4039-9EAE-62BFBB483F48}" destId="{BB56CE22-0B71-41F1-BD1F-82A5ABDE3AED}"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46554B7-9F27-47B9-97AE-F18D0EF3D63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1BEA53A-C33C-49C4-9543-1309C95D3FC8}">
      <dgm:prSet/>
      <dgm:spPr/>
      <dgm:t>
        <a:bodyPr/>
        <a:lstStyle/>
        <a:p>
          <a:r>
            <a:rPr lang="en-US"/>
            <a:t>3.1 Design Hybrid Cloud Reference Architecture </a:t>
          </a:r>
        </a:p>
      </dgm:t>
    </dgm:pt>
    <dgm:pt modelId="{D2701A66-BF6E-4E83-B781-7070AD6E9941}" type="parTrans" cxnId="{23A61361-8CFC-4827-88D9-344658A2722B}">
      <dgm:prSet/>
      <dgm:spPr/>
      <dgm:t>
        <a:bodyPr/>
        <a:lstStyle/>
        <a:p>
          <a:endParaRPr lang="en-US"/>
        </a:p>
      </dgm:t>
    </dgm:pt>
    <dgm:pt modelId="{C197A7E4-FFCE-4A81-8903-FD879B163B00}" type="sibTrans" cxnId="{23A61361-8CFC-4827-88D9-344658A2722B}">
      <dgm:prSet/>
      <dgm:spPr/>
      <dgm:t>
        <a:bodyPr/>
        <a:lstStyle/>
        <a:p>
          <a:endParaRPr lang="en-US"/>
        </a:p>
      </dgm:t>
    </dgm:pt>
    <dgm:pt modelId="{BA694B4C-2FFB-45C0-9BFC-87A23477C062}">
      <dgm:prSet/>
      <dgm:spPr/>
      <dgm:t>
        <a:bodyPr/>
        <a:lstStyle/>
        <a:p>
          <a:r>
            <a:rPr lang="en-US"/>
            <a:t>3.2 Develop Detailed Solution Design </a:t>
          </a:r>
        </a:p>
      </dgm:t>
    </dgm:pt>
    <dgm:pt modelId="{B482E960-13A3-4E9A-ACFB-92DCE91AC0BE}" type="parTrans" cxnId="{7DEEE1E9-B051-4F76-91CE-5819213D6C0D}">
      <dgm:prSet/>
      <dgm:spPr/>
      <dgm:t>
        <a:bodyPr/>
        <a:lstStyle/>
        <a:p>
          <a:endParaRPr lang="en-US"/>
        </a:p>
      </dgm:t>
    </dgm:pt>
    <dgm:pt modelId="{0C924AEC-49E6-4842-9D41-7B3427342549}" type="sibTrans" cxnId="{7DEEE1E9-B051-4F76-91CE-5819213D6C0D}">
      <dgm:prSet/>
      <dgm:spPr/>
      <dgm:t>
        <a:bodyPr/>
        <a:lstStyle/>
        <a:p>
          <a:endParaRPr lang="en-US"/>
        </a:p>
      </dgm:t>
    </dgm:pt>
    <dgm:pt modelId="{C1CFC515-E272-41B3-9783-8CB229ED5EFB}">
      <dgm:prSet/>
      <dgm:spPr/>
      <dgm:t>
        <a:bodyPr/>
        <a:lstStyle/>
        <a:p>
          <a:r>
            <a:rPr lang="en-US"/>
            <a:t>3.3 Conduct Proof of Concept</a:t>
          </a:r>
        </a:p>
      </dgm:t>
    </dgm:pt>
    <dgm:pt modelId="{D056577C-6CA6-47E7-BFCB-3A4986DE5DC2}" type="parTrans" cxnId="{DB909A60-0C33-46DF-AAA0-53AA64D65FAC}">
      <dgm:prSet/>
      <dgm:spPr/>
      <dgm:t>
        <a:bodyPr/>
        <a:lstStyle/>
        <a:p>
          <a:endParaRPr lang="en-US"/>
        </a:p>
      </dgm:t>
    </dgm:pt>
    <dgm:pt modelId="{472283D6-8E41-4FEE-96BF-2CB790C215B1}" type="sibTrans" cxnId="{DB909A60-0C33-46DF-AAA0-53AA64D65FAC}">
      <dgm:prSet/>
      <dgm:spPr/>
      <dgm:t>
        <a:bodyPr/>
        <a:lstStyle/>
        <a:p>
          <a:endParaRPr lang="en-US"/>
        </a:p>
      </dgm:t>
    </dgm:pt>
    <dgm:pt modelId="{BF7512D1-29AE-4723-8B9C-6A5BB246BED9}" type="pres">
      <dgm:prSet presAssocID="{546554B7-9F27-47B9-97AE-F18D0EF3D635}" presName="root" presStyleCnt="0">
        <dgm:presLayoutVars>
          <dgm:dir/>
          <dgm:resizeHandles val="exact"/>
        </dgm:presLayoutVars>
      </dgm:prSet>
      <dgm:spPr/>
    </dgm:pt>
    <dgm:pt modelId="{E5FCE29C-D0C2-4DE2-B5AA-A335F90EFD32}" type="pres">
      <dgm:prSet presAssocID="{E1BEA53A-C33C-49C4-9543-1309C95D3FC8}" presName="compNode" presStyleCnt="0"/>
      <dgm:spPr/>
    </dgm:pt>
    <dgm:pt modelId="{6E9AF8A2-3D8A-4F1D-889C-D12B45852DED}" type="pres">
      <dgm:prSet presAssocID="{E1BEA53A-C33C-49C4-9543-1309C95D3FC8}" presName="bgRect" presStyleLbl="bgShp" presStyleIdx="0" presStyleCnt="3"/>
      <dgm:spPr/>
    </dgm:pt>
    <dgm:pt modelId="{51B76517-1C66-4992-A318-C31524FB914A}" type="pres">
      <dgm:prSet presAssocID="{E1BEA53A-C33C-49C4-9543-1309C95D3FC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ud"/>
        </a:ext>
      </dgm:extLst>
    </dgm:pt>
    <dgm:pt modelId="{8016EF4C-FB94-4A7F-BF28-3EAB17D233A5}" type="pres">
      <dgm:prSet presAssocID="{E1BEA53A-C33C-49C4-9543-1309C95D3FC8}" presName="spaceRect" presStyleCnt="0"/>
      <dgm:spPr/>
    </dgm:pt>
    <dgm:pt modelId="{47F66CAC-2EDE-418D-95EF-33CCF04F9FCD}" type="pres">
      <dgm:prSet presAssocID="{E1BEA53A-C33C-49C4-9543-1309C95D3FC8}" presName="parTx" presStyleLbl="revTx" presStyleIdx="0" presStyleCnt="3">
        <dgm:presLayoutVars>
          <dgm:chMax val="0"/>
          <dgm:chPref val="0"/>
        </dgm:presLayoutVars>
      </dgm:prSet>
      <dgm:spPr/>
    </dgm:pt>
    <dgm:pt modelId="{A4D0681C-9CFE-42F7-8BF8-CAF022EED080}" type="pres">
      <dgm:prSet presAssocID="{C197A7E4-FFCE-4A81-8903-FD879B163B00}" presName="sibTrans" presStyleCnt="0"/>
      <dgm:spPr/>
    </dgm:pt>
    <dgm:pt modelId="{77C05826-3934-4FFC-B046-79C2FCBA9F4A}" type="pres">
      <dgm:prSet presAssocID="{BA694B4C-2FFB-45C0-9BFC-87A23477C062}" presName="compNode" presStyleCnt="0"/>
      <dgm:spPr/>
    </dgm:pt>
    <dgm:pt modelId="{D3D40014-A28B-41CC-80A7-335EF44ACC1D}" type="pres">
      <dgm:prSet presAssocID="{BA694B4C-2FFB-45C0-9BFC-87A23477C062}" presName="bgRect" presStyleLbl="bgShp" presStyleIdx="1" presStyleCnt="3"/>
      <dgm:spPr/>
    </dgm:pt>
    <dgm:pt modelId="{B10E810E-713D-4454-85DB-03404E2F287F}" type="pres">
      <dgm:prSet presAssocID="{BA694B4C-2FFB-45C0-9BFC-87A23477C06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bulb"/>
        </a:ext>
      </dgm:extLst>
    </dgm:pt>
    <dgm:pt modelId="{79736B04-4C50-4E04-879E-75FEAA68A9AB}" type="pres">
      <dgm:prSet presAssocID="{BA694B4C-2FFB-45C0-9BFC-87A23477C062}" presName="spaceRect" presStyleCnt="0"/>
      <dgm:spPr/>
    </dgm:pt>
    <dgm:pt modelId="{D9B3A2B5-0035-4CBF-8852-0F84DC5CC952}" type="pres">
      <dgm:prSet presAssocID="{BA694B4C-2FFB-45C0-9BFC-87A23477C062}" presName="parTx" presStyleLbl="revTx" presStyleIdx="1" presStyleCnt="3">
        <dgm:presLayoutVars>
          <dgm:chMax val="0"/>
          <dgm:chPref val="0"/>
        </dgm:presLayoutVars>
      </dgm:prSet>
      <dgm:spPr/>
    </dgm:pt>
    <dgm:pt modelId="{F41659C0-3A07-4D83-8181-158F784F39EE}" type="pres">
      <dgm:prSet presAssocID="{0C924AEC-49E6-4842-9D41-7B3427342549}" presName="sibTrans" presStyleCnt="0"/>
      <dgm:spPr/>
    </dgm:pt>
    <dgm:pt modelId="{D51124B4-50AC-4B9A-9F2D-73543398DE53}" type="pres">
      <dgm:prSet presAssocID="{C1CFC515-E272-41B3-9783-8CB229ED5EFB}" presName="compNode" presStyleCnt="0"/>
      <dgm:spPr/>
    </dgm:pt>
    <dgm:pt modelId="{F0F53D68-364B-4870-84FF-CDCA0F52EB21}" type="pres">
      <dgm:prSet presAssocID="{C1CFC515-E272-41B3-9783-8CB229ED5EFB}" presName="bgRect" presStyleLbl="bgShp" presStyleIdx="2" presStyleCnt="3"/>
      <dgm:spPr/>
    </dgm:pt>
    <dgm:pt modelId="{A78FC55A-1FDC-4F0E-9A1C-F5978DBDE730}" type="pres">
      <dgm:prSet presAssocID="{C1CFC515-E272-41B3-9783-8CB229ED5EF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42B1B0DE-2177-4323-B184-A3A26EAE98B0}" type="pres">
      <dgm:prSet presAssocID="{C1CFC515-E272-41B3-9783-8CB229ED5EFB}" presName="spaceRect" presStyleCnt="0"/>
      <dgm:spPr/>
    </dgm:pt>
    <dgm:pt modelId="{F24EC30F-736C-4EED-AA7C-6F6D7FDA2CA3}" type="pres">
      <dgm:prSet presAssocID="{C1CFC515-E272-41B3-9783-8CB229ED5EFB}" presName="parTx" presStyleLbl="revTx" presStyleIdx="2" presStyleCnt="3">
        <dgm:presLayoutVars>
          <dgm:chMax val="0"/>
          <dgm:chPref val="0"/>
        </dgm:presLayoutVars>
      </dgm:prSet>
      <dgm:spPr/>
    </dgm:pt>
  </dgm:ptLst>
  <dgm:cxnLst>
    <dgm:cxn modelId="{3221F00B-D4BD-4787-B598-86A76C66E9A7}" type="presOf" srcId="{546554B7-9F27-47B9-97AE-F18D0EF3D635}" destId="{BF7512D1-29AE-4723-8B9C-6A5BB246BED9}" srcOrd="0" destOrd="0" presId="urn:microsoft.com/office/officeart/2018/2/layout/IconVerticalSolidList"/>
    <dgm:cxn modelId="{641A8E1D-74A6-4E24-BD32-0597235C92DA}" type="presOf" srcId="{C1CFC515-E272-41B3-9783-8CB229ED5EFB}" destId="{F24EC30F-736C-4EED-AA7C-6F6D7FDA2CA3}" srcOrd="0" destOrd="0" presId="urn:microsoft.com/office/officeart/2018/2/layout/IconVerticalSolidList"/>
    <dgm:cxn modelId="{DB909A60-0C33-46DF-AAA0-53AA64D65FAC}" srcId="{546554B7-9F27-47B9-97AE-F18D0EF3D635}" destId="{C1CFC515-E272-41B3-9783-8CB229ED5EFB}" srcOrd="2" destOrd="0" parTransId="{D056577C-6CA6-47E7-BFCB-3A4986DE5DC2}" sibTransId="{472283D6-8E41-4FEE-96BF-2CB790C215B1}"/>
    <dgm:cxn modelId="{23A61361-8CFC-4827-88D9-344658A2722B}" srcId="{546554B7-9F27-47B9-97AE-F18D0EF3D635}" destId="{E1BEA53A-C33C-49C4-9543-1309C95D3FC8}" srcOrd="0" destOrd="0" parTransId="{D2701A66-BF6E-4E83-B781-7070AD6E9941}" sibTransId="{C197A7E4-FFCE-4A81-8903-FD879B163B00}"/>
    <dgm:cxn modelId="{FDE3D36E-54DD-4846-80EC-D67C2EE27664}" type="presOf" srcId="{BA694B4C-2FFB-45C0-9BFC-87A23477C062}" destId="{D9B3A2B5-0035-4CBF-8852-0F84DC5CC952}" srcOrd="0" destOrd="0" presId="urn:microsoft.com/office/officeart/2018/2/layout/IconVerticalSolidList"/>
    <dgm:cxn modelId="{D0A05A9F-3E03-4BDD-8242-401C368A7B45}" type="presOf" srcId="{E1BEA53A-C33C-49C4-9543-1309C95D3FC8}" destId="{47F66CAC-2EDE-418D-95EF-33CCF04F9FCD}" srcOrd="0" destOrd="0" presId="urn:microsoft.com/office/officeart/2018/2/layout/IconVerticalSolidList"/>
    <dgm:cxn modelId="{7DEEE1E9-B051-4F76-91CE-5819213D6C0D}" srcId="{546554B7-9F27-47B9-97AE-F18D0EF3D635}" destId="{BA694B4C-2FFB-45C0-9BFC-87A23477C062}" srcOrd="1" destOrd="0" parTransId="{B482E960-13A3-4E9A-ACFB-92DCE91AC0BE}" sibTransId="{0C924AEC-49E6-4842-9D41-7B3427342549}"/>
    <dgm:cxn modelId="{39FC3A3A-97ED-48A2-9A2C-77D947216600}" type="presParOf" srcId="{BF7512D1-29AE-4723-8B9C-6A5BB246BED9}" destId="{E5FCE29C-D0C2-4DE2-B5AA-A335F90EFD32}" srcOrd="0" destOrd="0" presId="urn:microsoft.com/office/officeart/2018/2/layout/IconVerticalSolidList"/>
    <dgm:cxn modelId="{F52B03CC-4E24-4C5D-BE4D-826C235BD894}" type="presParOf" srcId="{E5FCE29C-D0C2-4DE2-B5AA-A335F90EFD32}" destId="{6E9AF8A2-3D8A-4F1D-889C-D12B45852DED}" srcOrd="0" destOrd="0" presId="urn:microsoft.com/office/officeart/2018/2/layout/IconVerticalSolidList"/>
    <dgm:cxn modelId="{E57ECD00-6028-45C6-9960-7F415339F661}" type="presParOf" srcId="{E5FCE29C-D0C2-4DE2-B5AA-A335F90EFD32}" destId="{51B76517-1C66-4992-A318-C31524FB914A}" srcOrd="1" destOrd="0" presId="urn:microsoft.com/office/officeart/2018/2/layout/IconVerticalSolidList"/>
    <dgm:cxn modelId="{E4C3D3FC-E059-4DE9-BDE9-326E093254FE}" type="presParOf" srcId="{E5FCE29C-D0C2-4DE2-B5AA-A335F90EFD32}" destId="{8016EF4C-FB94-4A7F-BF28-3EAB17D233A5}" srcOrd="2" destOrd="0" presId="urn:microsoft.com/office/officeart/2018/2/layout/IconVerticalSolidList"/>
    <dgm:cxn modelId="{22A4671E-EEE0-42DE-967A-EC42526583C4}" type="presParOf" srcId="{E5FCE29C-D0C2-4DE2-B5AA-A335F90EFD32}" destId="{47F66CAC-2EDE-418D-95EF-33CCF04F9FCD}" srcOrd="3" destOrd="0" presId="urn:microsoft.com/office/officeart/2018/2/layout/IconVerticalSolidList"/>
    <dgm:cxn modelId="{D3498427-873C-4473-B5C0-0618C7561A4F}" type="presParOf" srcId="{BF7512D1-29AE-4723-8B9C-6A5BB246BED9}" destId="{A4D0681C-9CFE-42F7-8BF8-CAF022EED080}" srcOrd="1" destOrd="0" presId="urn:microsoft.com/office/officeart/2018/2/layout/IconVerticalSolidList"/>
    <dgm:cxn modelId="{42385D61-D149-4814-ACC0-5AC5A4ACE051}" type="presParOf" srcId="{BF7512D1-29AE-4723-8B9C-6A5BB246BED9}" destId="{77C05826-3934-4FFC-B046-79C2FCBA9F4A}" srcOrd="2" destOrd="0" presId="urn:microsoft.com/office/officeart/2018/2/layout/IconVerticalSolidList"/>
    <dgm:cxn modelId="{05F8A36D-3B1C-46D1-B9CF-226FE8CDDB2E}" type="presParOf" srcId="{77C05826-3934-4FFC-B046-79C2FCBA9F4A}" destId="{D3D40014-A28B-41CC-80A7-335EF44ACC1D}" srcOrd="0" destOrd="0" presId="urn:microsoft.com/office/officeart/2018/2/layout/IconVerticalSolidList"/>
    <dgm:cxn modelId="{A4328C35-B15E-4275-A49C-6A67550AED63}" type="presParOf" srcId="{77C05826-3934-4FFC-B046-79C2FCBA9F4A}" destId="{B10E810E-713D-4454-85DB-03404E2F287F}" srcOrd="1" destOrd="0" presId="urn:microsoft.com/office/officeart/2018/2/layout/IconVerticalSolidList"/>
    <dgm:cxn modelId="{1DBBB009-1E5F-4D47-9F41-91668917BFCA}" type="presParOf" srcId="{77C05826-3934-4FFC-B046-79C2FCBA9F4A}" destId="{79736B04-4C50-4E04-879E-75FEAA68A9AB}" srcOrd="2" destOrd="0" presId="urn:microsoft.com/office/officeart/2018/2/layout/IconVerticalSolidList"/>
    <dgm:cxn modelId="{69262966-8B9F-4D56-AEB7-5A74B9722FA7}" type="presParOf" srcId="{77C05826-3934-4FFC-B046-79C2FCBA9F4A}" destId="{D9B3A2B5-0035-4CBF-8852-0F84DC5CC952}" srcOrd="3" destOrd="0" presId="urn:microsoft.com/office/officeart/2018/2/layout/IconVerticalSolidList"/>
    <dgm:cxn modelId="{437BB67C-BFC7-414F-90D1-3911948F3864}" type="presParOf" srcId="{BF7512D1-29AE-4723-8B9C-6A5BB246BED9}" destId="{F41659C0-3A07-4D83-8181-158F784F39EE}" srcOrd="3" destOrd="0" presId="urn:microsoft.com/office/officeart/2018/2/layout/IconVerticalSolidList"/>
    <dgm:cxn modelId="{B5DB656A-13C2-42B3-BCC9-55A852695C6C}" type="presParOf" srcId="{BF7512D1-29AE-4723-8B9C-6A5BB246BED9}" destId="{D51124B4-50AC-4B9A-9F2D-73543398DE53}" srcOrd="4" destOrd="0" presId="urn:microsoft.com/office/officeart/2018/2/layout/IconVerticalSolidList"/>
    <dgm:cxn modelId="{A779648A-998A-4050-9639-EB9D617F34E8}" type="presParOf" srcId="{D51124B4-50AC-4B9A-9F2D-73543398DE53}" destId="{F0F53D68-364B-4870-84FF-CDCA0F52EB21}" srcOrd="0" destOrd="0" presId="urn:microsoft.com/office/officeart/2018/2/layout/IconVerticalSolidList"/>
    <dgm:cxn modelId="{47ACF2CC-A19E-4DAF-BD90-F87A86EC0CA9}" type="presParOf" srcId="{D51124B4-50AC-4B9A-9F2D-73543398DE53}" destId="{A78FC55A-1FDC-4F0E-9A1C-F5978DBDE730}" srcOrd="1" destOrd="0" presId="urn:microsoft.com/office/officeart/2018/2/layout/IconVerticalSolidList"/>
    <dgm:cxn modelId="{21F9DDC5-3199-4C78-B525-73E7EE39AE5E}" type="presParOf" srcId="{D51124B4-50AC-4B9A-9F2D-73543398DE53}" destId="{42B1B0DE-2177-4323-B184-A3A26EAE98B0}" srcOrd="2" destOrd="0" presId="urn:microsoft.com/office/officeart/2018/2/layout/IconVerticalSolidList"/>
    <dgm:cxn modelId="{458B441A-FEF4-47CC-83B1-D43AF9A4535B}" type="presParOf" srcId="{D51124B4-50AC-4B9A-9F2D-73543398DE53}" destId="{F24EC30F-736C-4EED-AA7C-6F6D7FDA2CA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4FC7AF8-19F0-4582-A3DA-47378F1373D4}"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DFE074A3-902D-4634-A3D9-68D310096493}">
      <dgm:prSet/>
      <dgm:spPr/>
      <dgm:t>
        <a:bodyPr/>
        <a:lstStyle/>
        <a:p>
          <a:r>
            <a:rPr lang="en-US"/>
            <a:t>Develop</a:t>
          </a:r>
        </a:p>
      </dgm:t>
    </dgm:pt>
    <dgm:pt modelId="{34DAC70A-AD5D-454D-8723-D90B38EAA612}" type="parTrans" cxnId="{BC2DF764-FB33-453C-9942-C82F2E497CBA}">
      <dgm:prSet/>
      <dgm:spPr/>
      <dgm:t>
        <a:bodyPr/>
        <a:lstStyle/>
        <a:p>
          <a:endParaRPr lang="en-US"/>
        </a:p>
      </dgm:t>
    </dgm:pt>
    <dgm:pt modelId="{E1EB15E9-4A0F-4488-89AF-4364E8AA81C5}" type="sibTrans" cxnId="{BC2DF764-FB33-453C-9942-C82F2E497CBA}">
      <dgm:prSet/>
      <dgm:spPr/>
      <dgm:t>
        <a:bodyPr/>
        <a:lstStyle/>
        <a:p>
          <a:endParaRPr lang="en-US"/>
        </a:p>
      </dgm:t>
    </dgm:pt>
    <dgm:pt modelId="{FE1A3707-EDC5-4732-AC80-12FC06FE2A69}">
      <dgm:prSet/>
      <dgm:spPr/>
      <dgm:t>
        <a:bodyPr/>
        <a:lstStyle/>
        <a:p>
          <a:r>
            <a:rPr lang="en-US"/>
            <a:t>6.1 Develop Comprehensive Test Plan</a:t>
          </a:r>
        </a:p>
      </dgm:t>
    </dgm:pt>
    <dgm:pt modelId="{0811EC46-AB98-4C87-84F3-DB1BA73FE398}" type="parTrans" cxnId="{E4DFE8F3-1D23-4F14-AEE9-00118240ED51}">
      <dgm:prSet/>
      <dgm:spPr/>
      <dgm:t>
        <a:bodyPr/>
        <a:lstStyle/>
        <a:p>
          <a:endParaRPr lang="en-US"/>
        </a:p>
      </dgm:t>
    </dgm:pt>
    <dgm:pt modelId="{6DC2EFBF-15DE-4A72-AE1C-EE984D1DDD1D}" type="sibTrans" cxnId="{E4DFE8F3-1D23-4F14-AEE9-00118240ED51}">
      <dgm:prSet/>
      <dgm:spPr/>
      <dgm:t>
        <a:bodyPr/>
        <a:lstStyle/>
        <a:p>
          <a:endParaRPr lang="en-US"/>
        </a:p>
      </dgm:t>
    </dgm:pt>
    <dgm:pt modelId="{5FAF919B-8893-4D46-B63A-AA48CEFD2470}">
      <dgm:prSet/>
      <dgm:spPr/>
      <dgm:t>
        <a:bodyPr/>
        <a:lstStyle/>
        <a:p>
          <a:r>
            <a:rPr lang="en-US"/>
            <a:t>Conduct</a:t>
          </a:r>
        </a:p>
      </dgm:t>
    </dgm:pt>
    <dgm:pt modelId="{7EDF45CB-415D-4DE9-B0FF-6844BE7F6772}" type="parTrans" cxnId="{01351A13-CA2E-44B8-A08D-E9991AAEC22A}">
      <dgm:prSet/>
      <dgm:spPr/>
      <dgm:t>
        <a:bodyPr/>
        <a:lstStyle/>
        <a:p>
          <a:endParaRPr lang="en-US"/>
        </a:p>
      </dgm:t>
    </dgm:pt>
    <dgm:pt modelId="{69F12C0A-E2F5-4493-A9C8-735DF41F90AA}" type="sibTrans" cxnId="{01351A13-CA2E-44B8-A08D-E9991AAEC22A}">
      <dgm:prSet/>
      <dgm:spPr/>
      <dgm:t>
        <a:bodyPr/>
        <a:lstStyle/>
        <a:p>
          <a:endParaRPr lang="en-US"/>
        </a:p>
      </dgm:t>
    </dgm:pt>
    <dgm:pt modelId="{B50A66B8-41EB-40AB-BC46-6B0CE90F9525}">
      <dgm:prSet/>
      <dgm:spPr/>
      <dgm:t>
        <a:bodyPr/>
        <a:lstStyle/>
        <a:p>
          <a:r>
            <a:rPr lang="en-US"/>
            <a:t>6.2 Conduct Functional Testing </a:t>
          </a:r>
        </a:p>
      </dgm:t>
    </dgm:pt>
    <dgm:pt modelId="{F85F145A-3DD3-4CAC-AB98-5B648D878EF9}" type="parTrans" cxnId="{86DF54C8-72D3-4A1D-A52A-368507DEE08F}">
      <dgm:prSet/>
      <dgm:spPr/>
      <dgm:t>
        <a:bodyPr/>
        <a:lstStyle/>
        <a:p>
          <a:endParaRPr lang="en-US"/>
        </a:p>
      </dgm:t>
    </dgm:pt>
    <dgm:pt modelId="{5ED38D98-8406-4E61-B070-67FB31587CB8}" type="sibTrans" cxnId="{86DF54C8-72D3-4A1D-A52A-368507DEE08F}">
      <dgm:prSet/>
      <dgm:spPr/>
      <dgm:t>
        <a:bodyPr/>
        <a:lstStyle/>
        <a:p>
          <a:endParaRPr lang="en-US"/>
        </a:p>
      </dgm:t>
    </dgm:pt>
    <dgm:pt modelId="{C7D8FFDC-BBA9-4399-8B0E-C33136D5D664}">
      <dgm:prSet/>
      <dgm:spPr/>
      <dgm:t>
        <a:bodyPr/>
        <a:lstStyle/>
        <a:p>
          <a:r>
            <a:rPr lang="en-US"/>
            <a:t>Perform</a:t>
          </a:r>
        </a:p>
      </dgm:t>
    </dgm:pt>
    <dgm:pt modelId="{DDC03AEE-42C1-4CB1-A25E-1106F811D561}" type="parTrans" cxnId="{5E52D3BA-F1B7-403B-9A63-D93F8FF13C79}">
      <dgm:prSet/>
      <dgm:spPr/>
      <dgm:t>
        <a:bodyPr/>
        <a:lstStyle/>
        <a:p>
          <a:endParaRPr lang="en-US"/>
        </a:p>
      </dgm:t>
    </dgm:pt>
    <dgm:pt modelId="{9DE5F2CB-C0BF-4D0F-9F4B-64998ACF50DF}" type="sibTrans" cxnId="{5E52D3BA-F1B7-403B-9A63-D93F8FF13C79}">
      <dgm:prSet/>
      <dgm:spPr/>
      <dgm:t>
        <a:bodyPr/>
        <a:lstStyle/>
        <a:p>
          <a:endParaRPr lang="en-US"/>
        </a:p>
      </dgm:t>
    </dgm:pt>
    <dgm:pt modelId="{C809F2FD-169D-427B-B3B5-70A22B197ED3}">
      <dgm:prSet/>
      <dgm:spPr/>
      <dgm:t>
        <a:bodyPr/>
        <a:lstStyle/>
        <a:p>
          <a:r>
            <a:rPr lang="en-US"/>
            <a:t>6.3 Perform Non-Functional Testing</a:t>
          </a:r>
        </a:p>
      </dgm:t>
    </dgm:pt>
    <dgm:pt modelId="{4448BFD7-4AA9-4BB4-8C70-3DADB17FF721}" type="parTrans" cxnId="{AB9D7146-ABD1-4008-B6DE-70E7E25F8C3F}">
      <dgm:prSet/>
      <dgm:spPr/>
      <dgm:t>
        <a:bodyPr/>
        <a:lstStyle/>
        <a:p>
          <a:endParaRPr lang="en-US"/>
        </a:p>
      </dgm:t>
    </dgm:pt>
    <dgm:pt modelId="{2D03141F-9204-48A7-8107-3AB393609015}" type="sibTrans" cxnId="{AB9D7146-ABD1-4008-B6DE-70E7E25F8C3F}">
      <dgm:prSet/>
      <dgm:spPr/>
      <dgm:t>
        <a:bodyPr/>
        <a:lstStyle/>
        <a:p>
          <a:endParaRPr lang="en-US"/>
        </a:p>
      </dgm:t>
    </dgm:pt>
    <dgm:pt modelId="{1F3055CC-2AF7-4A99-8315-4ECA768EE43B}" type="pres">
      <dgm:prSet presAssocID="{B4FC7AF8-19F0-4582-A3DA-47378F1373D4}" presName="Name0" presStyleCnt="0">
        <dgm:presLayoutVars>
          <dgm:dir/>
          <dgm:animLvl val="lvl"/>
          <dgm:resizeHandles val="exact"/>
        </dgm:presLayoutVars>
      </dgm:prSet>
      <dgm:spPr/>
    </dgm:pt>
    <dgm:pt modelId="{0725C0BA-0177-4791-BE4D-5C85966CDAC6}" type="pres">
      <dgm:prSet presAssocID="{DFE074A3-902D-4634-A3D9-68D310096493}" presName="composite" presStyleCnt="0"/>
      <dgm:spPr/>
    </dgm:pt>
    <dgm:pt modelId="{C410E487-9AD5-4C0D-922A-77AFA8B25B18}" type="pres">
      <dgm:prSet presAssocID="{DFE074A3-902D-4634-A3D9-68D310096493}" presName="parTx" presStyleLbl="alignNode1" presStyleIdx="0" presStyleCnt="3">
        <dgm:presLayoutVars>
          <dgm:chMax val="0"/>
          <dgm:chPref val="0"/>
        </dgm:presLayoutVars>
      </dgm:prSet>
      <dgm:spPr/>
    </dgm:pt>
    <dgm:pt modelId="{DAF301C9-ECA0-4043-AB21-09B2090A3CE1}" type="pres">
      <dgm:prSet presAssocID="{DFE074A3-902D-4634-A3D9-68D310096493}" presName="desTx" presStyleLbl="alignAccFollowNode1" presStyleIdx="0" presStyleCnt="3">
        <dgm:presLayoutVars/>
      </dgm:prSet>
      <dgm:spPr/>
    </dgm:pt>
    <dgm:pt modelId="{A31E48DA-082C-4025-9896-5AD624F13962}" type="pres">
      <dgm:prSet presAssocID="{E1EB15E9-4A0F-4488-89AF-4364E8AA81C5}" presName="space" presStyleCnt="0"/>
      <dgm:spPr/>
    </dgm:pt>
    <dgm:pt modelId="{865999EC-2A03-4A5D-8D68-E8035955AEC4}" type="pres">
      <dgm:prSet presAssocID="{5FAF919B-8893-4D46-B63A-AA48CEFD2470}" presName="composite" presStyleCnt="0"/>
      <dgm:spPr/>
    </dgm:pt>
    <dgm:pt modelId="{9D89E0EC-9D2A-4984-AEFF-72660AE4E965}" type="pres">
      <dgm:prSet presAssocID="{5FAF919B-8893-4D46-B63A-AA48CEFD2470}" presName="parTx" presStyleLbl="alignNode1" presStyleIdx="1" presStyleCnt="3">
        <dgm:presLayoutVars>
          <dgm:chMax val="0"/>
          <dgm:chPref val="0"/>
        </dgm:presLayoutVars>
      </dgm:prSet>
      <dgm:spPr/>
    </dgm:pt>
    <dgm:pt modelId="{709A1F61-DFEF-4692-8205-8109BA04E097}" type="pres">
      <dgm:prSet presAssocID="{5FAF919B-8893-4D46-B63A-AA48CEFD2470}" presName="desTx" presStyleLbl="alignAccFollowNode1" presStyleIdx="1" presStyleCnt="3">
        <dgm:presLayoutVars/>
      </dgm:prSet>
      <dgm:spPr/>
    </dgm:pt>
    <dgm:pt modelId="{3C67F5FD-ACD6-4033-80D7-D622B77BF226}" type="pres">
      <dgm:prSet presAssocID="{69F12C0A-E2F5-4493-A9C8-735DF41F90AA}" presName="space" presStyleCnt="0"/>
      <dgm:spPr/>
    </dgm:pt>
    <dgm:pt modelId="{30E66D62-D33F-4586-99C8-C71352BCE0DD}" type="pres">
      <dgm:prSet presAssocID="{C7D8FFDC-BBA9-4399-8B0E-C33136D5D664}" presName="composite" presStyleCnt="0"/>
      <dgm:spPr/>
    </dgm:pt>
    <dgm:pt modelId="{877E3EF2-0045-4DAF-BA3E-F9AD708B4859}" type="pres">
      <dgm:prSet presAssocID="{C7D8FFDC-BBA9-4399-8B0E-C33136D5D664}" presName="parTx" presStyleLbl="alignNode1" presStyleIdx="2" presStyleCnt="3">
        <dgm:presLayoutVars>
          <dgm:chMax val="0"/>
          <dgm:chPref val="0"/>
        </dgm:presLayoutVars>
      </dgm:prSet>
      <dgm:spPr/>
    </dgm:pt>
    <dgm:pt modelId="{2A753047-EA67-47BB-8860-1F45BD6BEAB6}" type="pres">
      <dgm:prSet presAssocID="{C7D8FFDC-BBA9-4399-8B0E-C33136D5D664}" presName="desTx" presStyleLbl="alignAccFollowNode1" presStyleIdx="2" presStyleCnt="3">
        <dgm:presLayoutVars/>
      </dgm:prSet>
      <dgm:spPr/>
    </dgm:pt>
  </dgm:ptLst>
  <dgm:cxnLst>
    <dgm:cxn modelId="{01351A13-CA2E-44B8-A08D-E9991AAEC22A}" srcId="{B4FC7AF8-19F0-4582-A3DA-47378F1373D4}" destId="{5FAF919B-8893-4D46-B63A-AA48CEFD2470}" srcOrd="1" destOrd="0" parTransId="{7EDF45CB-415D-4DE9-B0FF-6844BE7F6772}" sibTransId="{69F12C0A-E2F5-4493-A9C8-735DF41F90AA}"/>
    <dgm:cxn modelId="{11BDB733-9E48-47D6-A148-6C7DFE414BFD}" type="presOf" srcId="{C7D8FFDC-BBA9-4399-8B0E-C33136D5D664}" destId="{877E3EF2-0045-4DAF-BA3E-F9AD708B4859}" srcOrd="0" destOrd="0" presId="urn:microsoft.com/office/officeart/2016/7/layout/HorizontalActionList"/>
    <dgm:cxn modelId="{BC2DF764-FB33-453C-9942-C82F2E497CBA}" srcId="{B4FC7AF8-19F0-4582-A3DA-47378F1373D4}" destId="{DFE074A3-902D-4634-A3D9-68D310096493}" srcOrd="0" destOrd="0" parTransId="{34DAC70A-AD5D-454D-8723-D90B38EAA612}" sibTransId="{E1EB15E9-4A0F-4488-89AF-4364E8AA81C5}"/>
    <dgm:cxn modelId="{AB9D7146-ABD1-4008-B6DE-70E7E25F8C3F}" srcId="{C7D8FFDC-BBA9-4399-8B0E-C33136D5D664}" destId="{C809F2FD-169D-427B-B3B5-70A22B197ED3}" srcOrd="0" destOrd="0" parTransId="{4448BFD7-4AA9-4BB4-8C70-3DADB17FF721}" sibTransId="{2D03141F-9204-48A7-8107-3AB393609015}"/>
    <dgm:cxn modelId="{F725BA4A-B914-4ED0-B825-EBB402B99EF0}" type="presOf" srcId="{B4FC7AF8-19F0-4582-A3DA-47378F1373D4}" destId="{1F3055CC-2AF7-4A99-8315-4ECA768EE43B}" srcOrd="0" destOrd="0" presId="urn:microsoft.com/office/officeart/2016/7/layout/HorizontalActionList"/>
    <dgm:cxn modelId="{C0326352-D683-4A9A-A937-311644F4FD8B}" type="presOf" srcId="{DFE074A3-902D-4634-A3D9-68D310096493}" destId="{C410E487-9AD5-4C0D-922A-77AFA8B25B18}" srcOrd="0" destOrd="0" presId="urn:microsoft.com/office/officeart/2016/7/layout/HorizontalActionList"/>
    <dgm:cxn modelId="{5E52D3BA-F1B7-403B-9A63-D93F8FF13C79}" srcId="{B4FC7AF8-19F0-4582-A3DA-47378F1373D4}" destId="{C7D8FFDC-BBA9-4399-8B0E-C33136D5D664}" srcOrd="2" destOrd="0" parTransId="{DDC03AEE-42C1-4CB1-A25E-1106F811D561}" sibTransId="{9DE5F2CB-C0BF-4D0F-9F4B-64998ACF50DF}"/>
    <dgm:cxn modelId="{86DF54C8-72D3-4A1D-A52A-368507DEE08F}" srcId="{5FAF919B-8893-4D46-B63A-AA48CEFD2470}" destId="{B50A66B8-41EB-40AB-BC46-6B0CE90F9525}" srcOrd="0" destOrd="0" parTransId="{F85F145A-3DD3-4CAC-AB98-5B648D878EF9}" sibTransId="{5ED38D98-8406-4E61-B070-67FB31587CB8}"/>
    <dgm:cxn modelId="{2C4B0DE3-4815-4D98-8167-AA13FB7877E5}" type="presOf" srcId="{B50A66B8-41EB-40AB-BC46-6B0CE90F9525}" destId="{709A1F61-DFEF-4692-8205-8109BA04E097}" srcOrd="0" destOrd="0" presId="urn:microsoft.com/office/officeart/2016/7/layout/HorizontalActionList"/>
    <dgm:cxn modelId="{5F6503E6-6913-4F8C-90A6-C60294A7E5EC}" type="presOf" srcId="{5FAF919B-8893-4D46-B63A-AA48CEFD2470}" destId="{9D89E0EC-9D2A-4984-AEFF-72660AE4E965}" srcOrd="0" destOrd="0" presId="urn:microsoft.com/office/officeart/2016/7/layout/HorizontalActionList"/>
    <dgm:cxn modelId="{DBDFFEEC-36A2-49B1-88DD-6E6E280099F1}" type="presOf" srcId="{C809F2FD-169D-427B-B3B5-70A22B197ED3}" destId="{2A753047-EA67-47BB-8860-1F45BD6BEAB6}" srcOrd="0" destOrd="0" presId="urn:microsoft.com/office/officeart/2016/7/layout/HorizontalActionList"/>
    <dgm:cxn modelId="{E4DFE8F3-1D23-4F14-AEE9-00118240ED51}" srcId="{DFE074A3-902D-4634-A3D9-68D310096493}" destId="{FE1A3707-EDC5-4732-AC80-12FC06FE2A69}" srcOrd="0" destOrd="0" parTransId="{0811EC46-AB98-4C87-84F3-DB1BA73FE398}" sibTransId="{6DC2EFBF-15DE-4A72-AE1C-EE984D1DDD1D}"/>
    <dgm:cxn modelId="{85EF59FB-53EE-4147-926F-8E7B27F2A5A0}" type="presOf" srcId="{FE1A3707-EDC5-4732-AC80-12FC06FE2A69}" destId="{DAF301C9-ECA0-4043-AB21-09B2090A3CE1}" srcOrd="0" destOrd="0" presId="urn:microsoft.com/office/officeart/2016/7/layout/HorizontalActionList"/>
    <dgm:cxn modelId="{68C7BFD4-8117-4952-AA61-21AE5A3F577D}" type="presParOf" srcId="{1F3055CC-2AF7-4A99-8315-4ECA768EE43B}" destId="{0725C0BA-0177-4791-BE4D-5C85966CDAC6}" srcOrd="0" destOrd="0" presId="urn:microsoft.com/office/officeart/2016/7/layout/HorizontalActionList"/>
    <dgm:cxn modelId="{BBBABC60-FA1B-4ABB-81F1-06EA56ADF30A}" type="presParOf" srcId="{0725C0BA-0177-4791-BE4D-5C85966CDAC6}" destId="{C410E487-9AD5-4C0D-922A-77AFA8B25B18}" srcOrd="0" destOrd="0" presId="urn:microsoft.com/office/officeart/2016/7/layout/HorizontalActionList"/>
    <dgm:cxn modelId="{553C70A6-E2DC-4B60-A49A-13684606A529}" type="presParOf" srcId="{0725C0BA-0177-4791-BE4D-5C85966CDAC6}" destId="{DAF301C9-ECA0-4043-AB21-09B2090A3CE1}" srcOrd="1" destOrd="0" presId="urn:microsoft.com/office/officeart/2016/7/layout/HorizontalActionList"/>
    <dgm:cxn modelId="{DE0D496D-4396-4A85-8724-112E6F8911E9}" type="presParOf" srcId="{1F3055CC-2AF7-4A99-8315-4ECA768EE43B}" destId="{A31E48DA-082C-4025-9896-5AD624F13962}" srcOrd="1" destOrd="0" presId="urn:microsoft.com/office/officeart/2016/7/layout/HorizontalActionList"/>
    <dgm:cxn modelId="{5EF303E0-C4F7-453B-920F-0751E8BD4789}" type="presParOf" srcId="{1F3055CC-2AF7-4A99-8315-4ECA768EE43B}" destId="{865999EC-2A03-4A5D-8D68-E8035955AEC4}" srcOrd="2" destOrd="0" presId="urn:microsoft.com/office/officeart/2016/7/layout/HorizontalActionList"/>
    <dgm:cxn modelId="{AF27D7A0-5209-46A7-869D-AB78B5F29D17}" type="presParOf" srcId="{865999EC-2A03-4A5D-8D68-E8035955AEC4}" destId="{9D89E0EC-9D2A-4984-AEFF-72660AE4E965}" srcOrd="0" destOrd="0" presId="urn:microsoft.com/office/officeart/2016/7/layout/HorizontalActionList"/>
    <dgm:cxn modelId="{C250BE73-7DCC-426B-A9F2-A8C08D1D34E0}" type="presParOf" srcId="{865999EC-2A03-4A5D-8D68-E8035955AEC4}" destId="{709A1F61-DFEF-4692-8205-8109BA04E097}" srcOrd="1" destOrd="0" presId="urn:microsoft.com/office/officeart/2016/7/layout/HorizontalActionList"/>
    <dgm:cxn modelId="{DA2179F0-6838-4FC6-B572-C040780E95E7}" type="presParOf" srcId="{1F3055CC-2AF7-4A99-8315-4ECA768EE43B}" destId="{3C67F5FD-ACD6-4033-80D7-D622B77BF226}" srcOrd="3" destOrd="0" presId="urn:microsoft.com/office/officeart/2016/7/layout/HorizontalActionList"/>
    <dgm:cxn modelId="{A97141CE-496F-46D3-99C3-9FD27289C222}" type="presParOf" srcId="{1F3055CC-2AF7-4A99-8315-4ECA768EE43B}" destId="{30E66D62-D33F-4586-99C8-C71352BCE0DD}" srcOrd="4" destOrd="0" presId="urn:microsoft.com/office/officeart/2016/7/layout/HorizontalActionList"/>
    <dgm:cxn modelId="{50532146-20D3-4719-9005-A4B2410D8BFA}" type="presParOf" srcId="{30E66D62-D33F-4586-99C8-C71352BCE0DD}" destId="{877E3EF2-0045-4DAF-BA3E-F9AD708B4859}" srcOrd="0" destOrd="0" presId="urn:microsoft.com/office/officeart/2016/7/layout/HorizontalActionList"/>
    <dgm:cxn modelId="{DCA15EA8-ECC9-4ED9-BF40-C4F40DF48A5D}" type="presParOf" srcId="{30E66D62-D33F-4586-99C8-C71352BCE0DD}" destId="{2A753047-EA67-47BB-8860-1F45BD6BEAB6}" srcOrd="1" destOrd="0" presId="urn:microsoft.com/office/officeart/2016/7/layout/Horizontal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4FEDBFE-6CD8-4BE9-B47C-2EC745B4A6A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053D638-3135-458E-B07A-B4B873F2EC49}">
      <dgm:prSet/>
      <dgm:spPr/>
      <dgm:t>
        <a:bodyPr/>
        <a:lstStyle/>
        <a:p>
          <a:r>
            <a:rPr lang="en-US"/>
            <a:t>7.1 Finalize Deployment and Cutover </a:t>
          </a:r>
        </a:p>
      </dgm:t>
    </dgm:pt>
    <dgm:pt modelId="{97916CE3-78E9-4AB6-BC3F-3EE64607B918}" type="parTrans" cxnId="{F5218784-CF72-4C1C-951C-0F1CEC2CDCD7}">
      <dgm:prSet/>
      <dgm:spPr/>
      <dgm:t>
        <a:bodyPr/>
        <a:lstStyle/>
        <a:p>
          <a:endParaRPr lang="en-US"/>
        </a:p>
      </dgm:t>
    </dgm:pt>
    <dgm:pt modelId="{824D2E88-5963-464B-95B3-3B229738C745}" type="sibTrans" cxnId="{F5218784-CF72-4C1C-951C-0F1CEC2CDCD7}">
      <dgm:prSet/>
      <dgm:spPr/>
      <dgm:t>
        <a:bodyPr/>
        <a:lstStyle/>
        <a:p>
          <a:endParaRPr lang="en-US"/>
        </a:p>
      </dgm:t>
    </dgm:pt>
    <dgm:pt modelId="{1D61A5C7-7F40-4A7D-AC00-6D276E7850F7}">
      <dgm:prSet/>
      <dgm:spPr/>
      <dgm:t>
        <a:bodyPr/>
        <a:lstStyle/>
        <a:p>
          <a:r>
            <a:rPr lang="en-US"/>
            <a:t>7.2 Provide End-User Support </a:t>
          </a:r>
        </a:p>
      </dgm:t>
    </dgm:pt>
    <dgm:pt modelId="{0ADD8765-113C-47FA-8942-A44831F17022}" type="parTrans" cxnId="{5C9B2988-A119-4FAE-BDC0-3D2DFDCB21FF}">
      <dgm:prSet/>
      <dgm:spPr/>
      <dgm:t>
        <a:bodyPr/>
        <a:lstStyle/>
        <a:p>
          <a:endParaRPr lang="en-US"/>
        </a:p>
      </dgm:t>
    </dgm:pt>
    <dgm:pt modelId="{D7296130-A6B7-456F-89A4-0CD83E132D31}" type="sibTrans" cxnId="{5C9B2988-A119-4FAE-BDC0-3D2DFDCB21FF}">
      <dgm:prSet/>
      <dgm:spPr/>
      <dgm:t>
        <a:bodyPr/>
        <a:lstStyle/>
        <a:p>
          <a:endParaRPr lang="en-US"/>
        </a:p>
      </dgm:t>
    </dgm:pt>
    <dgm:pt modelId="{CA8694F1-8637-4AFA-836C-A03FCB84C135}">
      <dgm:prSet/>
      <dgm:spPr/>
      <dgm:t>
        <a:bodyPr/>
        <a:lstStyle/>
        <a:p>
          <a:r>
            <a:rPr lang="en-US"/>
            <a:t>7.3 Conduct Post-Implementation Review</a:t>
          </a:r>
        </a:p>
      </dgm:t>
    </dgm:pt>
    <dgm:pt modelId="{17471115-4A49-47A9-9A3D-590BCE3E4174}" type="parTrans" cxnId="{37E9CEA4-4397-4694-9651-47875471394E}">
      <dgm:prSet/>
      <dgm:spPr/>
      <dgm:t>
        <a:bodyPr/>
        <a:lstStyle/>
        <a:p>
          <a:endParaRPr lang="en-US"/>
        </a:p>
      </dgm:t>
    </dgm:pt>
    <dgm:pt modelId="{006A46C5-7046-4300-8F77-8DC877A0B54E}" type="sibTrans" cxnId="{37E9CEA4-4397-4694-9651-47875471394E}">
      <dgm:prSet/>
      <dgm:spPr/>
      <dgm:t>
        <a:bodyPr/>
        <a:lstStyle/>
        <a:p>
          <a:endParaRPr lang="en-US"/>
        </a:p>
      </dgm:t>
    </dgm:pt>
    <dgm:pt modelId="{DC5C6527-75B0-4D33-94C9-568735D49E9C}" type="pres">
      <dgm:prSet presAssocID="{E4FEDBFE-6CD8-4BE9-B47C-2EC745B4A6AE}" presName="root" presStyleCnt="0">
        <dgm:presLayoutVars>
          <dgm:dir/>
          <dgm:resizeHandles val="exact"/>
        </dgm:presLayoutVars>
      </dgm:prSet>
      <dgm:spPr/>
    </dgm:pt>
    <dgm:pt modelId="{7FCC98C6-B3D4-4E81-9A9B-60E8F5265F6D}" type="pres">
      <dgm:prSet presAssocID="{8053D638-3135-458E-B07A-B4B873F2EC49}" presName="compNode" presStyleCnt="0"/>
      <dgm:spPr/>
    </dgm:pt>
    <dgm:pt modelId="{67788EBF-1E9E-4154-9DC1-9E1C95327AC8}" type="pres">
      <dgm:prSet presAssocID="{8053D638-3135-458E-B07A-B4B873F2EC49}" presName="bgRect" presStyleLbl="bgShp" presStyleIdx="0" presStyleCnt="3"/>
      <dgm:spPr/>
    </dgm:pt>
    <dgm:pt modelId="{A5551312-09D1-4FF4-8EE9-1782F3AE1AE3}" type="pres">
      <dgm:prSet presAssocID="{8053D638-3135-458E-B07A-B4B873F2EC4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2E2074FB-71C6-492F-9C8B-D79551BAE302}" type="pres">
      <dgm:prSet presAssocID="{8053D638-3135-458E-B07A-B4B873F2EC49}" presName="spaceRect" presStyleCnt="0"/>
      <dgm:spPr/>
    </dgm:pt>
    <dgm:pt modelId="{6C54680A-CC98-4B61-8A49-BAE710B31015}" type="pres">
      <dgm:prSet presAssocID="{8053D638-3135-458E-B07A-B4B873F2EC49}" presName="parTx" presStyleLbl="revTx" presStyleIdx="0" presStyleCnt="3">
        <dgm:presLayoutVars>
          <dgm:chMax val="0"/>
          <dgm:chPref val="0"/>
        </dgm:presLayoutVars>
      </dgm:prSet>
      <dgm:spPr/>
    </dgm:pt>
    <dgm:pt modelId="{7E96F23C-FDB8-4A27-A8F1-D5377E46844E}" type="pres">
      <dgm:prSet presAssocID="{824D2E88-5963-464B-95B3-3B229738C745}" presName="sibTrans" presStyleCnt="0"/>
      <dgm:spPr/>
    </dgm:pt>
    <dgm:pt modelId="{9AD26C6B-D1C7-493D-8DBD-418E7467A720}" type="pres">
      <dgm:prSet presAssocID="{1D61A5C7-7F40-4A7D-AC00-6D276E7850F7}" presName="compNode" presStyleCnt="0"/>
      <dgm:spPr/>
    </dgm:pt>
    <dgm:pt modelId="{BB08A397-E618-4E7C-AC10-DB983CFF92E1}" type="pres">
      <dgm:prSet presAssocID="{1D61A5C7-7F40-4A7D-AC00-6D276E7850F7}" presName="bgRect" presStyleLbl="bgShp" presStyleIdx="1" presStyleCnt="3"/>
      <dgm:spPr/>
    </dgm:pt>
    <dgm:pt modelId="{4A411C87-B368-4D74-9EE9-39255EE9D430}" type="pres">
      <dgm:prSet presAssocID="{1D61A5C7-7F40-4A7D-AC00-6D276E7850F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ll center"/>
        </a:ext>
      </dgm:extLst>
    </dgm:pt>
    <dgm:pt modelId="{43FB165D-BAFB-45CB-A3DA-559941C7C4EF}" type="pres">
      <dgm:prSet presAssocID="{1D61A5C7-7F40-4A7D-AC00-6D276E7850F7}" presName="spaceRect" presStyleCnt="0"/>
      <dgm:spPr/>
    </dgm:pt>
    <dgm:pt modelId="{B3D00337-BC27-46A3-861A-085D18B5796D}" type="pres">
      <dgm:prSet presAssocID="{1D61A5C7-7F40-4A7D-AC00-6D276E7850F7}" presName="parTx" presStyleLbl="revTx" presStyleIdx="1" presStyleCnt="3">
        <dgm:presLayoutVars>
          <dgm:chMax val="0"/>
          <dgm:chPref val="0"/>
        </dgm:presLayoutVars>
      </dgm:prSet>
      <dgm:spPr/>
    </dgm:pt>
    <dgm:pt modelId="{7FC05A85-DE71-461D-8ABE-51E6A9969254}" type="pres">
      <dgm:prSet presAssocID="{D7296130-A6B7-456F-89A4-0CD83E132D31}" presName="sibTrans" presStyleCnt="0"/>
      <dgm:spPr/>
    </dgm:pt>
    <dgm:pt modelId="{C8B1AB22-9614-43BC-A82F-1C0DF1C1976D}" type="pres">
      <dgm:prSet presAssocID="{CA8694F1-8637-4AFA-836C-A03FCB84C135}" presName="compNode" presStyleCnt="0"/>
      <dgm:spPr/>
    </dgm:pt>
    <dgm:pt modelId="{707B851A-A81D-4ADE-A4DA-016791709270}" type="pres">
      <dgm:prSet presAssocID="{CA8694F1-8637-4AFA-836C-A03FCB84C135}" presName="bgRect" presStyleLbl="bgShp" presStyleIdx="2" presStyleCnt="3"/>
      <dgm:spPr/>
    </dgm:pt>
    <dgm:pt modelId="{ED330DCA-289A-4FA1-B2C5-949E6FC939DF}" type="pres">
      <dgm:prSet presAssocID="{CA8694F1-8637-4AFA-836C-A03FCB84C13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 List"/>
        </a:ext>
      </dgm:extLst>
    </dgm:pt>
    <dgm:pt modelId="{7A6B73E8-2FD3-4E0B-8AFA-C0874E9BB50D}" type="pres">
      <dgm:prSet presAssocID="{CA8694F1-8637-4AFA-836C-A03FCB84C135}" presName="spaceRect" presStyleCnt="0"/>
      <dgm:spPr/>
    </dgm:pt>
    <dgm:pt modelId="{9A9F07EB-06E1-4A8C-BDE6-75E16F9B9DC7}" type="pres">
      <dgm:prSet presAssocID="{CA8694F1-8637-4AFA-836C-A03FCB84C135}" presName="parTx" presStyleLbl="revTx" presStyleIdx="2" presStyleCnt="3">
        <dgm:presLayoutVars>
          <dgm:chMax val="0"/>
          <dgm:chPref val="0"/>
        </dgm:presLayoutVars>
      </dgm:prSet>
      <dgm:spPr/>
    </dgm:pt>
  </dgm:ptLst>
  <dgm:cxnLst>
    <dgm:cxn modelId="{98D78F2D-A10A-4652-99D0-C1C1B14856D6}" type="presOf" srcId="{CA8694F1-8637-4AFA-836C-A03FCB84C135}" destId="{9A9F07EB-06E1-4A8C-BDE6-75E16F9B9DC7}" srcOrd="0" destOrd="0" presId="urn:microsoft.com/office/officeart/2018/2/layout/IconVerticalSolidList"/>
    <dgm:cxn modelId="{AFDD7680-B6AA-4B2E-9387-AF934D54C87E}" type="presOf" srcId="{E4FEDBFE-6CD8-4BE9-B47C-2EC745B4A6AE}" destId="{DC5C6527-75B0-4D33-94C9-568735D49E9C}" srcOrd="0" destOrd="0" presId="urn:microsoft.com/office/officeart/2018/2/layout/IconVerticalSolidList"/>
    <dgm:cxn modelId="{F5218784-CF72-4C1C-951C-0F1CEC2CDCD7}" srcId="{E4FEDBFE-6CD8-4BE9-B47C-2EC745B4A6AE}" destId="{8053D638-3135-458E-B07A-B4B873F2EC49}" srcOrd="0" destOrd="0" parTransId="{97916CE3-78E9-4AB6-BC3F-3EE64607B918}" sibTransId="{824D2E88-5963-464B-95B3-3B229738C745}"/>
    <dgm:cxn modelId="{5C9B2988-A119-4FAE-BDC0-3D2DFDCB21FF}" srcId="{E4FEDBFE-6CD8-4BE9-B47C-2EC745B4A6AE}" destId="{1D61A5C7-7F40-4A7D-AC00-6D276E7850F7}" srcOrd="1" destOrd="0" parTransId="{0ADD8765-113C-47FA-8942-A44831F17022}" sibTransId="{D7296130-A6B7-456F-89A4-0CD83E132D31}"/>
    <dgm:cxn modelId="{0D369188-2F3A-475F-9C01-6BC752A1F947}" type="presOf" srcId="{8053D638-3135-458E-B07A-B4B873F2EC49}" destId="{6C54680A-CC98-4B61-8A49-BAE710B31015}" srcOrd="0" destOrd="0" presId="urn:microsoft.com/office/officeart/2018/2/layout/IconVerticalSolidList"/>
    <dgm:cxn modelId="{37E9CEA4-4397-4694-9651-47875471394E}" srcId="{E4FEDBFE-6CD8-4BE9-B47C-2EC745B4A6AE}" destId="{CA8694F1-8637-4AFA-836C-A03FCB84C135}" srcOrd="2" destOrd="0" parTransId="{17471115-4A49-47A9-9A3D-590BCE3E4174}" sibTransId="{006A46C5-7046-4300-8F77-8DC877A0B54E}"/>
    <dgm:cxn modelId="{099346C4-8995-45A4-A168-7B1DE9F0983F}" type="presOf" srcId="{1D61A5C7-7F40-4A7D-AC00-6D276E7850F7}" destId="{B3D00337-BC27-46A3-861A-085D18B5796D}" srcOrd="0" destOrd="0" presId="urn:microsoft.com/office/officeart/2018/2/layout/IconVerticalSolidList"/>
    <dgm:cxn modelId="{166689AF-CE13-4057-A5DC-CABB23FDFEAC}" type="presParOf" srcId="{DC5C6527-75B0-4D33-94C9-568735D49E9C}" destId="{7FCC98C6-B3D4-4E81-9A9B-60E8F5265F6D}" srcOrd="0" destOrd="0" presId="urn:microsoft.com/office/officeart/2018/2/layout/IconVerticalSolidList"/>
    <dgm:cxn modelId="{4932F26D-3D1E-4D21-AE3B-4E9338585572}" type="presParOf" srcId="{7FCC98C6-B3D4-4E81-9A9B-60E8F5265F6D}" destId="{67788EBF-1E9E-4154-9DC1-9E1C95327AC8}" srcOrd="0" destOrd="0" presId="urn:microsoft.com/office/officeart/2018/2/layout/IconVerticalSolidList"/>
    <dgm:cxn modelId="{8F537C33-A27C-4A24-ACF1-2005D16873F5}" type="presParOf" srcId="{7FCC98C6-B3D4-4E81-9A9B-60E8F5265F6D}" destId="{A5551312-09D1-4FF4-8EE9-1782F3AE1AE3}" srcOrd="1" destOrd="0" presId="urn:microsoft.com/office/officeart/2018/2/layout/IconVerticalSolidList"/>
    <dgm:cxn modelId="{3486188E-119A-4D97-A556-89DE5EEBD9F2}" type="presParOf" srcId="{7FCC98C6-B3D4-4E81-9A9B-60E8F5265F6D}" destId="{2E2074FB-71C6-492F-9C8B-D79551BAE302}" srcOrd="2" destOrd="0" presId="urn:microsoft.com/office/officeart/2018/2/layout/IconVerticalSolidList"/>
    <dgm:cxn modelId="{97A57841-A399-45E9-B26A-055FFBC94967}" type="presParOf" srcId="{7FCC98C6-B3D4-4E81-9A9B-60E8F5265F6D}" destId="{6C54680A-CC98-4B61-8A49-BAE710B31015}" srcOrd="3" destOrd="0" presId="urn:microsoft.com/office/officeart/2018/2/layout/IconVerticalSolidList"/>
    <dgm:cxn modelId="{D2241375-FD57-4722-8066-44BC7FFEE87C}" type="presParOf" srcId="{DC5C6527-75B0-4D33-94C9-568735D49E9C}" destId="{7E96F23C-FDB8-4A27-A8F1-D5377E46844E}" srcOrd="1" destOrd="0" presId="urn:microsoft.com/office/officeart/2018/2/layout/IconVerticalSolidList"/>
    <dgm:cxn modelId="{0E9704B7-CD96-42C1-8DCD-0B90786E92DE}" type="presParOf" srcId="{DC5C6527-75B0-4D33-94C9-568735D49E9C}" destId="{9AD26C6B-D1C7-493D-8DBD-418E7467A720}" srcOrd="2" destOrd="0" presId="urn:microsoft.com/office/officeart/2018/2/layout/IconVerticalSolidList"/>
    <dgm:cxn modelId="{E38DB252-7812-40BB-8F2C-9D58BA7786F2}" type="presParOf" srcId="{9AD26C6B-D1C7-493D-8DBD-418E7467A720}" destId="{BB08A397-E618-4E7C-AC10-DB983CFF92E1}" srcOrd="0" destOrd="0" presId="urn:microsoft.com/office/officeart/2018/2/layout/IconVerticalSolidList"/>
    <dgm:cxn modelId="{23C2B3F8-24FD-4763-8459-2B86B0ADAFFB}" type="presParOf" srcId="{9AD26C6B-D1C7-493D-8DBD-418E7467A720}" destId="{4A411C87-B368-4D74-9EE9-39255EE9D430}" srcOrd="1" destOrd="0" presId="urn:microsoft.com/office/officeart/2018/2/layout/IconVerticalSolidList"/>
    <dgm:cxn modelId="{24B1A038-C3B7-4A05-80BC-C03AA7AD168B}" type="presParOf" srcId="{9AD26C6B-D1C7-493D-8DBD-418E7467A720}" destId="{43FB165D-BAFB-45CB-A3DA-559941C7C4EF}" srcOrd="2" destOrd="0" presId="urn:microsoft.com/office/officeart/2018/2/layout/IconVerticalSolidList"/>
    <dgm:cxn modelId="{DE5DA041-B328-4F00-A5AA-650BD69B75C7}" type="presParOf" srcId="{9AD26C6B-D1C7-493D-8DBD-418E7467A720}" destId="{B3D00337-BC27-46A3-861A-085D18B5796D}" srcOrd="3" destOrd="0" presId="urn:microsoft.com/office/officeart/2018/2/layout/IconVerticalSolidList"/>
    <dgm:cxn modelId="{95C04961-A6CA-4C32-916A-4910F9721036}" type="presParOf" srcId="{DC5C6527-75B0-4D33-94C9-568735D49E9C}" destId="{7FC05A85-DE71-461D-8ABE-51E6A9969254}" srcOrd="3" destOrd="0" presId="urn:microsoft.com/office/officeart/2018/2/layout/IconVerticalSolidList"/>
    <dgm:cxn modelId="{FBE70092-6852-41EB-9086-61B0B90935E2}" type="presParOf" srcId="{DC5C6527-75B0-4D33-94C9-568735D49E9C}" destId="{C8B1AB22-9614-43BC-A82F-1C0DF1C1976D}" srcOrd="4" destOrd="0" presId="urn:microsoft.com/office/officeart/2018/2/layout/IconVerticalSolidList"/>
    <dgm:cxn modelId="{14BBC733-C7E6-46F8-AECF-E62A159572FA}" type="presParOf" srcId="{C8B1AB22-9614-43BC-A82F-1C0DF1C1976D}" destId="{707B851A-A81D-4ADE-A4DA-016791709270}" srcOrd="0" destOrd="0" presId="urn:microsoft.com/office/officeart/2018/2/layout/IconVerticalSolidList"/>
    <dgm:cxn modelId="{FB6D1988-1D98-45B0-9472-3CECA424231F}" type="presParOf" srcId="{C8B1AB22-9614-43BC-A82F-1C0DF1C1976D}" destId="{ED330DCA-289A-4FA1-B2C5-949E6FC939DF}" srcOrd="1" destOrd="0" presId="urn:microsoft.com/office/officeart/2018/2/layout/IconVerticalSolidList"/>
    <dgm:cxn modelId="{B2A1A3B4-DBED-4858-9A50-E06125B28EAB}" type="presParOf" srcId="{C8B1AB22-9614-43BC-A82F-1C0DF1C1976D}" destId="{7A6B73E8-2FD3-4E0B-8AFA-C0874E9BB50D}" srcOrd="2" destOrd="0" presId="urn:microsoft.com/office/officeart/2018/2/layout/IconVerticalSolidList"/>
    <dgm:cxn modelId="{21ADBC56-E26A-48AC-BE91-8D1EBBB56164}" type="presParOf" srcId="{C8B1AB22-9614-43BC-A82F-1C0DF1C1976D}" destId="{9A9F07EB-06E1-4A8C-BDE6-75E16F9B9DC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7B8F314-FB6C-4FA3-93C5-EA3E56B3A673}" type="doc">
      <dgm:prSet loTypeId="urn:microsoft.com/office/officeart/2016/7/layout/VerticalDownArrowProcess" loCatId="process" qsTypeId="urn:microsoft.com/office/officeart/2005/8/quickstyle/simple4" qsCatId="simple" csTypeId="urn:microsoft.com/office/officeart/2005/8/colors/colorful1" csCatId="colorful" phldr="1"/>
      <dgm:spPr/>
      <dgm:t>
        <a:bodyPr/>
        <a:lstStyle/>
        <a:p>
          <a:endParaRPr lang="en-US"/>
        </a:p>
      </dgm:t>
    </dgm:pt>
    <dgm:pt modelId="{7824322C-B648-4234-AAC2-4AF3C695609C}">
      <dgm:prSet/>
      <dgm:spPr/>
      <dgm:t>
        <a:bodyPr/>
        <a:lstStyle/>
        <a:p>
          <a:r>
            <a:rPr lang="en-US"/>
            <a:t>Finalize</a:t>
          </a:r>
        </a:p>
      </dgm:t>
    </dgm:pt>
    <dgm:pt modelId="{90B88995-0141-47AB-8138-B9BC01DC79AE}" type="parTrans" cxnId="{5FFFFED7-C1A7-4DC4-A435-5263AE75F06B}">
      <dgm:prSet/>
      <dgm:spPr/>
      <dgm:t>
        <a:bodyPr/>
        <a:lstStyle/>
        <a:p>
          <a:endParaRPr lang="en-US"/>
        </a:p>
      </dgm:t>
    </dgm:pt>
    <dgm:pt modelId="{228A9A95-5E98-4699-8439-8EA766753756}" type="sibTrans" cxnId="{5FFFFED7-C1A7-4DC4-A435-5263AE75F06B}">
      <dgm:prSet/>
      <dgm:spPr/>
      <dgm:t>
        <a:bodyPr/>
        <a:lstStyle/>
        <a:p>
          <a:endParaRPr lang="en-US"/>
        </a:p>
      </dgm:t>
    </dgm:pt>
    <dgm:pt modelId="{CC8A1680-A39F-439C-B40B-DF5D2129F696}">
      <dgm:prSet/>
      <dgm:spPr/>
      <dgm:t>
        <a:bodyPr/>
        <a:lstStyle/>
        <a:p>
          <a:r>
            <a:rPr lang="en-US"/>
            <a:t>8.1 Finalize Project Documentation</a:t>
          </a:r>
        </a:p>
      </dgm:t>
    </dgm:pt>
    <dgm:pt modelId="{5D48E472-7E3D-47E3-BE3B-42A22727393E}" type="parTrans" cxnId="{C826F59B-00E1-4A83-951C-EDE18FFE3277}">
      <dgm:prSet/>
      <dgm:spPr/>
      <dgm:t>
        <a:bodyPr/>
        <a:lstStyle/>
        <a:p>
          <a:endParaRPr lang="en-US"/>
        </a:p>
      </dgm:t>
    </dgm:pt>
    <dgm:pt modelId="{601AC741-13B5-49A4-AB81-4FEAA8EB600C}" type="sibTrans" cxnId="{C826F59B-00E1-4A83-951C-EDE18FFE3277}">
      <dgm:prSet/>
      <dgm:spPr/>
      <dgm:t>
        <a:bodyPr/>
        <a:lstStyle/>
        <a:p>
          <a:endParaRPr lang="en-US"/>
        </a:p>
      </dgm:t>
    </dgm:pt>
    <dgm:pt modelId="{FE590F1F-F4C6-4CF5-8970-B573C6C80081}">
      <dgm:prSet/>
      <dgm:spPr/>
      <dgm:t>
        <a:bodyPr/>
        <a:lstStyle/>
        <a:p>
          <a:r>
            <a:rPr lang="en-US"/>
            <a:t>Release</a:t>
          </a:r>
        </a:p>
      </dgm:t>
    </dgm:pt>
    <dgm:pt modelId="{E04A7CE9-842C-4F87-B565-8E44E4811BC3}" type="parTrans" cxnId="{5BAB5518-2D90-4211-8DCE-2475E5AAB796}">
      <dgm:prSet/>
      <dgm:spPr/>
      <dgm:t>
        <a:bodyPr/>
        <a:lstStyle/>
        <a:p>
          <a:endParaRPr lang="en-US"/>
        </a:p>
      </dgm:t>
    </dgm:pt>
    <dgm:pt modelId="{B41BA1F6-CA4F-4F36-A866-620985B3B42F}" type="sibTrans" cxnId="{5BAB5518-2D90-4211-8DCE-2475E5AAB796}">
      <dgm:prSet/>
      <dgm:spPr/>
      <dgm:t>
        <a:bodyPr/>
        <a:lstStyle/>
        <a:p>
          <a:endParaRPr lang="en-US"/>
        </a:p>
      </dgm:t>
    </dgm:pt>
    <dgm:pt modelId="{0AA9906C-13AD-4F73-9953-4D3F90E081D4}">
      <dgm:prSet/>
      <dgm:spPr/>
      <dgm:t>
        <a:bodyPr/>
        <a:lstStyle/>
        <a:p>
          <a:r>
            <a:rPr lang="en-US"/>
            <a:t>8.2 Release Project Resources </a:t>
          </a:r>
        </a:p>
      </dgm:t>
    </dgm:pt>
    <dgm:pt modelId="{A641A5E0-462F-4A74-A5BE-A588B7740AED}" type="parTrans" cxnId="{6B587437-0E4C-43F4-9D9E-EE8739481BCB}">
      <dgm:prSet/>
      <dgm:spPr/>
      <dgm:t>
        <a:bodyPr/>
        <a:lstStyle/>
        <a:p>
          <a:endParaRPr lang="en-US"/>
        </a:p>
      </dgm:t>
    </dgm:pt>
    <dgm:pt modelId="{7A76E1AC-3B33-4703-9C75-CD541C8F59E3}" type="sibTrans" cxnId="{6B587437-0E4C-43F4-9D9E-EE8739481BCB}">
      <dgm:prSet/>
      <dgm:spPr/>
      <dgm:t>
        <a:bodyPr/>
        <a:lstStyle/>
        <a:p>
          <a:endParaRPr lang="en-US"/>
        </a:p>
      </dgm:t>
    </dgm:pt>
    <dgm:pt modelId="{BB52E121-228C-4413-9B6D-1385B49F9FD2}">
      <dgm:prSet/>
      <dgm:spPr/>
      <dgm:t>
        <a:bodyPr/>
        <a:lstStyle/>
        <a:p>
          <a:r>
            <a:rPr lang="en-US"/>
            <a:t>Conduct</a:t>
          </a:r>
        </a:p>
      </dgm:t>
    </dgm:pt>
    <dgm:pt modelId="{D89DC671-01C1-4462-981E-478EE28754E3}" type="parTrans" cxnId="{12AB1B2D-0BBB-459B-8994-6161AB051A55}">
      <dgm:prSet/>
      <dgm:spPr/>
      <dgm:t>
        <a:bodyPr/>
        <a:lstStyle/>
        <a:p>
          <a:endParaRPr lang="en-US"/>
        </a:p>
      </dgm:t>
    </dgm:pt>
    <dgm:pt modelId="{B655436D-32F2-43B0-AE9D-44A1BC7307DA}" type="sibTrans" cxnId="{12AB1B2D-0BBB-459B-8994-6161AB051A55}">
      <dgm:prSet/>
      <dgm:spPr/>
      <dgm:t>
        <a:bodyPr/>
        <a:lstStyle/>
        <a:p>
          <a:endParaRPr lang="en-US"/>
        </a:p>
      </dgm:t>
    </dgm:pt>
    <dgm:pt modelId="{1E2A2697-6205-44DF-8B37-426FBA46FD2A}">
      <dgm:prSet/>
      <dgm:spPr/>
      <dgm:t>
        <a:bodyPr/>
        <a:lstStyle/>
        <a:p>
          <a:r>
            <a:rPr lang="en-US"/>
            <a:t>8.3 Conduct Lessons Learned Session</a:t>
          </a:r>
        </a:p>
      </dgm:t>
    </dgm:pt>
    <dgm:pt modelId="{A0BC9E9A-287C-488B-A816-893F228EF787}" type="parTrans" cxnId="{ED93E34F-F36A-4FC7-9CE7-E02471B24A37}">
      <dgm:prSet/>
      <dgm:spPr/>
      <dgm:t>
        <a:bodyPr/>
        <a:lstStyle/>
        <a:p>
          <a:endParaRPr lang="en-US"/>
        </a:p>
      </dgm:t>
    </dgm:pt>
    <dgm:pt modelId="{21EEDEDC-48D6-4532-AD00-63E6A75DE1D6}" type="sibTrans" cxnId="{ED93E34F-F36A-4FC7-9CE7-E02471B24A37}">
      <dgm:prSet/>
      <dgm:spPr/>
      <dgm:t>
        <a:bodyPr/>
        <a:lstStyle/>
        <a:p>
          <a:endParaRPr lang="en-US"/>
        </a:p>
      </dgm:t>
    </dgm:pt>
    <dgm:pt modelId="{CC789A8B-178F-4929-898B-7EDFEE5ED25B}" type="pres">
      <dgm:prSet presAssocID="{D7B8F314-FB6C-4FA3-93C5-EA3E56B3A673}" presName="Name0" presStyleCnt="0">
        <dgm:presLayoutVars>
          <dgm:dir/>
          <dgm:animLvl val="lvl"/>
          <dgm:resizeHandles val="exact"/>
        </dgm:presLayoutVars>
      </dgm:prSet>
      <dgm:spPr/>
    </dgm:pt>
    <dgm:pt modelId="{9DDA7603-8863-45AA-B9C2-5FD08AEFFC53}" type="pres">
      <dgm:prSet presAssocID="{BB52E121-228C-4413-9B6D-1385B49F9FD2}" presName="boxAndChildren" presStyleCnt="0"/>
      <dgm:spPr/>
    </dgm:pt>
    <dgm:pt modelId="{5E87EC7D-BBF7-4346-BE76-87E2F7DD874F}" type="pres">
      <dgm:prSet presAssocID="{BB52E121-228C-4413-9B6D-1385B49F9FD2}" presName="parentTextBox" presStyleLbl="alignNode1" presStyleIdx="0" presStyleCnt="3"/>
      <dgm:spPr/>
    </dgm:pt>
    <dgm:pt modelId="{4FFFA9AD-6F6A-4164-9865-DE555BFB94A5}" type="pres">
      <dgm:prSet presAssocID="{BB52E121-228C-4413-9B6D-1385B49F9FD2}" presName="descendantBox" presStyleLbl="bgAccFollowNode1" presStyleIdx="0" presStyleCnt="3"/>
      <dgm:spPr/>
    </dgm:pt>
    <dgm:pt modelId="{E2ABA3F7-212F-4A4E-BD2A-EBB47DB979EC}" type="pres">
      <dgm:prSet presAssocID="{B41BA1F6-CA4F-4F36-A866-620985B3B42F}" presName="sp" presStyleCnt="0"/>
      <dgm:spPr/>
    </dgm:pt>
    <dgm:pt modelId="{44094A4F-360C-4D93-8120-92505BD1B5CB}" type="pres">
      <dgm:prSet presAssocID="{FE590F1F-F4C6-4CF5-8970-B573C6C80081}" presName="arrowAndChildren" presStyleCnt="0"/>
      <dgm:spPr/>
    </dgm:pt>
    <dgm:pt modelId="{A0E0A740-3F9B-4D63-AAC9-8089B370A42D}" type="pres">
      <dgm:prSet presAssocID="{FE590F1F-F4C6-4CF5-8970-B573C6C80081}" presName="parentTextArrow" presStyleLbl="node1" presStyleIdx="0" presStyleCnt="0"/>
      <dgm:spPr/>
    </dgm:pt>
    <dgm:pt modelId="{F160A3AF-EDE0-4F34-B3AD-DE3001244BB3}" type="pres">
      <dgm:prSet presAssocID="{FE590F1F-F4C6-4CF5-8970-B573C6C80081}" presName="arrow" presStyleLbl="alignNode1" presStyleIdx="1" presStyleCnt="3"/>
      <dgm:spPr/>
    </dgm:pt>
    <dgm:pt modelId="{7A1F3BFD-C4F9-4FCA-B887-BB053D338C68}" type="pres">
      <dgm:prSet presAssocID="{FE590F1F-F4C6-4CF5-8970-B573C6C80081}" presName="descendantArrow" presStyleLbl="bgAccFollowNode1" presStyleIdx="1" presStyleCnt="3"/>
      <dgm:spPr/>
    </dgm:pt>
    <dgm:pt modelId="{03F9CB4B-138D-4FAD-BBAB-758EC7B5CE89}" type="pres">
      <dgm:prSet presAssocID="{228A9A95-5E98-4699-8439-8EA766753756}" presName="sp" presStyleCnt="0"/>
      <dgm:spPr/>
    </dgm:pt>
    <dgm:pt modelId="{BD8EA607-ED4D-4C91-8676-0F3C37FFBC31}" type="pres">
      <dgm:prSet presAssocID="{7824322C-B648-4234-AAC2-4AF3C695609C}" presName="arrowAndChildren" presStyleCnt="0"/>
      <dgm:spPr/>
    </dgm:pt>
    <dgm:pt modelId="{3B5835C2-D34B-4E41-BBAD-8621FFCC3E30}" type="pres">
      <dgm:prSet presAssocID="{7824322C-B648-4234-AAC2-4AF3C695609C}" presName="parentTextArrow" presStyleLbl="node1" presStyleIdx="0" presStyleCnt="0"/>
      <dgm:spPr/>
    </dgm:pt>
    <dgm:pt modelId="{4A92D461-EB0E-4004-8D35-4D8B1F8C92FB}" type="pres">
      <dgm:prSet presAssocID="{7824322C-B648-4234-AAC2-4AF3C695609C}" presName="arrow" presStyleLbl="alignNode1" presStyleIdx="2" presStyleCnt="3"/>
      <dgm:spPr/>
    </dgm:pt>
    <dgm:pt modelId="{A2F4C7A5-49F0-4F93-954B-091B3D5196F9}" type="pres">
      <dgm:prSet presAssocID="{7824322C-B648-4234-AAC2-4AF3C695609C}" presName="descendantArrow" presStyleLbl="bgAccFollowNode1" presStyleIdx="2" presStyleCnt="3"/>
      <dgm:spPr/>
    </dgm:pt>
  </dgm:ptLst>
  <dgm:cxnLst>
    <dgm:cxn modelId="{D5FA2816-3DD9-43D5-BA5F-C826C2A90544}" type="presOf" srcId="{BB52E121-228C-4413-9B6D-1385B49F9FD2}" destId="{5E87EC7D-BBF7-4346-BE76-87E2F7DD874F}" srcOrd="0" destOrd="0" presId="urn:microsoft.com/office/officeart/2016/7/layout/VerticalDownArrowProcess"/>
    <dgm:cxn modelId="{5BAB5518-2D90-4211-8DCE-2475E5AAB796}" srcId="{D7B8F314-FB6C-4FA3-93C5-EA3E56B3A673}" destId="{FE590F1F-F4C6-4CF5-8970-B573C6C80081}" srcOrd="1" destOrd="0" parTransId="{E04A7CE9-842C-4F87-B565-8E44E4811BC3}" sibTransId="{B41BA1F6-CA4F-4F36-A866-620985B3B42F}"/>
    <dgm:cxn modelId="{E1913A1F-D4E4-4F21-8746-512E8AE08967}" type="presOf" srcId="{7824322C-B648-4234-AAC2-4AF3C695609C}" destId="{4A92D461-EB0E-4004-8D35-4D8B1F8C92FB}" srcOrd="1" destOrd="0" presId="urn:microsoft.com/office/officeart/2016/7/layout/VerticalDownArrowProcess"/>
    <dgm:cxn modelId="{12AB1B2D-0BBB-459B-8994-6161AB051A55}" srcId="{D7B8F314-FB6C-4FA3-93C5-EA3E56B3A673}" destId="{BB52E121-228C-4413-9B6D-1385B49F9FD2}" srcOrd="2" destOrd="0" parTransId="{D89DC671-01C1-4462-981E-478EE28754E3}" sibTransId="{B655436D-32F2-43B0-AE9D-44A1BC7307DA}"/>
    <dgm:cxn modelId="{777AB133-3003-45BD-85D1-DAC848023571}" type="presOf" srcId="{FE590F1F-F4C6-4CF5-8970-B573C6C80081}" destId="{A0E0A740-3F9B-4D63-AAC9-8089B370A42D}" srcOrd="0" destOrd="0" presId="urn:microsoft.com/office/officeart/2016/7/layout/VerticalDownArrowProcess"/>
    <dgm:cxn modelId="{10324335-7718-43ED-97FF-6D34BE2385CD}" type="presOf" srcId="{7824322C-B648-4234-AAC2-4AF3C695609C}" destId="{3B5835C2-D34B-4E41-BBAD-8621FFCC3E30}" srcOrd="0" destOrd="0" presId="urn:microsoft.com/office/officeart/2016/7/layout/VerticalDownArrowProcess"/>
    <dgm:cxn modelId="{6B587437-0E4C-43F4-9D9E-EE8739481BCB}" srcId="{FE590F1F-F4C6-4CF5-8970-B573C6C80081}" destId="{0AA9906C-13AD-4F73-9953-4D3F90E081D4}" srcOrd="0" destOrd="0" parTransId="{A641A5E0-462F-4A74-A5BE-A588B7740AED}" sibTransId="{7A76E1AC-3B33-4703-9C75-CD541C8F59E3}"/>
    <dgm:cxn modelId="{B143055B-6D95-402E-9F33-8EF7A6EF2C95}" type="presOf" srcId="{CC8A1680-A39F-439C-B40B-DF5D2129F696}" destId="{A2F4C7A5-49F0-4F93-954B-091B3D5196F9}" srcOrd="0" destOrd="0" presId="urn:microsoft.com/office/officeart/2016/7/layout/VerticalDownArrowProcess"/>
    <dgm:cxn modelId="{ED93E34F-F36A-4FC7-9CE7-E02471B24A37}" srcId="{BB52E121-228C-4413-9B6D-1385B49F9FD2}" destId="{1E2A2697-6205-44DF-8B37-426FBA46FD2A}" srcOrd="0" destOrd="0" parTransId="{A0BC9E9A-287C-488B-A816-893F228EF787}" sibTransId="{21EEDEDC-48D6-4532-AD00-63E6A75DE1D6}"/>
    <dgm:cxn modelId="{D16C9171-0E2B-4DD1-AD25-E1A75AF3B561}" type="presOf" srcId="{D7B8F314-FB6C-4FA3-93C5-EA3E56B3A673}" destId="{CC789A8B-178F-4929-898B-7EDFEE5ED25B}" srcOrd="0" destOrd="0" presId="urn:microsoft.com/office/officeart/2016/7/layout/VerticalDownArrowProcess"/>
    <dgm:cxn modelId="{5CA30D74-F2A7-4B71-8353-B89C709FE455}" type="presOf" srcId="{FE590F1F-F4C6-4CF5-8970-B573C6C80081}" destId="{F160A3AF-EDE0-4F34-B3AD-DE3001244BB3}" srcOrd="1" destOrd="0" presId="urn:microsoft.com/office/officeart/2016/7/layout/VerticalDownArrowProcess"/>
    <dgm:cxn modelId="{1C70889B-87EC-4481-B2AF-E26E7DEBE031}" type="presOf" srcId="{0AA9906C-13AD-4F73-9953-4D3F90E081D4}" destId="{7A1F3BFD-C4F9-4FCA-B887-BB053D338C68}" srcOrd="0" destOrd="0" presId="urn:microsoft.com/office/officeart/2016/7/layout/VerticalDownArrowProcess"/>
    <dgm:cxn modelId="{C826F59B-00E1-4A83-951C-EDE18FFE3277}" srcId="{7824322C-B648-4234-AAC2-4AF3C695609C}" destId="{CC8A1680-A39F-439C-B40B-DF5D2129F696}" srcOrd="0" destOrd="0" parTransId="{5D48E472-7E3D-47E3-BE3B-42A22727393E}" sibTransId="{601AC741-13B5-49A4-AB81-4FEAA8EB600C}"/>
    <dgm:cxn modelId="{5FFFFED7-C1A7-4DC4-A435-5263AE75F06B}" srcId="{D7B8F314-FB6C-4FA3-93C5-EA3E56B3A673}" destId="{7824322C-B648-4234-AAC2-4AF3C695609C}" srcOrd="0" destOrd="0" parTransId="{90B88995-0141-47AB-8138-B9BC01DC79AE}" sibTransId="{228A9A95-5E98-4699-8439-8EA766753756}"/>
    <dgm:cxn modelId="{6A11F9F4-0194-4F56-A8B6-66063EFDC4B9}" type="presOf" srcId="{1E2A2697-6205-44DF-8B37-426FBA46FD2A}" destId="{4FFFA9AD-6F6A-4164-9865-DE555BFB94A5}" srcOrd="0" destOrd="0" presId="urn:microsoft.com/office/officeart/2016/7/layout/VerticalDownArrowProcess"/>
    <dgm:cxn modelId="{12D071BB-3EE1-4F98-ADA1-D1E996E0D3E8}" type="presParOf" srcId="{CC789A8B-178F-4929-898B-7EDFEE5ED25B}" destId="{9DDA7603-8863-45AA-B9C2-5FD08AEFFC53}" srcOrd="0" destOrd="0" presId="urn:microsoft.com/office/officeart/2016/7/layout/VerticalDownArrowProcess"/>
    <dgm:cxn modelId="{39241E7D-6069-4F0B-B726-87B1A4F9E43B}" type="presParOf" srcId="{9DDA7603-8863-45AA-B9C2-5FD08AEFFC53}" destId="{5E87EC7D-BBF7-4346-BE76-87E2F7DD874F}" srcOrd="0" destOrd="0" presId="urn:microsoft.com/office/officeart/2016/7/layout/VerticalDownArrowProcess"/>
    <dgm:cxn modelId="{A8B9E063-21E2-42DC-8206-1A4DDB5D4B11}" type="presParOf" srcId="{9DDA7603-8863-45AA-B9C2-5FD08AEFFC53}" destId="{4FFFA9AD-6F6A-4164-9865-DE555BFB94A5}" srcOrd="1" destOrd="0" presId="urn:microsoft.com/office/officeart/2016/7/layout/VerticalDownArrowProcess"/>
    <dgm:cxn modelId="{11F1DCD7-8333-4E31-AA82-A8872531428C}" type="presParOf" srcId="{CC789A8B-178F-4929-898B-7EDFEE5ED25B}" destId="{E2ABA3F7-212F-4A4E-BD2A-EBB47DB979EC}" srcOrd="1" destOrd="0" presId="urn:microsoft.com/office/officeart/2016/7/layout/VerticalDownArrowProcess"/>
    <dgm:cxn modelId="{ED65241D-F555-4368-BD03-B1E9C82CA70C}" type="presParOf" srcId="{CC789A8B-178F-4929-898B-7EDFEE5ED25B}" destId="{44094A4F-360C-4D93-8120-92505BD1B5CB}" srcOrd="2" destOrd="0" presId="urn:microsoft.com/office/officeart/2016/7/layout/VerticalDownArrowProcess"/>
    <dgm:cxn modelId="{CD7E02E6-90AD-4CFD-9E58-C0F28AABECBF}" type="presParOf" srcId="{44094A4F-360C-4D93-8120-92505BD1B5CB}" destId="{A0E0A740-3F9B-4D63-AAC9-8089B370A42D}" srcOrd="0" destOrd="0" presId="urn:microsoft.com/office/officeart/2016/7/layout/VerticalDownArrowProcess"/>
    <dgm:cxn modelId="{00AD5331-1380-403E-8D19-820F608AFDA5}" type="presParOf" srcId="{44094A4F-360C-4D93-8120-92505BD1B5CB}" destId="{F160A3AF-EDE0-4F34-B3AD-DE3001244BB3}" srcOrd="1" destOrd="0" presId="urn:microsoft.com/office/officeart/2016/7/layout/VerticalDownArrowProcess"/>
    <dgm:cxn modelId="{8776C659-499B-4E4A-BD29-2A1C69150528}" type="presParOf" srcId="{44094A4F-360C-4D93-8120-92505BD1B5CB}" destId="{7A1F3BFD-C4F9-4FCA-B887-BB053D338C68}" srcOrd="2" destOrd="0" presId="urn:microsoft.com/office/officeart/2016/7/layout/VerticalDownArrowProcess"/>
    <dgm:cxn modelId="{1EEB24CE-6FF5-4D30-933E-AB3685A1BCC5}" type="presParOf" srcId="{CC789A8B-178F-4929-898B-7EDFEE5ED25B}" destId="{03F9CB4B-138D-4FAD-BBAB-758EC7B5CE89}" srcOrd="3" destOrd="0" presId="urn:microsoft.com/office/officeart/2016/7/layout/VerticalDownArrowProcess"/>
    <dgm:cxn modelId="{33BB5800-36FD-452D-8246-3293531D61BB}" type="presParOf" srcId="{CC789A8B-178F-4929-898B-7EDFEE5ED25B}" destId="{BD8EA607-ED4D-4C91-8676-0F3C37FFBC31}" srcOrd="4" destOrd="0" presId="urn:microsoft.com/office/officeart/2016/7/layout/VerticalDownArrowProcess"/>
    <dgm:cxn modelId="{3303508C-A4E6-4AF8-8CD8-24822C5CFA8D}" type="presParOf" srcId="{BD8EA607-ED4D-4C91-8676-0F3C37FFBC31}" destId="{3B5835C2-D34B-4E41-BBAD-8621FFCC3E30}" srcOrd="0" destOrd="0" presId="urn:microsoft.com/office/officeart/2016/7/layout/VerticalDownArrowProcess"/>
    <dgm:cxn modelId="{479A3C6F-8BE2-4606-9EEA-07C7782A61FC}" type="presParOf" srcId="{BD8EA607-ED4D-4C91-8676-0F3C37FFBC31}" destId="{4A92D461-EB0E-4004-8D35-4D8B1F8C92FB}" srcOrd="1" destOrd="0" presId="urn:microsoft.com/office/officeart/2016/7/layout/VerticalDownArrowProcess"/>
    <dgm:cxn modelId="{1B8B90A9-F7BB-4EDF-9B72-C55C700AF55F}" type="presParOf" srcId="{BD8EA607-ED4D-4C91-8676-0F3C37FFBC31}" destId="{A2F4C7A5-49F0-4F93-954B-091B3D5196F9}"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7F7E14-635C-4E93-93CF-00302D7311E1}">
      <dsp:nvSpPr>
        <dsp:cNvPr id="0" name=""/>
        <dsp:cNvSpPr/>
      </dsp:nvSpPr>
      <dsp:spPr>
        <a:xfrm>
          <a:off x="0" y="499"/>
          <a:ext cx="7213600" cy="11692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7E02C9-93E6-4294-ABDC-D7905AF579B6}">
      <dsp:nvSpPr>
        <dsp:cNvPr id="0" name=""/>
        <dsp:cNvSpPr/>
      </dsp:nvSpPr>
      <dsp:spPr>
        <a:xfrm>
          <a:off x="353707" y="263587"/>
          <a:ext cx="643104" cy="643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8D5E30D-764A-4EFF-9006-8E65B4EB56B3}">
      <dsp:nvSpPr>
        <dsp:cNvPr id="0" name=""/>
        <dsp:cNvSpPr/>
      </dsp:nvSpPr>
      <dsp:spPr>
        <a:xfrm>
          <a:off x="1350519" y="499"/>
          <a:ext cx="5863080"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022350">
            <a:lnSpc>
              <a:spcPct val="90000"/>
            </a:lnSpc>
            <a:spcBef>
              <a:spcPct val="0"/>
            </a:spcBef>
            <a:spcAft>
              <a:spcPct val="35000"/>
            </a:spcAft>
            <a:buNone/>
          </a:pPr>
          <a:r>
            <a:rPr lang="en-US" sz="2300" kern="1200" dirty="0"/>
            <a:t>1. Enhance Scalability: Facilitate business growth with scalable IT resources.</a:t>
          </a:r>
        </a:p>
      </dsp:txBody>
      <dsp:txXfrm>
        <a:off x="1350519" y="499"/>
        <a:ext cx="5863080" cy="1169280"/>
      </dsp:txXfrm>
    </dsp:sp>
    <dsp:sp modelId="{F098E083-85A1-4E53-9F83-7686C19E256D}">
      <dsp:nvSpPr>
        <dsp:cNvPr id="0" name=""/>
        <dsp:cNvSpPr/>
      </dsp:nvSpPr>
      <dsp:spPr>
        <a:xfrm>
          <a:off x="0" y="1462100"/>
          <a:ext cx="7213600" cy="11692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4B6E62-E0BD-457A-ADAA-2287752FF824}">
      <dsp:nvSpPr>
        <dsp:cNvPr id="0" name=""/>
        <dsp:cNvSpPr/>
      </dsp:nvSpPr>
      <dsp:spPr>
        <a:xfrm>
          <a:off x="353707" y="1725188"/>
          <a:ext cx="643104" cy="643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FA6D887-A84F-44F8-9B38-32AF14828933}">
      <dsp:nvSpPr>
        <dsp:cNvPr id="0" name=""/>
        <dsp:cNvSpPr/>
      </dsp:nvSpPr>
      <dsp:spPr>
        <a:xfrm>
          <a:off x="1350519" y="1462100"/>
          <a:ext cx="5863080"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022350">
            <a:lnSpc>
              <a:spcPct val="90000"/>
            </a:lnSpc>
            <a:spcBef>
              <a:spcPct val="0"/>
            </a:spcBef>
            <a:spcAft>
              <a:spcPct val="35000"/>
            </a:spcAft>
            <a:buNone/>
          </a:pPr>
          <a:r>
            <a:rPr lang="en-US" sz="2300" kern="1200" dirty="0"/>
            <a:t>2. Improve Resilience: Achieve higher system uptime and disaster recovery capabilities.</a:t>
          </a:r>
        </a:p>
      </dsp:txBody>
      <dsp:txXfrm>
        <a:off x="1350519" y="1462100"/>
        <a:ext cx="5863080" cy="1169280"/>
      </dsp:txXfrm>
    </dsp:sp>
    <dsp:sp modelId="{063E64F8-D230-411B-A5B9-846BE6FDCE1A}">
      <dsp:nvSpPr>
        <dsp:cNvPr id="0" name=""/>
        <dsp:cNvSpPr/>
      </dsp:nvSpPr>
      <dsp:spPr>
        <a:xfrm>
          <a:off x="0" y="2923701"/>
          <a:ext cx="7213600" cy="116928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14CE98-6DFA-4CB2-8022-4E4303D63C37}">
      <dsp:nvSpPr>
        <dsp:cNvPr id="0" name=""/>
        <dsp:cNvSpPr/>
      </dsp:nvSpPr>
      <dsp:spPr>
        <a:xfrm>
          <a:off x="353707" y="3186789"/>
          <a:ext cx="643104" cy="643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731CF15-803D-425F-AD72-5150AB16968A}">
      <dsp:nvSpPr>
        <dsp:cNvPr id="0" name=""/>
        <dsp:cNvSpPr/>
      </dsp:nvSpPr>
      <dsp:spPr>
        <a:xfrm>
          <a:off x="1350519" y="2923701"/>
          <a:ext cx="5863080"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022350" rtl="0">
            <a:lnSpc>
              <a:spcPct val="90000"/>
            </a:lnSpc>
            <a:spcBef>
              <a:spcPct val="0"/>
            </a:spcBef>
            <a:spcAft>
              <a:spcPct val="35000"/>
            </a:spcAft>
            <a:buNone/>
          </a:pPr>
          <a:r>
            <a:rPr lang="en-US" sz="2300" kern="1200" dirty="0"/>
            <a:t>3. </a:t>
          </a:r>
          <a:r>
            <a:rPr lang="en-US" sz="2300" kern="1200" dirty="0">
              <a:latin typeface="Trebuchet MS" panose="020B0603020202020204"/>
            </a:rPr>
            <a:t>Increase Operational</a:t>
          </a:r>
          <a:r>
            <a:rPr lang="en-US" sz="2300" kern="1200" dirty="0"/>
            <a:t> Flexibility: Enable seamless movement of applications and data between cloud environments.</a:t>
          </a:r>
        </a:p>
      </dsp:txBody>
      <dsp:txXfrm>
        <a:off x="1350519" y="2923701"/>
        <a:ext cx="5863080" cy="116928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F78C9B-891B-4DAF-9812-D65D964220C1}">
      <dsp:nvSpPr>
        <dsp:cNvPr id="0" name=""/>
        <dsp:cNvSpPr/>
      </dsp:nvSpPr>
      <dsp:spPr>
        <a:xfrm>
          <a:off x="865335" y="748783"/>
          <a:ext cx="1306125" cy="1306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E914AA5-9245-459B-8C41-D37A7FFA194B}">
      <dsp:nvSpPr>
        <dsp:cNvPr id="0" name=""/>
        <dsp:cNvSpPr/>
      </dsp:nvSpPr>
      <dsp:spPr>
        <a:xfrm>
          <a:off x="67148" y="2412653"/>
          <a:ext cx="290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rtl="0">
            <a:lnSpc>
              <a:spcPct val="90000"/>
            </a:lnSpc>
            <a:spcBef>
              <a:spcPct val="0"/>
            </a:spcBef>
            <a:spcAft>
              <a:spcPct val="35000"/>
            </a:spcAft>
            <a:buNone/>
          </a:pPr>
          <a:r>
            <a:rPr lang="en-US" sz="1600" b="0" i="0" kern="1200"/>
            <a:t>Software tools to create a WBS (like Microsoft Project, Visio, </a:t>
          </a:r>
          <a:r>
            <a:rPr lang="en-US" sz="1600" kern="1200">
              <a:latin typeface="Trebuchet MS" panose="020B0603020202020204"/>
            </a:rPr>
            <a:t>word, PowerPoint</a:t>
          </a:r>
          <a:r>
            <a:rPr lang="en-US" sz="1600" kern="1200"/>
            <a:t>, </a:t>
          </a:r>
          <a:r>
            <a:rPr lang="en-US" sz="1600" b="0" i="0" kern="1200"/>
            <a:t>etc.)</a:t>
          </a:r>
          <a:endParaRPr lang="en-US" sz="1600" kern="1200"/>
        </a:p>
      </dsp:txBody>
      <dsp:txXfrm>
        <a:off x="67148" y="2412653"/>
        <a:ext cx="2902500" cy="720000"/>
      </dsp:txXfrm>
    </dsp:sp>
    <dsp:sp modelId="{5C93C902-7F1E-4143-A2DE-1CC692B2F684}">
      <dsp:nvSpPr>
        <dsp:cNvPr id="0" name=""/>
        <dsp:cNvSpPr/>
      </dsp:nvSpPr>
      <dsp:spPr>
        <a:xfrm>
          <a:off x="4275773" y="748783"/>
          <a:ext cx="1306125" cy="1306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16D5595-2CA6-4427-9577-FC056F30D43C}">
      <dsp:nvSpPr>
        <dsp:cNvPr id="0" name=""/>
        <dsp:cNvSpPr/>
      </dsp:nvSpPr>
      <dsp:spPr>
        <a:xfrm>
          <a:off x="3477585" y="2412653"/>
          <a:ext cx="290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b="0" i="0" kern="1200"/>
            <a:t>Tips for visual effectiveness</a:t>
          </a:r>
          <a:endParaRPr lang="en-US" sz="1600" kern="1200"/>
        </a:p>
      </dsp:txBody>
      <dsp:txXfrm>
        <a:off x="3477585" y="2412653"/>
        <a:ext cx="29025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2B81E3-151F-40B3-AF76-51CC836BF2F9}">
      <dsp:nvSpPr>
        <dsp:cNvPr id="0" name=""/>
        <dsp:cNvSpPr/>
      </dsp:nvSpPr>
      <dsp:spPr>
        <a:xfrm>
          <a:off x="0" y="342075"/>
          <a:ext cx="4971603" cy="793800"/>
        </a:xfrm>
        <a:prstGeom prst="rect">
          <a:avLst/>
        </a:prstGeom>
        <a:solidFill>
          <a:schemeClr val="lt1">
            <a:alpha val="90000"/>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5852" tIns="187452" rIns="385852" bIns="64008" numCol="1" spcCol="1270" anchor="t" anchorCtr="0">
          <a:noAutofit/>
        </a:bodyPr>
        <a:lstStyle/>
        <a:p>
          <a:pPr marL="57150" lvl="1" indent="-57150" algn="l" defTabSz="400050">
            <a:lnSpc>
              <a:spcPct val="90000"/>
            </a:lnSpc>
            <a:spcBef>
              <a:spcPct val="0"/>
            </a:spcBef>
            <a:spcAft>
              <a:spcPct val="15000"/>
            </a:spcAft>
            <a:buChar char="•"/>
          </a:pPr>
          <a:r>
            <a:rPr lang="en-US" sz="900" b="0" i="0" kern="1200"/>
            <a:t>Define project scope and objectives</a:t>
          </a:r>
          <a:endParaRPr lang="en-US" sz="900" kern="1200"/>
        </a:p>
        <a:p>
          <a:pPr marL="57150" lvl="1" indent="-57150" algn="l" defTabSz="400050">
            <a:lnSpc>
              <a:spcPct val="90000"/>
            </a:lnSpc>
            <a:spcBef>
              <a:spcPct val="0"/>
            </a:spcBef>
            <a:spcAft>
              <a:spcPct val="15000"/>
            </a:spcAft>
            <a:buChar char="•"/>
          </a:pPr>
          <a:r>
            <a:rPr lang="en-US" sz="900" b="0" i="0" kern="1200"/>
            <a:t>Identify stakeholders and their requirements</a:t>
          </a:r>
          <a:endParaRPr lang="en-US" sz="900" kern="1200"/>
        </a:p>
        <a:p>
          <a:pPr marL="57150" lvl="1" indent="-57150" algn="l" defTabSz="400050">
            <a:lnSpc>
              <a:spcPct val="90000"/>
            </a:lnSpc>
            <a:spcBef>
              <a:spcPct val="0"/>
            </a:spcBef>
            <a:spcAft>
              <a:spcPct val="15000"/>
            </a:spcAft>
            <a:buChar char="•"/>
          </a:pPr>
          <a:r>
            <a:rPr lang="en-US" sz="900" b="0" i="0" kern="1200"/>
            <a:t>Create a project schedule</a:t>
          </a:r>
          <a:endParaRPr lang="en-US" sz="900" kern="1200"/>
        </a:p>
        <a:p>
          <a:pPr marL="57150" lvl="1" indent="-57150" algn="l" defTabSz="400050">
            <a:lnSpc>
              <a:spcPct val="90000"/>
            </a:lnSpc>
            <a:spcBef>
              <a:spcPct val="0"/>
            </a:spcBef>
            <a:spcAft>
              <a:spcPct val="15000"/>
            </a:spcAft>
            <a:buChar char="•"/>
          </a:pPr>
          <a:r>
            <a:rPr lang="en-US" sz="900" b="0" i="0" kern="1200"/>
            <a:t>Develop a risk management plan</a:t>
          </a:r>
          <a:endParaRPr lang="en-US" sz="900" kern="1200"/>
        </a:p>
      </dsp:txBody>
      <dsp:txXfrm>
        <a:off x="0" y="342075"/>
        <a:ext cx="4971603" cy="793800"/>
      </dsp:txXfrm>
    </dsp:sp>
    <dsp:sp modelId="{BA6FA58A-8405-454E-956E-5B7551E0641B}">
      <dsp:nvSpPr>
        <dsp:cNvPr id="0" name=""/>
        <dsp:cNvSpPr/>
      </dsp:nvSpPr>
      <dsp:spPr>
        <a:xfrm>
          <a:off x="248580" y="209235"/>
          <a:ext cx="3480122" cy="26568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1540" tIns="0" rIns="131540" bIns="0" numCol="1" spcCol="1270" anchor="ctr" anchorCtr="0">
          <a:noAutofit/>
        </a:bodyPr>
        <a:lstStyle/>
        <a:p>
          <a:pPr marL="0" lvl="0" indent="0" algn="l" defTabSz="400050">
            <a:lnSpc>
              <a:spcPct val="90000"/>
            </a:lnSpc>
            <a:spcBef>
              <a:spcPct val="0"/>
            </a:spcBef>
            <a:spcAft>
              <a:spcPct val="35000"/>
            </a:spcAft>
            <a:buNone/>
          </a:pPr>
          <a:r>
            <a:rPr lang="en-US" sz="900" b="1" i="0" kern="1200"/>
            <a:t>Project Planning</a:t>
          </a:r>
          <a:endParaRPr lang="en-US" sz="900" kern="1200"/>
        </a:p>
      </dsp:txBody>
      <dsp:txXfrm>
        <a:off x="261549" y="222204"/>
        <a:ext cx="3454184" cy="239742"/>
      </dsp:txXfrm>
    </dsp:sp>
    <dsp:sp modelId="{00116B2A-1788-45DB-AE5B-DC86E1F61B1D}">
      <dsp:nvSpPr>
        <dsp:cNvPr id="0" name=""/>
        <dsp:cNvSpPr/>
      </dsp:nvSpPr>
      <dsp:spPr>
        <a:xfrm>
          <a:off x="0" y="1317315"/>
          <a:ext cx="4971603" cy="1219050"/>
        </a:xfrm>
        <a:prstGeom prst="rect">
          <a:avLst/>
        </a:prstGeom>
        <a:solidFill>
          <a:schemeClr val="lt1">
            <a:alpha val="90000"/>
            <a:hueOff val="0"/>
            <a:satOff val="0"/>
            <a:lumOff val="0"/>
            <a:alphaOff val="0"/>
          </a:schemeClr>
        </a:solidFill>
        <a:ln w="12700" cap="rnd" cmpd="sng" algn="ctr">
          <a:solidFill>
            <a:schemeClr val="accent2">
              <a:hueOff val="-988095"/>
              <a:satOff val="4733"/>
              <a:lumOff val="437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5852" tIns="187452" rIns="385852" bIns="64008" numCol="1" spcCol="1270" anchor="t" anchorCtr="0">
          <a:noAutofit/>
        </a:bodyPr>
        <a:lstStyle/>
        <a:p>
          <a:pPr marL="57150" lvl="1" indent="-57150" algn="l" defTabSz="400050">
            <a:lnSpc>
              <a:spcPct val="90000"/>
            </a:lnSpc>
            <a:spcBef>
              <a:spcPct val="0"/>
            </a:spcBef>
            <a:spcAft>
              <a:spcPct val="15000"/>
            </a:spcAft>
            <a:buChar char="•"/>
          </a:pPr>
          <a:r>
            <a:rPr lang="en-US" sz="900" b="0" i="0" kern="1200"/>
            <a:t>Infrastructure assessment and inventory</a:t>
          </a:r>
          <a:endParaRPr lang="en-US" sz="900" kern="1200"/>
        </a:p>
        <a:p>
          <a:pPr marL="57150" lvl="1" indent="-57150" algn="l" defTabSz="400050">
            <a:lnSpc>
              <a:spcPct val="90000"/>
            </a:lnSpc>
            <a:spcBef>
              <a:spcPct val="0"/>
            </a:spcBef>
            <a:spcAft>
              <a:spcPct val="15000"/>
            </a:spcAft>
            <a:buChar char="•"/>
          </a:pPr>
          <a:r>
            <a:rPr lang="en-US" sz="900" b="0" i="0" kern="1200"/>
            <a:t>Design hybrid cloud architecture</a:t>
          </a:r>
          <a:endParaRPr lang="en-US" sz="900" kern="1200"/>
        </a:p>
        <a:p>
          <a:pPr marL="57150" lvl="1" indent="-57150" algn="l" defTabSz="400050">
            <a:lnSpc>
              <a:spcPct val="90000"/>
            </a:lnSpc>
            <a:spcBef>
              <a:spcPct val="0"/>
            </a:spcBef>
            <a:spcAft>
              <a:spcPct val="15000"/>
            </a:spcAft>
            <a:buChar char="•"/>
          </a:pPr>
          <a:r>
            <a:rPr lang="en-US" sz="900" b="0" i="0" kern="1200"/>
            <a:t>Procure necessary hardware and software</a:t>
          </a:r>
          <a:endParaRPr lang="en-US" sz="900" kern="1200"/>
        </a:p>
        <a:p>
          <a:pPr marL="57150" lvl="1" indent="-57150" algn="l" defTabSz="400050">
            <a:lnSpc>
              <a:spcPct val="90000"/>
            </a:lnSpc>
            <a:spcBef>
              <a:spcPct val="0"/>
            </a:spcBef>
            <a:spcAft>
              <a:spcPct val="15000"/>
            </a:spcAft>
            <a:buChar char="•"/>
          </a:pPr>
          <a:r>
            <a:rPr lang="en-US" sz="900" b="0" i="0" kern="1200"/>
            <a:t>Set up cloud environments (public and private)</a:t>
          </a:r>
          <a:endParaRPr lang="en-US" sz="900" kern="1200"/>
        </a:p>
        <a:p>
          <a:pPr marL="57150" lvl="1" indent="-57150" algn="l" defTabSz="400050">
            <a:lnSpc>
              <a:spcPct val="90000"/>
            </a:lnSpc>
            <a:spcBef>
              <a:spcPct val="0"/>
            </a:spcBef>
            <a:spcAft>
              <a:spcPct val="15000"/>
            </a:spcAft>
            <a:buChar char="•"/>
          </a:pPr>
          <a:r>
            <a:rPr lang="en-US" sz="900" b="0" i="0" kern="1200"/>
            <a:t>Migrate existing applications and data</a:t>
          </a:r>
          <a:endParaRPr lang="en-US" sz="900" kern="1200"/>
        </a:p>
        <a:p>
          <a:pPr marL="57150" lvl="1" indent="-57150" algn="l" defTabSz="400050">
            <a:lnSpc>
              <a:spcPct val="90000"/>
            </a:lnSpc>
            <a:spcBef>
              <a:spcPct val="0"/>
            </a:spcBef>
            <a:spcAft>
              <a:spcPct val="15000"/>
            </a:spcAft>
            <a:buChar char="•"/>
          </a:pPr>
          <a:r>
            <a:rPr lang="en-US" sz="900" b="0" i="0" kern="1200"/>
            <a:t>Implement security measures (encryption, access controls)</a:t>
          </a:r>
          <a:endParaRPr lang="en-US" sz="900" kern="1200"/>
        </a:p>
        <a:p>
          <a:pPr marL="57150" lvl="1" indent="-57150" algn="l" defTabSz="400050">
            <a:lnSpc>
              <a:spcPct val="90000"/>
            </a:lnSpc>
            <a:spcBef>
              <a:spcPct val="0"/>
            </a:spcBef>
            <a:spcAft>
              <a:spcPct val="15000"/>
            </a:spcAft>
            <a:buChar char="•"/>
          </a:pPr>
          <a:r>
            <a:rPr lang="en-US" sz="900" b="0" i="0" kern="1200"/>
            <a:t>Integrate on-premises systems with cloud services</a:t>
          </a:r>
          <a:endParaRPr lang="en-US" sz="900" kern="1200"/>
        </a:p>
      </dsp:txBody>
      <dsp:txXfrm>
        <a:off x="0" y="1317315"/>
        <a:ext cx="4971603" cy="1219050"/>
      </dsp:txXfrm>
    </dsp:sp>
    <dsp:sp modelId="{CFF85871-D038-4597-BB43-4912982B0F25}">
      <dsp:nvSpPr>
        <dsp:cNvPr id="0" name=""/>
        <dsp:cNvSpPr/>
      </dsp:nvSpPr>
      <dsp:spPr>
        <a:xfrm>
          <a:off x="248580" y="1184475"/>
          <a:ext cx="3480122" cy="265680"/>
        </a:xfrm>
        <a:prstGeom prst="roundRect">
          <a:avLst/>
        </a:prstGeom>
        <a:gradFill rotWithShape="0">
          <a:gsLst>
            <a:gs pos="0">
              <a:schemeClr val="accent2">
                <a:hueOff val="-988095"/>
                <a:satOff val="4733"/>
                <a:lumOff val="4379"/>
                <a:alphaOff val="0"/>
                <a:tint val="96000"/>
                <a:lumMod val="100000"/>
              </a:schemeClr>
            </a:gs>
            <a:gs pos="78000">
              <a:schemeClr val="accent2">
                <a:hueOff val="-988095"/>
                <a:satOff val="4733"/>
                <a:lumOff val="437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1540" tIns="0" rIns="131540" bIns="0" numCol="1" spcCol="1270" anchor="ctr" anchorCtr="0">
          <a:noAutofit/>
        </a:bodyPr>
        <a:lstStyle/>
        <a:p>
          <a:pPr marL="0" lvl="0" indent="0" algn="l" defTabSz="400050">
            <a:lnSpc>
              <a:spcPct val="90000"/>
            </a:lnSpc>
            <a:spcBef>
              <a:spcPct val="0"/>
            </a:spcBef>
            <a:spcAft>
              <a:spcPct val="35000"/>
            </a:spcAft>
            <a:buNone/>
          </a:pPr>
          <a:r>
            <a:rPr lang="en-US" sz="900" b="1" i="0" kern="1200"/>
            <a:t>Execution of Project</a:t>
          </a:r>
          <a:endParaRPr lang="en-US" sz="900" kern="1200"/>
        </a:p>
      </dsp:txBody>
      <dsp:txXfrm>
        <a:off x="261549" y="1197444"/>
        <a:ext cx="3454184" cy="239742"/>
      </dsp:txXfrm>
    </dsp:sp>
    <dsp:sp modelId="{35B0E7C2-B487-4130-9C4C-4EE65CD44D4A}">
      <dsp:nvSpPr>
        <dsp:cNvPr id="0" name=""/>
        <dsp:cNvSpPr/>
      </dsp:nvSpPr>
      <dsp:spPr>
        <a:xfrm>
          <a:off x="0" y="2717805"/>
          <a:ext cx="4971603" cy="935550"/>
        </a:xfrm>
        <a:prstGeom prst="rect">
          <a:avLst/>
        </a:prstGeom>
        <a:solidFill>
          <a:schemeClr val="lt1">
            <a:alpha val="90000"/>
            <a:hueOff val="0"/>
            <a:satOff val="0"/>
            <a:lumOff val="0"/>
            <a:alphaOff val="0"/>
          </a:schemeClr>
        </a:solidFill>
        <a:ln w="12700" cap="rnd" cmpd="sng" algn="ctr">
          <a:solidFill>
            <a:schemeClr val="accent2">
              <a:hueOff val="-1976191"/>
              <a:satOff val="9467"/>
              <a:lumOff val="875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5852" tIns="187452" rIns="385852" bIns="64008" numCol="1" spcCol="1270" anchor="t" anchorCtr="0">
          <a:noAutofit/>
        </a:bodyPr>
        <a:lstStyle/>
        <a:p>
          <a:pPr marL="57150" lvl="1" indent="-57150" algn="l" defTabSz="400050">
            <a:lnSpc>
              <a:spcPct val="90000"/>
            </a:lnSpc>
            <a:spcBef>
              <a:spcPct val="0"/>
            </a:spcBef>
            <a:spcAft>
              <a:spcPct val="15000"/>
            </a:spcAft>
            <a:buChar char="•"/>
          </a:pPr>
          <a:r>
            <a:rPr lang="en-US" sz="900" b="0" i="0" kern="1200"/>
            <a:t>Establish performance metrics (uptime, response time)</a:t>
          </a:r>
          <a:endParaRPr lang="en-US" sz="900" kern="1200"/>
        </a:p>
        <a:p>
          <a:pPr marL="57150" lvl="1" indent="-57150" algn="l" defTabSz="400050">
            <a:lnSpc>
              <a:spcPct val="90000"/>
            </a:lnSpc>
            <a:spcBef>
              <a:spcPct val="0"/>
            </a:spcBef>
            <a:spcAft>
              <a:spcPct val="15000"/>
            </a:spcAft>
            <a:buChar char="•"/>
          </a:pPr>
          <a:r>
            <a:rPr lang="en-US" sz="900" b="0" i="0" kern="1200"/>
            <a:t>Monitor cloud resources (compute, storage, network)</a:t>
          </a:r>
          <a:endParaRPr lang="en-US" sz="900" kern="1200"/>
        </a:p>
        <a:p>
          <a:pPr marL="57150" lvl="1" indent="-57150" algn="l" defTabSz="400050">
            <a:lnSpc>
              <a:spcPct val="90000"/>
            </a:lnSpc>
            <a:spcBef>
              <a:spcPct val="0"/>
            </a:spcBef>
            <a:spcAft>
              <a:spcPct val="15000"/>
            </a:spcAft>
            <a:buChar char="•"/>
          </a:pPr>
          <a:r>
            <a:rPr lang="en-US" sz="900" b="0" i="0" kern="1200"/>
            <a:t>Conduct regular reviews with stakeholders</a:t>
          </a:r>
          <a:endParaRPr lang="en-US" sz="900" kern="1200"/>
        </a:p>
        <a:p>
          <a:pPr marL="57150" lvl="1" indent="-57150" algn="l" defTabSz="400050">
            <a:lnSpc>
              <a:spcPct val="90000"/>
            </a:lnSpc>
            <a:spcBef>
              <a:spcPct val="0"/>
            </a:spcBef>
            <a:spcAft>
              <a:spcPct val="15000"/>
            </a:spcAft>
            <a:buChar char="•"/>
          </a:pPr>
          <a:r>
            <a:rPr lang="en-US" sz="900" b="0" i="0" kern="1200"/>
            <a:t>Address any issues or deviations from the plan</a:t>
          </a:r>
          <a:endParaRPr lang="en-US" sz="900" kern="1200"/>
        </a:p>
        <a:p>
          <a:pPr marL="57150" lvl="1" indent="-57150" algn="l" defTabSz="400050">
            <a:lnSpc>
              <a:spcPct val="90000"/>
            </a:lnSpc>
            <a:spcBef>
              <a:spcPct val="0"/>
            </a:spcBef>
            <a:spcAft>
              <a:spcPct val="15000"/>
            </a:spcAft>
            <a:buChar char="•"/>
          </a:pPr>
          <a:r>
            <a:rPr lang="en-US" sz="900" b="0" i="0" kern="1200"/>
            <a:t>Optimize resource allocation based on usage patterns</a:t>
          </a:r>
          <a:endParaRPr lang="en-US" sz="900" kern="1200"/>
        </a:p>
      </dsp:txBody>
      <dsp:txXfrm>
        <a:off x="0" y="2717805"/>
        <a:ext cx="4971603" cy="935550"/>
      </dsp:txXfrm>
    </dsp:sp>
    <dsp:sp modelId="{3395FB16-343D-492E-842F-F736EF45C543}">
      <dsp:nvSpPr>
        <dsp:cNvPr id="0" name=""/>
        <dsp:cNvSpPr/>
      </dsp:nvSpPr>
      <dsp:spPr>
        <a:xfrm>
          <a:off x="248580" y="2584965"/>
          <a:ext cx="3480122" cy="265680"/>
        </a:xfrm>
        <a:prstGeom prst="roundRect">
          <a:avLst/>
        </a:prstGeom>
        <a:gradFill rotWithShape="0">
          <a:gsLst>
            <a:gs pos="0">
              <a:schemeClr val="accent2">
                <a:hueOff val="-1976191"/>
                <a:satOff val="9467"/>
                <a:lumOff val="8758"/>
                <a:alphaOff val="0"/>
                <a:tint val="96000"/>
                <a:lumMod val="100000"/>
              </a:schemeClr>
            </a:gs>
            <a:gs pos="78000">
              <a:schemeClr val="accent2">
                <a:hueOff val="-1976191"/>
                <a:satOff val="9467"/>
                <a:lumOff val="875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1540" tIns="0" rIns="131540" bIns="0" numCol="1" spcCol="1270" anchor="ctr" anchorCtr="0">
          <a:noAutofit/>
        </a:bodyPr>
        <a:lstStyle/>
        <a:p>
          <a:pPr marL="0" lvl="0" indent="0" algn="l" defTabSz="400050">
            <a:lnSpc>
              <a:spcPct val="90000"/>
            </a:lnSpc>
            <a:spcBef>
              <a:spcPct val="0"/>
            </a:spcBef>
            <a:spcAft>
              <a:spcPct val="35000"/>
            </a:spcAft>
            <a:buNone/>
          </a:pPr>
          <a:r>
            <a:rPr lang="en-US" sz="900" b="1" i="0" kern="1200"/>
            <a:t>Monitoring and Review of Project</a:t>
          </a:r>
          <a:endParaRPr lang="en-US" sz="900" kern="1200"/>
        </a:p>
      </dsp:txBody>
      <dsp:txXfrm>
        <a:off x="261549" y="2597934"/>
        <a:ext cx="3454184" cy="239742"/>
      </dsp:txXfrm>
    </dsp:sp>
    <dsp:sp modelId="{EB918A52-2233-4C3F-8E84-55D308586CAC}">
      <dsp:nvSpPr>
        <dsp:cNvPr id="0" name=""/>
        <dsp:cNvSpPr/>
      </dsp:nvSpPr>
      <dsp:spPr>
        <a:xfrm>
          <a:off x="0" y="3834795"/>
          <a:ext cx="4971603" cy="935550"/>
        </a:xfrm>
        <a:prstGeom prst="rect">
          <a:avLst/>
        </a:prstGeom>
        <a:solidFill>
          <a:schemeClr val="lt1">
            <a:alpha val="90000"/>
            <a:hueOff val="0"/>
            <a:satOff val="0"/>
            <a:lumOff val="0"/>
            <a:alphaOff val="0"/>
          </a:schemeClr>
        </a:solidFill>
        <a:ln w="12700" cap="rnd" cmpd="sng" algn="ctr">
          <a:solidFill>
            <a:schemeClr val="accent2">
              <a:hueOff val="-2964286"/>
              <a:satOff val="14200"/>
              <a:lumOff val="1313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5852" tIns="187452" rIns="385852" bIns="64008" numCol="1" spcCol="1270" anchor="t" anchorCtr="0">
          <a:noAutofit/>
        </a:bodyPr>
        <a:lstStyle/>
        <a:p>
          <a:pPr marL="57150" lvl="1" indent="-57150" algn="l" defTabSz="400050">
            <a:lnSpc>
              <a:spcPct val="90000"/>
            </a:lnSpc>
            <a:spcBef>
              <a:spcPct val="0"/>
            </a:spcBef>
            <a:spcAft>
              <a:spcPct val="15000"/>
            </a:spcAft>
            <a:buChar char="•"/>
          </a:pPr>
          <a:r>
            <a:rPr lang="en-US" sz="900" b="0" i="0" kern="1200"/>
            <a:t>Perform user acceptance testing (UAT)</a:t>
          </a:r>
          <a:endParaRPr lang="en-US" sz="900" kern="1200"/>
        </a:p>
        <a:p>
          <a:pPr marL="57150" lvl="1" indent="-57150" algn="l" defTabSz="400050">
            <a:lnSpc>
              <a:spcPct val="90000"/>
            </a:lnSpc>
            <a:spcBef>
              <a:spcPct val="0"/>
            </a:spcBef>
            <a:spcAft>
              <a:spcPct val="15000"/>
            </a:spcAft>
            <a:buChar char="•"/>
          </a:pPr>
          <a:r>
            <a:rPr lang="en-US" sz="900" b="0" i="0" kern="1200"/>
            <a:t>Validate data integrity during migration</a:t>
          </a:r>
          <a:endParaRPr lang="en-US" sz="900" kern="1200"/>
        </a:p>
        <a:p>
          <a:pPr marL="57150" lvl="1" indent="-57150" algn="l" defTabSz="400050">
            <a:lnSpc>
              <a:spcPct val="90000"/>
            </a:lnSpc>
            <a:spcBef>
              <a:spcPct val="0"/>
            </a:spcBef>
            <a:spcAft>
              <a:spcPct val="15000"/>
            </a:spcAft>
            <a:buChar char="•"/>
          </a:pPr>
          <a:r>
            <a:rPr lang="en-US" sz="900" b="0" i="0" kern="1200"/>
            <a:t>Evaluate system performance under load</a:t>
          </a:r>
          <a:endParaRPr lang="en-US" sz="900" kern="1200"/>
        </a:p>
        <a:p>
          <a:pPr marL="57150" lvl="1" indent="-57150" algn="l" defTabSz="400050">
            <a:lnSpc>
              <a:spcPct val="90000"/>
            </a:lnSpc>
            <a:spcBef>
              <a:spcPct val="0"/>
            </a:spcBef>
            <a:spcAft>
              <a:spcPct val="15000"/>
            </a:spcAft>
            <a:buChar char="•"/>
          </a:pPr>
          <a:r>
            <a:rPr lang="en-US" sz="900" b="0" i="0" kern="1200"/>
            <a:t>Document lessons learned</a:t>
          </a:r>
          <a:endParaRPr lang="en-US" sz="900" kern="1200"/>
        </a:p>
        <a:p>
          <a:pPr marL="57150" lvl="1" indent="-57150" algn="l" defTabSz="400050">
            <a:lnSpc>
              <a:spcPct val="90000"/>
            </a:lnSpc>
            <a:spcBef>
              <a:spcPct val="0"/>
            </a:spcBef>
            <a:spcAft>
              <a:spcPct val="15000"/>
            </a:spcAft>
            <a:buChar char="•"/>
          </a:pPr>
          <a:r>
            <a:rPr lang="en-US" sz="900" b="0" i="0" kern="1200"/>
            <a:t>Fine-tune configurations based on feedback</a:t>
          </a:r>
          <a:endParaRPr lang="en-US" sz="900" kern="1200"/>
        </a:p>
      </dsp:txBody>
      <dsp:txXfrm>
        <a:off x="0" y="3834795"/>
        <a:ext cx="4971603" cy="935550"/>
      </dsp:txXfrm>
    </dsp:sp>
    <dsp:sp modelId="{0FE5AC19-CF55-43E2-9A36-2AE2A67165C2}">
      <dsp:nvSpPr>
        <dsp:cNvPr id="0" name=""/>
        <dsp:cNvSpPr/>
      </dsp:nvSpPr>
      <dsp:spPr>
        <a:xfrm>
          <a:off x="248580" y="3701955"/>
          <a:ext cx="3480122" cy="26568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1540" tIns="0" rIns="131540" bIns="0" numCol="1" spcCol="1270" anchor="ctr" anchorCtr="0">
          <a:noAutofit/>
        </a:bodyPr>
        <a:lstStyle/>
        <a:p>
          <a:pPr marL="0" lvl="0" indent="0" algn="l" defTabSz="400050">
            <a:lnSpc>
              <a:spcPct val="90000"/>
            </a:lnSpc>
            <a:spcBef>
              <a:spcPct val="0"/>
            </a:spcBef>
            <a:spcAft>
              <a:spcPct val="35000"/>
            </a:spcAft>
            <a:buNone/>
          </a:pPr>
          <a:r>
            <a:rPr lang="en-US" sz="900" b="1" i="0" kern="1200"/>
            <a:t>Reflection and Testing of Project</a:t>
          </a:r>
          <a:endParaRPr lang="en-US" sz="900" kern="1200"/>
        </a:p>
      </dsp:txBody>
      <dsp:txXfrm>
        <a:off x="261549" y="3714924"/>
        <a:ext cx="3454184" cy="2397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6569EE-0A58-4968-B0AB-0C0852A5F1B1}">
      <dsp:nvSpPr>
        <dsp:cNvPr id="0" name=""/>
        <dsp:cNvSpPr/>
      </dsp:nvSpPr>
      <dsp:spPr>
        <a:xfrm>
          <a:off x="1401064" y="720"/>
          <a:ext cx="1623969" cy="649587"/>
        </a:xfrm>
        <a:prstGeom prst="chevron">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GB" sz="1000" b="1" kern="1200" dirty="0"/>
            <a:t>Project Initiation</a:t>
          </a:r>
          <a:endParaRPr lang="en-GB" sz="1000" kern="1200" dirty="0"/>
        </a:p>
      </dsp:txBody>
      <dsp:txXfrm>
        <a:off x="1725858" y="720"/>
        <a:ext cx="974382" cy="649587"/>
      </dsp:txXfrm>
    </dsp:sp>
    <dsp:sp modelId="{55E858F3-89C9-4449-B698-5A4150B05007}">
      <dsp:nvSpPr>
        <dsp:cNvPr id="0" name=""/>
        <dsp:cNvSpPr/>
      </dsp:nvSpPr>
      <dsp:spPr>
        <a:xfrm>
          <a:off x="2813918" y="55935"/>
          <a:ext cx="1347895" cy="539158"/>
        </a:xfrm>
        <a:prstGeom prst="chevron">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a:lnSpc>
              <a:spcPct val="90000"/>
            </a:lnSpc>
            <a:spcBef>
              <a:spcPct val="0"/>
            </a:spcBef>
            <a:spcAft>
              <a:spcPct val="35000"/>
            </a:spcAft>
            <a:buNone/>
          </a:pPr>
          <a:r>
            <a:rPr lang="en-GB" sz="800" kern="1200"/>
            <a:t>Define Project Goals and Scope</a:t>
          </a:r>
        </a:p>
      </dsp:txBody>
      <dsp:txXfrm>
        <a:off x="3083497" y="55935"/>
        <a:ext cx="808737" cy="539158"/>
      </dsp:txXfrm>
    </dsp:sp>
    <dsp:sp modelId="{0D9A5DD9-291D-4D12-8C59-41DD2681E809}">
      <dsp:nvSpPr>
        <dsp:cNvPr id="0" name=""/>
        <dsp:cNvSpPr/>
      </dsp:nvSpPr>
      <dsp:spPr>
        <a:xfrm>
          <a:off x="3973107" y="55935"/>
          <a:ext cx="1347895" cy="539158"/>
        </a:xfrm>
        <a:prstGeom prst="chevron">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a:lnSpc>
              <a:spcPct val="90000"/>
            </a:lnSpc>
            <a:spcBef>
              <a:spcPct val="0"/>
            </a:spcBef>
            <a:spcAft>
              <a:spcPct val="35000"/>
            </a:spcAft>
            <a:buSzPts val="1000"/>
            <a:buFont typeface="Symbol" panose="05050102010706020507" pitchFamily="18" charset="2"/>
            <a:buNone/>
          </a:pPr>
          <a:r>
            <a:rPr lang="en-GB" sz="800" kern="1200"/>
            <a:t>Conduct Stakeholder Analysis</a:t>
          </a:r>
        </a:p>
      </dsp:txBody>
      <dsp:txXfrm>
        <a:off x="4242686" y="55935"/>
        <a:ext cx="808737" cy="539158"/>
      </dsp:txXfrm>
    </dsp:sp>
    <dsp:sp modelId="{E2997148-C9A9-490C-8B14-C49D0CB5ADAA}">
      <dsp:nvSpPr>
        <dsp:cNvPr id="0" name=""/>
        <dsp:cNvSpPr/>
      </dsp:nvSpPr>
      <dsp:spPr>
        <a:xfrm>
          <a:off x="5132297" y="55935"/>
          <a:ext cx="1347895" cy="539158"/>
        </a:xfrm>
        <a:prstGeom prst="chevron">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a:lnSpc>
              <a:spcPct val="90000"/>
            </a:lnSpc>
            <a:spcBef>
              <a:spcPct val="0"/>
            </a:spcBef>
            <a:spcAft>
              <a:spcPct val="35000"/>
            </a:spcAft>
            <a:buSzPts val="1000"/>
            <a:buFont typeface="Symbol" panose="05050102010706020507" pitchFamily="18" charset="2"/>
            <a:buNone/>
          </a:pPr>
          <a:r>
            <a:rPr lang="en-GB" sz="800" kern="1200"/>
            <a:t>Develop Project Charter</a:t>
          </a:r>
        </a:p>
      </dsp:txBody>
      <dsp:txXfrm>
        <a:off x="5401876" y="55935"/>
        <a:ext cx="808737" cy="539158"/>
      </dsp:txXfrm>
    </dsp:sp>
    <dsp:sp modelId="{7FBF4759-42C4-4D0C-A999-AD71BFE1C336}">
      <dsp:nvSpPr>
        <dsp:cNvPr id="0" name=""/>
        <dsp:cNvSpPr/>
      </dsp:nvSpPr>
      <dsp:spPr>
        <a:xfrm>
          <a:off x="1401064" y="741251"/>
          <a:ext cx="1623969" cy="649587"/>
        </a:xfrm>
        <a:prstGeom prst="chevron">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Font typeface="+mj-lt"/>
            <a:buNone/>
          </a:pPr>
          <a:r>
            <a:rPr lang="en-GB" sz="1000" b="1" kern="1200" dirty="0"/>
            <a:t>Current State Assessment</a:t>
          </a:r>
          <a:endParaRPr lang="en-GB" sz="1000" kern="1200" dirty="0"/>
        </a:p>
      </dsp:txBody>
      <dsp:txXfrm>
        <a:off x="1725858" y="741251"/>
        <a:ext cx="974382" cy="649587"/>
      </dsp:txXfrm>
    </dsp:sp>
    <dsp:sp modelId="{F8B23B84-A15D-49E3-8C39-6ABF5225A835}">
      <dsp:nvSpPr>
        <dsp:cNvPr id="0" name=""/>
        <dsp:cNvSpPr/>
      </dsp:nvSpPr>
      <dsp:spPr>
        <a:xfrm>
          <a:off x="2813918" y="796466"/>
          <a:ext cx="1347895" cy="539158"/>
        </a:xfrm>
        <a:prstGeom prst="chevron">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a:lnSpc>
              <a:spcPct val="90000"/>
            </a:lnSpc>
            <a:spcBef>
              <a:spcPct val="0"/>
            </a:spcBef>
            <a:spcAft>
              <a:spcPct val="35000"/>
            </a:spcAft>
            <a:buSzPts val="1000"/>
            <a:buFont typeface="Symbol" panose="05050102010706020507" pitchFamily="18" charset="2"/>
            <a:buNone/>
          </a:pPr>
          <a:r>
            <a:rPr lang="en-GB" sz="800" kern="1200"/>
            <a:t>Assess Existing IT Infrastructure</a:t>
          </a:r>
        </a:p>
      </dsp:txBody>
      <dsp:txXfrm>
        <a:off x="3083497" y="796466"/>
        <a:ext cx="808737" cy="539158"/>
      </dsp:txXfrm>
    </dsp:sp>
    <dsp:sp modelId="{A0BA097C-A33F-44C3-8516-CEE28BD887E1}">
      <dsp:nvSpPr>
        <dsp:cNvPr id="0" name=""/>
        <dsp:cNvSpPr/>
      </dsp:nvSpPr>
      <dsp:spPr>
        <a:xfrm>
          <a:off x="3973107" y="796466"/>
          <a:ext cx="1347895" cy="539158"/>
        </a:xfrm>
        <a:prstGeom prst="chevron">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a:lnSpc>
              <a:spcPct val="90000"/>
            </a:lnSpc>
            <a:spcBef>
              <a:spcPct val="0"/>
            </a:spcBef>
            <a:spcAft>
              <a:spcPct val="35000"/>
            </a:spcAft>
            <a:buNone/>
          </a:pPr>
          <a:r>
            <a:rPr lang="en-GB" sz="800" kern="1200"/>
            <a:t>Gather Business and Technical Requirements</a:t>
          </a:r>
        </a:p>
      </dsp:txBody>
      <dsp:txXfrm>
        <a:off x="4242686" y="796466"/>
        <a:ext cx="808737" cy="539158"/>
      </dsp:txXfrm>
    </dsp:sp>
    <dsp:sp modelId="{E43D78D4-AF18-4866-A524-335989968E77}">
      <dsp:nvSpPr>
        <dsp:cNvPr id="0" name=""/>
        <dsp:cNvSpPr/>
      </dsp:nvSpPr>
      <dsp:spPr>
        <a:xfrm>
          <a:off x="5132297" y="796466"/>
          <a:ext cx="1347895" cy="539158"/>
        </a:xfrm>
        <a:prstGeom prst="chevron">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a:lnSpc>
              <a:spcPct val="90000"/>
            </a:lnSpc>
            <a:spcBef>
              <a:spcPct val="0"/>
            </a:spcBef>
            <a:spcAft>
              <a:spcPct val="35000"/>
            </a:spcAft>
            <a:buNone/>
          </a:pPr>
          <a:r>
            <a:rPr lang="en-GB" sz="800" kern="1200"/>
            <a:t>Analyze Integration and Compliance Needs</a:t>
          </a:r>
        </a:p>
      </dsp:txBody>
      <dsp:txXfrm>
        <a:off x="5401876" y="796466"/>
        <a:ext cx="808737" cy="539158"/>
      </dsp:txXfrm>
    </dsp:sp>
    <dsp:sp modelId="{7624713B-8216-4675-B812-13618F7F2127}">
      <dsp:nvSpPr>
        <dsp:cNvPr id="0" name=""/>
        <dsp:cNvSpPr/>
      </dsp:nvSpPr>
      <dsp:spPr>
        <a:xfrm>
          <a:off x="1401064" y="1481781"/>
          <a:ext cx="1623969" cy="649587"/>
        </a:xfrm>
        <a:prstGeom prst="chevron">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GB" sz="1000" kern="1200" dirty="0"/>
            <a:t>Hybrid Cloud Architecture Design</a:t>
          </a:r>
        </a:p>
      </dsp:txBody>
      <dsp:txXfrm>
        <a:off x="1725858" y="1481781"/>
        <a:ext cx="974382" cy="649587"/>
      </dsp:txXfrm>
    </dsp:sp>
    <dsp:sp modelId="{8F884B20-59A7-4F6F-8C6E-4AE63EA3552F}">
      <dsp:nvSpPr>
        <dsp:cNvPr id="0" name=""/>
        <dsp:cNvSpPr/>
      </dsp:nvSpPr>
      <dsp:spPr>
        <a:xfrm>
          <a:off x="2813918" y="1536996"/>
          <a:ext cx="1347895" cy="539158"/>
        </a:xfrm>
        <a:prstGeom prst="chevron">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a:lnSpc>
              <a:spcPct val="90000"/>
            </a:lnSpc>
            <a:spcBef>
              <a:spcPct val="0"/>
            </a:spcBef>
            <a:spcAft>
              <a:spcPct val="35000"/>
            </a:spcAft>
            <a:buNone/>
          </a:pPr>
          <a:r>
            <a:rPr lang="en-GB" sz="800" kern="1200"/>
            <a:t>Design Hybrid Cloud Reference Architecture</a:t>
          </a:r>
        </a:p>
      </dsp:txBody>
      <dsp:txXfrm>
        <a:off x="3083497" y="1536996"/>
        <a:ext cx="808737" cy="539158"/>
      </dsp:txXfrm>
    </dsp:sp>
    <dsp:sp modelId="{AB12EE1D-B99D-4D33-A915-1B065BF4204F}">
      <dsp:nvSpPr>
        <dsp:cNvPr id="0" name=""/>
        <dsp:cNvSpPr/>
      </dsp:nvSpPr>
      <dsp:spPr>
        <a:xfrm>
          <a:off x="3973107" y="1536996"/>
          <a:ext cx="1347895" cy="539158"/>
        </a:xfrm>
        <a:prstGeom prst="chevron">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a:lnSpc>
              <a:spcPct val="90000"/>
            </a:lnSpc>
            <a:spcBef>
              <a:spcPct val="0"/>
            </a:spcBef>
            <a:spcAft>
              <a:spcPct val="35000"/>
            </a:spcAft>
            <a:buNone/>
          </a:pPr>
          <a:r>
            <a:rPr lang="en-GB" sz="800" kern="1200"/>
            <a:t>Develop Detailed Solution Design</a:t>
          </a:r>
        </a:p>
      </dsp:txBody>
      <dsp:txXfrm>
        <a:off x="4242686" y="1536996"/>
        <a:ext cx="808737" cy="539158"/>
      </dsp:txXfrm>
    </dsp:sp>
    <dsp:sp modelId="{BEC8055D-2083-4139-9D70-C0CE0739D5A0}">
      <dsp:nvSpPr>
        <dsp:cNvPr id="0" name=""/>
        <dsp:cNvSpPr/>
      </dsp:nvSpPr>
      <dsp:spPr>
        <a:xfrm>
          <a:off x="5132297" y="1536996"/>
          <a:ext cx="1347895" cy="539158"/>
        </a:xfrm>
        <a:prstGeom prst="chevron">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a:lnSpc>
              <a:spcPct val="90000"/>
            </a:lnSpc>
            <a:spcBef>
              <a:spcPct val="0"/>
            </a:spcBef>
            <a:spcAft>
              <a:spcPct val="35000"/>
            </a:spcAft>
            <a:buNone/>
          </a:pPr>
          <a:r>
            <a:rPr lang="en-GB" sz="800" kern="1200"/>
            <a:t>Conduct Proof of Conce</a:t>
          </a:r>
        </a:p>
      </dsp:txBody>
      <dsp:txXfrm>
        <a:off x="5401876" y="1536996"/>
        <a:ext cx="808737" cy="539158"/>
      </dsp:txXfrm>
    </dsp:sp>
    <dsp:sp modelId="{DEADE167-4A31-4857-978A-C4BCBBA37D19}">
      <dsp:nvSpPr>
        <dsp:cNvPr id="0" name=""/>
        <dsp:cNvSpPr/>
      </dsp:nvSpPr>
      <dsp:spPr>
        <a:xfrm>
          <a:off x="1401064" y="2222311"/>
          <a:ext cx="1623969" cy="649587"/>
        </a:xfrm>
        <a:prstGeom prst="chevron">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GB" sz="1000" b="1" kern="1200" dirty="0"/>
            <a:t>Implementation Planning</a:t>
          </a:r>
        </a:p>
      </dsp:txBody>
      <dsp:txXfrm>
        <a:off x="1725858" y="2222311"/>
        <a:ext cx="974382" cy="649587"/>
      </dsp:txXfrm>
    </dsp:sp>
    <dsp:sp modelId="{22FE1736-874A-47C6-8AA4-DE42D2B9E48F}">
      <dsp:nvSpPr>
        <dsp:cNvPr id="0" name=""/>
        <dsp:cNvSpPr/>
      </dsp:nvSpPr>
      <dsp:spPr>
        <a:xfrm>
          <a:off x="2813918" y="2277526"/>
          <a:ext cx="1347895" cy="539158"/>
        </a:xfrm>
        <a:prstGeom prst="chevron">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a:lnSpc>
              <a:spcPct val="90000"/>
            </a:lnSpc>
            <a:spcBef>
              <a:spcPct val="0"/>
            </a:spcBef>
            <a:spcAft>
              <a:spcPct val="35000"/>
            </a:spcAft>
            <a:buNone/>
          </a:pPr>
          <a:r>
            <a:rPr lang="en-GB" sz="800" kern="1200"/>
            <a:t>Develop Migration Strategy</a:t>
          </a:r>
        </a:p>
      </dsp:txBody>
      <dsp:txXfrm>
        <a:off x="3083497" y="2277526"/>
        <a:ext cx="808737" cy="539158"/>
      </dsp:txXfrm>
    </dsp:sp>
    <dsp:sp modelId="{4905EC63-8D5C-4948-BD5A-1809F9381321}">
      <dsp:nvSpPr>
        <dsp:cNvPr id="0" name=""/>
        <dsp:cNvSpPr/>
      </dsp:nvSpPr>
      <dsp:spPr>
        <a:xfrm>
          <a:off x="3973107" y="2277526"/>
          <a:ext cx="1347895" cy="539158"/>
        </a:xfrm>
        <a:prstGeom prst="chevron">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a:lnSpc>
              <a:spcPct val="90000"/>
            </a:lnSpc>
            <a:spcBef>
              <a:spcPct val="0"/>
            </a:spcBef>
            <a:spcAft>
              <a:spcPct val="35000"/>
            </a:spcAft>
            <a:buNone/>
          </a:pPr>
          <a:r>
            <a:rPr lang="en-GB" sz="800" kern="1200" dirty="0"/>
            <a:t>Create Detailed Project Plan</a:t>
          </a:r>
        </a:p>
      </dsp:txBody>
      <dsp:txXfrm>
        <a:off x="4242686" y="2277526"/>
        <a:ext cx="808737" cy="539158"/>
      </dsp:txXfrm>
    </dsp:sp>
    <dsp:sp modelId="{CD8B37D7-82F2-4CF8-B2A8-B68B14C71F77}">
      <dsp:nvSpPr>
        <dsp:cNvPr id="0" name=""/>
        <dsp:cNvSpPr/>
      </dsp:nvSpPr>
      <dsp:spPr>
        <a:xfrm>
          <a:off x="5132297" y="2277526"/>
          <a:ext cx="1347895" cy="539158"/>
        </a:xfrm>
        <a:prstGeom prst="chevron">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a:lnSpc>
              <a:spcPct val="90000"/>
            </a:lnSpc>
            <a:spcBef>
              <a:spcPct val="0"/>
            </a:spcBef>
            <a:spcAft>
              <a:spcPct val="35000"/>
            </a:spcAft>
            <a:buNone/>
          </a:pPr>
          <a:r>
            <a:rPr lang="en-GB" sz="800" kern="1200"/>
            <a:t>Establish Change Management Processes</a:t>
          </a:r>
        </a:p>
      </dsp:txBody>
      <dsp:txXfrm>
        <a:off x="5401876" y="2277526"/>
        <a:ext cx="808737" cy="539158"/>
      </dsp:txXfrm>
    </dsp:sp>
    <dsp:sp modelId="{1967BF6F-E5A9-4FA0-AC18-8359E7BC237F}">
      <dsp:nvSpPr>
        <dsp:cNvPr id="0" name=""/>
        <dsp:cNvSpPr/>
      </dsp:nvSpPr>
      <dsp:spPr>
        <a:xfrm>
          <a:off x="1401064" y="2962842"/>
          <a:ext cx="1623969" cy="649587"/>
        </a:xfrm>
        <a:prstGeom prst="chevron">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5715" rIns="0" bIns="5715" numCol="1" spcCol="1270" anchor="ctr" anchorCtr="0">
          <a:noAutofit/>
        </a:bodyPr>
        <a:lstStyle/>
        <a:p>
          <a:pPr marL="0" lvl="0" indent="0" algn="ctr" defTabSz="400050">
            <a:lnSpc>
              <a:spcPct val="90000"/>
            </a:lnSpc>
            <a:spcBef>
              <a:spcPct val="0"/>
            </a:spcBef>
            <a:spcAft>
              <a:spcPct val="35000"/>
            </a:spcAft>
            <a:buNone/>
          </a:pPr>
          <a:r>
            <a:rPr lang="en-GB" sz="900" b="1" kern="1200" dirty="0"/>
            <a:t>Hybrid Cloud Infrastructure Deployment</a:t>
          </a:r>
        </a:p>
      </dsp:txBody>
      <dsp:txXfrm>
        <a:off x="1725858" y="2962842"/>
        <a:ext cx="974382" cy="649587"/>
      </dsp:txXfrm>
    </dsp:sp>
    <dsp:sp modelId="{8A050931-E7E9-4387-B0FA-8F07693C4B25}">
      <dsp:nvSpPr>
        <dsp:cNvPr id="0" name=""/>
        <dsp:cNvSpPr/>
      </dsp:nvSpPr>
      <dsp:spPr>
        <a:xfrm>
          <a:off x="2813918" y="3018057"/>
          <a:ext cx="1347895" cy="539158"/>
        </a:xfrm>
        <a:prstGeom prst="chevron">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a:lnSpc>
              <a:spcPct val="90000"/>
            </a:lnSpc>
            <a:spcBef>
              <a:spcPct val="0"/>
            </a:spcBef>
            <a:spcAft>
              <a:spcPct val="35000"/>
            </a:spcAft>
            <a:buNone/>
          </a:pPr>
          <a:r>
            <a:rPr lang="en-GB" sz="800" kern="1200"/>
            <a:t>Provision Cloud Infrastructure</a:t>
          </a:r>
        </a:p>
      </dsp:txBody>
      <dsp:txXfrm>
        <a:off x="3083497" y="3018057"/>
        <a:ext cx="808737" cy="539158"/>
      </dsp:txXfrm>
    </dsp:sp>
    <dsp:sp modelId="{00BCD098-DE11-4CAA-8909-D724EE4164F5}">
      <dsp:nvSpPr>
        <dsp:cNvPr id="0" name=""/>
        <dsp:cNvSpPr/>
      </dsp:nvSpPr>
      <dsp:spPr>
        <a:xfrm>
          <a:off x="3973107" y="3018057"/>
          <a:ext cx="1347895" cy="539158"/>
        </a:xfrm>
        <a:prstGeom prst="chevron">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a:lnSpc>
              <a:spcPct val="90000"/>
            </a:lnSpc>
            <a:spcBef>
              <a:spcPct val="0"/>
            </a:spcBef>
            <a:spcAft>
              <a:spcPct val="35000"/>
            </a:spcAft>
            <a:buNone/>
          </a:pPr>
          <a:r>
            <a:rPr lang="en-GB" sz="800" kern="1200"/>
            <a:t>Migrate Applications and Data</a:t>
          </a:r>
        </a:p>
      </dsp:txBody>
      <dsp:txXfrm>
        <a:off x="4242686" y="3018057"/>
        <a:ext cx="808737" cy="539158"/>
      </dsp:txXfrm>
    </dsp:sp>
    <dsp:sp modelId="{6C5C7DAF-263D-4CC5-A419-A68810FCB082}">
      <dsp:nvSpPr>
        <dsp:cNvPr id="0" name=""/>
        <dsp:cNvSpPr/>
      </dsp:nvSpPr>
      <dsp:spPr>
        <a:xfrm>
          <a:off x="5132297" y="3018057"/>
          <a:ext cx="1347895" cy="539158"/>
        </a:xfrm>
        <a:prstGeom prst="chevron">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a:lnSpc>
              <a:spcPct val="90000"/>
            </a:lnSpc>
            <a:spcBef>
              <a:spcPct val="0"/>
            </a:spcBef>
            <a:spcAft>
              <a:spcPct val="35000"/>
            </a:spcAft>
            <a:buNone/>
          </a:pPr>
          <a:r>
            <a:rPr lang="en-GB" sz="800" kern="1200"/>
            <a:t>Integrate On-Premises and Cloud Components</a:t>
          </a:r>
        </a:p>
      </dsp:txBody>
      <dsp:txXfrm>
        <a:off x="5401876" y="3018057"/>
        <a:ext cx="808737" cy="539158"/>
      </dsp:txXfrm>
    </dsp:sp>
    <dsp:sp modelId="{7249C7D4-D848-4306-A3DD-2B207ABA9975}">
      <dsp:nvSpPr>
        <dsp:cNvPr id="0" name=""/>
        <dsp:cNvSpPr/>
      </dsp:nvSpPr>
      <dsp:spPr>
        <a:xfrm>
          <a:off x="1401064" y="3703372"/>
          <a:ext cx="1623969" cy="649587"/>
        </a:xfrm>
        <a:prstGeom prst="chevron">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5715" rIns="0" bIns="5715" numCol="1" spcCol="1270" anchor="ctr" anchorCtr="0">
          <a:noAutofit/>
        </a:bodyPr>
        <a:lstStyle/>
        <a:p>
          <a:pPr marL="0" lvl="0" indent="0" algn="ctr" defTabSz="400050">
            <a:lnSpc>
              <a:spcPct val="90000"/>
            </a:lnSpc>
            <a:spcBef>
              <a:spcPct val="0"/>
            </a:spcBef>
            <a:spcAft>
              <a:spcPct val="35000"/>
            </a:spcAft>
            <a:buNone/>
          </a:pPr>
          <a:r>
            <a:rPr lang="en-GB" sz="900" b="1" kern="1200" dirty="0"/>
            <a:t>Testing and Validation</a:t>
          </a:r>
        </a:p>
      </dsp:txBody>
      <dsp:txXfrm>
        <a:off x="1725858" y="3703372"/>
        <a:ext cx="974382" cy="649587"/>
      </dsp:txXfrm>
    </dsp:sp>
    <dsp:sp modelId="{355F4796-0BA2-403C-BF5F-CD47E76DD7BC}">
      <dsp:nvSpPr>
        <dsp:cNvPr id="0" name=""/>
        <dsp:cNvSpPr/>
      </dsp:nvSpPr>
      <dsp:spPr>
        <a:xfrm>
          <a:off x="2813918" y="3758587"/>
          <a:ext cx="1347895" cy="539158"/>
        </a:xfrm>
        <a:prstGeom prst="chevron">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a:lnSpc>
              <a:spcPct val="90000"/>
            </a:lnSpc>
            <a:spcBef>
              <a:spcPct val="0"/>
            </a:spcBef>
            <a:spcAft>
              <a:spcPct val="35000"/>
            </a:spcAft>
            <a:buNone/>
          </a:pPr>
          <a:r>
            <a:rPr lang="en-GB" sz="800" kern="1200"/>
            <a:t>Develop Comprehensive Test Plan</a:t>
          </a:r>
        </a:p>
      </dsp:txBody>
      <dsp:txXfrm>
        <a:off x="3083497" y="3758587"/>
        <a:ext cx="808737" cy="539158"/>
      </dsp:txXfrm>
    </dsp:sp>
    <dsp:sp modelId="{D0C390E0-16F5-499F-AE79-99BB88B98B86}">
      <dsp:nvSpPr>
        <dsp:cNvPr id="0" name=""/>
        <dsp:cNvSpPr/>
      </dsp:nvSpPr>
      <dsp:spPr>
        <a:xfrm>
          <a:off x="3973107" y="3758587"/>
          <a:ext cx="1347895" cy="539158"/>
        </a:xfrm>
        <a:prstGeom prst="chevron">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a:lnSpc>
              <a:spcPct val="90000"/>
            </a:lnSpc>
            <a:spcBef>
              <a:spcPct val="0"/>
            </a:spcBef>
            <a:spcAft>
              <a:spcPct val="35000"/>
            </a:spcAft>
            <a:buNone/>
          </a:pPr>
          <a:r>
            <a:rPr lang="en-GB" sz="800" kern="1200"/>
            <a:t>Conduct Functional Testing</a:t>
          </a:r>
        </a:p>
      </dsp:txBody>
      <dsp:txXfrm>
        <a:off x="4242686" y="3758587"/>
        <a:ext cx="808737" cy="539158"/>
      </dsp:txXfrm>
    </dsp:sp>
    <dsp:sp modelId="{9C7C1A91-7410-4188-97D0-771BA6F10F80}">
      <dsp:nvSpPr>
        <dsp:cNvPr id="0" name=""/>
        <dsp:cNvSpPr/>
      </dsp:nvSpPr>
      <dsp:spPr>
        <a:xfrm>
          <a:off x="5132297" y="3758587"/>
          <a:ext cx="1347895" cy="539158"/>
        </a:xfrm>
        <a:prstGeom prst="chevron">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a:lnSpc>
              <a:spcPct val="90000"/>
            </a:lnSpc>
            <a:spcBef>
              <a:spcPct val="0"/>
            </a:spcBef>
            <a:spcAft>
              <a:spcPct val="35000"/>
            </a:spcAft>
            <a:buNone/>
          </a:pPr>
          <a:r>
            <a:rPr lang="en-GB" sz="800" kern="1200"/>
            <a:t>Perform Non-Functional Testing</a:t>
          </a:r>
        </a:p>
      </dsp:txBody>
      <dsp:txXfrm>
        <a:off x="5401876" y="3758587"/>
        <a:ext cx="808737" cy="539158"/>
      </dsp:txXfrm>
    </dsp:sp>
    <dsp:sp modelId="{221C8519-3030-456D-A1C0-E945CC0326C5}">
      <dsp:nvSpPr>
        <dsp:cNvPr id="0" name=""/>
        <dsp:cNvSpPr/>
      </dsp:nvSpPr>
      <dsp:spPr>
        <a:xfrm>
          <a:off x="1401064" y="4443902"/>
          <a:ext cx="1623969" cy="649587"/>
        </a:xfrm>
        <a:prstGeom prst="chevron">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GB" sz="1000" kern="1200"/>
            <a:t>Transition and Go-Live</a:t>
          </a:r>
        </a:p>
      </dsp:txBody>
      <dsp:txXfrm>
        <a:off x="1725858" y="4443902"/>
        <a:ext cx="974382" cy="649587"/>
      </dsp:txXfrm>
    </dsp:sp>
    <dsp:sp modelId="{B2E6DE80-7DF4-48BE-97FC-3EA7FE55209B}">
      <dsp:nvSpPr>
        <dsp:cNvPr id="0" name=""/>
        <dsp:cNvSpPr/>
      </dsp:nvSpPr>
      <dsp:spPr>
        <a:xfrm>
          <a:off x="2813918" y="4499117"/>
          <a:ext cx="1347895" cy="539158"/>
        </a:xfrm>
        <a:prstGeom prst="chevron">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a:lnSpc>
              <a:spcPct val="90000"/>
            </a:lnSpc>
            <a:spcBef>
              <a:spcPct val="0"/>
            </a:spcBef>
            <a:spcAft>
              <a:spcPct val="35000"/>
            </a:spcAft>
            <a:buNone/>
          </a:pPr>
          <a:r>
            <a:rPr lang="en-GB" sz="800" kern="1200"/>
            <a:t>Finalize Deployment and Cutover</a:t>
          </a:r>
        </a:p>
      </dsp:txBody>
      <dsp:txXfrm>
        <a:off x="3083497" y="4499117"/>
        <a:ext cx="808737" cy="539158"/>
      </dsp:txXfrm>
    </dsp:sp>
    <dsp:sp modelId="{B1078242-BC7F-4B8B-9F2F-5E2A3985924E}">
      <dsp:nvSpPr>
        <dsp:cNvPr id="0" name=""/>
        <dsp:cNvSpPr/>
      </dsp:nvSpPr>
      <dsp:spPr>
        <a:xfrm>
          <a:off x="3973107" y="4499117"/>
          <a:ext cx="1347895" cy="539158"/>
        </a:xfrm>
        <a:prstGeom prst="chevron">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a:lnSpc>
              <a:spcPct val="90000"/>
            </a:lnSpc>
            <a:spcBef>
              <a:spcPct val="0"/>
            </a:spcBef>
            <a:spcAft>
              <a:spcPct val="35000"/>
            </a:spcAft>
            <a:buNone/>
          </a:pPr>
          <a:r>
            <a:rPr lang="en-GB" sz="800" kern="1200"/>
            <a:t>Provide End-User Support</a:t>
          </a:r>
        </a:p>
      </dsp:txBody>
      <dsp:txXfrm>
        <a:off x="4242686" y="4499117"/>
        <a:ext cx="808737" cy="539158"/>
      </dsp:txXfrm>
    </dsp:sp>
    <dsp:sp modelId="{ED521CBE-E20C-4EB3-B5F9-82CE1689711A}">
      <dsp:nvSpPr>
        <dsp:cNvPr id="0" name=""/>
        <dsp:cNvSpPr/>
      </dsp:nvSpPr>
      <dsp:spPr>
        <a:xfrm>
          <a:off x="5132297" y="4499117"/>
          <a:ext cx="1347895" cy="539158"/>
        </a:xfrm>
        <a:prstGeom prst="chevron">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a:lnSpc>
              <a:spcPct val="90000"/>
            </a:lnSpc>
            <a:spcBef>
              <a:spcPct val="0"/>
            </a:spcBef>
            <a:spcAft>
              <a:spcPct val="35000"/>
            </a:spcAft>
            <a:buNone/>
          </a:pPr>
          <a:r>
            <a:rPr lang="en-GB" sz="800" kern="1200"/>
            <a:t>Conduct Post-Implementation Review</a:t>
          </a:r>
        </a:p>
      </dsp:txBody>
      <dsp:txXfrm>
        <a:off x="5401876" y="4499117"/>
        <a:ext cx="808737" cy="539158"/>
      </dsp:txXfrm>
    </dsp:sp>
    <dsp:sp modelId="{93AB9F61-8BB0-4138-B6E9-52D2F9AA320A}">
      <dsp:nvSpPr>
        <dsp:cNvPr id="0" name=""/>
        <dsp:cNvSpPr/>
      </dsp:nvSpPr>
      <dsp:spPr>
        <a:xfrm>
          <a:off x="1401064" y="5184433"/>
          <a:ext cx="1623969" cy="649587"/>
        </a:xfrm>
        <a:prstGeom prst="chevron">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GB" sz="1000" b="1" kern="1200" dirty="0"/>
            <a:t>Project Closeout</a:t>
          </a:r>
        </a:p>
      </dsp:txBody>
      <dsp:txXfrm>
        <a:off x="1725858" y="5184433"/>
        <a:ext cx="974382" cy="649587"/>
      </dsp:txXfrm>
    </dsp:sp>
    <dsp:sp modelId="{50057ABE-5272-437D-9687-9463FAFF1E4A}">
      <dsp:nvSpPr>
        <dsp:cNvPr id="0" name=""/>
        <dsp:cNvSpPr/>
      </dsp:nvSpPr>
      <dsp:spPr>
        <a:xfrm>
          <a:off x="2813918" y="5239648"/>
          <a:ext cx="1347895" cy="539158"/>
        </a:xfrm>
        <a:prstGeom prst="chevron">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a:lnSpc>
              <a:spcPct val="90000"/>
            </a:lnSpc>
            <a:spcBef>
              <a:spcPct val="0"/>
            </a:spcBef>
            <a:spcAft>
              <a:spcPct val="35000"/>
            </a:spcAft>
            <a:buNone/>
          </a:pPr>
          <a:r>
            <a:rPr lang="en-GB" sz="800" kern="1200"/>
            <a:t>Finalize Project Documentation</a:t>
          </a:r>
        </a:p>
      </dsp:txBody>
      <dsp:txXfrm>
        <a:off x="3083497" y="5239648"/>
        <a:ext cx="808737" cy="539158"/>
      </dsp:txXfrm>
    </dsp:sp>
    <dsp:sp modelId="{083CDE7B-8917-4C84-AECC-7F397EB71B1E}">
      <dsp:nvSpPr>
        <dsp:cNvPr id="0" name=""/>
        <dsp:cNvSpPr/>
      </dsp:nvSpPr>
      <dsp:spPr>
        <a:xfrm>
          <a:off x="3973107" y="5239648"/>
          <a:ext cx="1347895" cy="539158"/>
        </a:xfrm>
        <a:prstGeom prst="chevron">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a:lnSpc>
              <a:spcPct val="90000"/>
            </a:lnSpc>
            <a:spcBef>
              <a:spcPct val="0"/>
            </a:spcBef>
            <a:spcAft>
              <a:spcPct val="35000"/>
            </a:spcAft>
            <a:buNone/>
          </a:pPr>
          <a:r>
            <a:rPr lang="en-GB" sz="800" kern="1200"/>
            <a:t>Release Project Resources</a:t>
          </a:r>
        </a:p>
      </dsp:txBody>
      <dsp:txXfrm>
        <a:off x="4242686" y="5239648"/>
        <a:ext cx="808737" cy="539158"/>
      </dsp:txXfrm>
    </dsp:sp>
    <dsp:sp modelId="{366927D7-5232-454D-8369-B70896263677}">
      <dsp:nvSpPr>
        <dsp:cNvPr id="0" name=""/>
        <dsp:cNvSpPr/>
      </dsp:nvSpPr>
      <dsp:spPr>
        <a:xfrm>
          <a:off x="5132297" y="5239648"/>
          <a:ext cx="1347895" cy="539158"/>
        </a:xfrm>
        <a:prstGeom prst="chevron">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5080" rIns="0" bIns="5080" numCol="1" spcCol="1270" anchor="ctr" anchorCtr="0">
          <a:noAutofit/>
        </a:bodyPr>
        <a:lstStyle/>
        <a:p>
          <a:pPr marL="0" lvl="0" indent="0" algn="ctr" defTabSz="355600">
            <a:lnSpc>
              <a:spcPct val="90000"/>
            </a:lnSpc>
            <a:spcBef>
              <a:spcPct val="0"/>
            </a:spcBef>
            <a:spcAft>
              <a:spcPct val="35000"/>
            </a:spcAft>
            <a:buNone/>
          </a:pPr>
          <a:r>
            <a:rPr lang="en-GB" sz="800" kern="1200"/>
            <a:t>Conduct Lessons Learned Session</a:t>
          </a:r>
        </a:p>
      </dsp:txBody>
      <dsp:txXfrm>
        <a:off x="5401876" y="5239648"/>
        <a:ext cx="808737" cy="5391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BAE9CE-1BB9-4122-A1F7-A15533DDE567}">
      <dsp:nvSpPr>
        <dsp:cNvPr id="0" name=""/>
        <dsp:cNvSpPr/>
      </dsp:nvSpPr>
      <dsp:spPr>
        <a:xfrm>
          <a:off x="0" y="607"/>
          <a:ext cx="4971603"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0D781F-CF16-4CC2-B2A6-780125EA5DBF}">
      <dsp:nvSpPr>
        <dsp:cNvPr id="0" name=""/>
        <dsp:cNvSpPr/>
      </dsp:nvSpPr>
      <dsp:spPr>
        <a:xfrm>
          <a:off x="430272" y="320645"/>
          <a:ext cx="782314" cy="782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2175F66-66A7-43D3-BEBF-D5C2003CA53C}">
      <dsp:nvSpPr>
        <dsp:cNvPr id="0" name=""/>
        <dsp:cNvSpPr/>
      </dsp:nvSpPr>
      <dsp:spPr>
        <a:xfrm>
          <a:off x="1642860" y="607"/>
          <a:ext cx="3328742"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1111250">
            <a:lnSpc>
              <a:spcPct val="100000"/>
            </a:lnSpc>
            <a:spcBef>
              <a:spcPct val="0"/>
            </a:spcBef>
            <a:spcAft>
              <a:spcPct val="35000"/>
            </a:spcAft>
            <a:buNone/>
          </a:pPr>
          <a:r>
            <a:rPr lang="en-US" sz="2500" kern="1200"/>
            <a:t>1.1 Define Project Goals and Scope</a:t>
          </a:r>
        </a:p>
      </dsp:txBody>
      <dsp:txXfrm>
        <a:off x="1642860" y="607"/>
        <a:ext cx="3328742" cy="1422390"/>
      </dsp:txXfrm>
    </dsp:sp>
    <dsp:sp modelId="{7FD7B201-6A64-48ED-ADA1-B01DE6BCB69B}">
      <dsp:nvSpPr>
        <dsp:cNvPr id="0" name=""/>
        <dsp:cNvSpPr/>
      </dsp:nvSpPr>
      <dsp:spPr>
        <a:xfrm>
          <a:off x="0" y="1773247"/>
          <a:ext cx="4971603"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EC9B9E-7F27-4DEE-99CC-5D083A81B530}">
      <dsp:nvSpPr>
        <dsp:cNvPr id="0" name=""/>
        <dsp:cNvSpPr/>
      </dsp:nvSpPr>
      <dsp:spPr>
        <a:xfrm>
          <a:off x="430272" y="2098633"/>
          <a:ext cx="782314" cy="7823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3FB4057-B8DF-4F98-8333-EFB2CD77D5ED}">
      <dsp:nvSpPr>
        <dsp:cNvPr id="0" name=""/>
        <dsp:cNvSpPr/>
      </dsp:nvSpPr>
      <dsp:spPr>
        <a:xfrm>
          <a:off x="1642860" y="1778595"/>
          <a:ext cx="3328742"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1111250">
            <a:lnSpc>
              <a:spcPct val="100000"/>
            </a:lnSpc>
            <a:spcBef>
              <a:spcPct val="0"/>
            </a:spcBef>
            <a:spcAft>
              <a:spcPct val="35000"/>
            </a:spcAft>
            <a:buNone/>
          </a:pPr>
          <a:r>
            <a:rPr lang="en-US" sz="2500" kern="1200"/>
            <a:t>1.2 Conduct Stakeholder Analysis</a:t>
          </a:r>
        </a:p>
      </dsp:txBody>
      <dsp:txXfrm>
        <a:off x="1642860" y="1778595"/>
        <a:ext cx="3328742" cy="1422390"/>
      </dsp:txXfrm>
    </dsp:sp>
    <dsp:sp modelId="{971AB559-07A1-42DD-8683-061392D57E9F}">
      <dsp:nvSpPr>
        <dsp:cNvPr id="0" name=""/>
        <dsp:cNvSpPr/>
      </dsp:nvSpPr>
      <dsp:spPr>
        <a:xfrm>
          <a:off x="0" y="3556583"/>
          <a:ext cx="4971603"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4FA6A7-FD61-45E7-A665-2ADB5A31D552}">
      <dsp:nvSpPr>
        <dsp:cNvPr id="0" name=""/>
        <dsp:cNvSpPr/>
      </dsp:nvSpPr>
      <dsp:spPr>
        <a:xfrm>
          <a:off x="430272" y="3876620"/>
          <a:ext cx="782314" cy="7823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C702DCE-DBF9-4855-8568-B74F6FE87C76}">
      <dsp:nvSpPr>
        <dsp:cNvPr id="0" name=""/>
        <dsp:cNvSpPr/>
      </dsp:nvSpPr>
      <dsp:spPr>
        <a:xfrm>
          <a:off x="1642860" y="3556583"/>
          <a:ext cx="3328742"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1111250">
            <a:lnSpc>
              <a:spcPct val="100000"/>
            </a:lnSpc>
            <a:spcBef>
              <a:spcPct val="0"/>
            </a:spcBef>
            <a:spcAft>
              <a:spcPct val="35000"/>
            </a:spcAft>
            <a:buNone/>
          </a:pPr>
          <a:r>
            <a:rPr lang="en-US" sz="2500" kern="1200"/>
            <a:t>1.3 Develop Project Charter</a:t>
          </a:r>
        </a:p>
      </dsp:txBody>
      <dsp:txXfrm>
        <a:off x="1642860" y="3556583"/>
        <a:ext cx="3328742" cy="142239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6F1A38-B081-4645-BB52-BDD163E9A1D7}">
      <dsp:nvSpPr>
        <dsp:cNvPr id="0" name=""/>
        <dsp:cNvSpPr/>
      </dsp:nvSpPr>
      <dsp:spPr>
        <a:xfrm>
          <a:off x="0" y="3748394"/>
          <a:ext cx="1242900" cy="1230306"/>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8395" tIns="170688" rIns="88395" bIns="170688" numCol="1" spcCol="1270" anchor="ctr" anchorCtr="0">
          <a:noAutofit/>
        </a:bodyPr>
        <a:lstStyle/>
        <a:p>
          <a:pPr marL="0" lvl="0" indent="0" algn="ctr" defTabSz="1066800">
            <a:lnSpc>
              <a:spcPct val="90000"/>
            </a:lnSpc>
            <a:spcBef>
              <a:spcPct val="0"/>
            </a:spcBef>
            <a:spcAft>
              <a:spcPct val="35000"/>
            </a:spcAft>
            <a:buNone/>
          </a:pPr>
          <a:r>
            <a:rPr lang="en-US" sz="2400" kern="1200"/>
            <a:t>Analyze</a:t>
          </a:r>
        </a:p>
      </dsp:txBody>
      <dsp:txXfrm>
        <a:off x="0" y="3748394"/>
        <a:ext cx="1242900" cy="1230306"/>
      </dsp:txXfrm>
    </dsp:sp>
    <dsp:sp modelId="{E9DB6684-D887-498C-9361-4C4C4F6E003D}">
      <dsp:nvSpPr>
        <dsp:cNvPr id="0" name=""/>
        <dsp:cNvSpPr/>
      </dsp:nvSpPr>
      <dsp:spPr>
        <a:xfrm>
          <a:off x="1242900" y="3748394"/>
          <a:ext cx="3728702" cy="1230306"/>
        </a:xfrm>
        <a:prstGeom prst="rect">
          <a:avLst/>
        </a:prstGeom>
        <a:solidFill>
          <a:schemeClr val="accent2">
            <a:tint val="40000"/>
            <a:alpha val="90000"/>
            <a:hueOff val="0"/>
            <a:satOff val="0"/>
            <a:lumOff val="0"/>
            <a:alphaOff val="0"/>
          </a:schemeClr>
        </a:solidFill>
        <a:ln w="12700"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5636" tIns="292100" rIns="75636" bIns="292100" numCol="1" spcCol="1270" anchor="ctr" anchorCtr="0">
          <a:noAutofit/>
        </a:bodyPr>
        <a:lstStyle/>
        <a:p>
          <a:pPr marL="0" lvl="0" indent="0" algn="l" defTabSz="1022350">
            <a:lnSpc>
              <a:spcPct val="90000"/>
            </a:lnSpc>
            <a:spcBef>
              <a:spcPct val="0"/>
            </a:spcBef>
            <a:spcAft>
              <a:spcPct val="35000"/>
            </a:spcAft>
            <a:buNone/>
          </a:pPr>
          <a:r>
            <a:rPr lang="en-US" sz="2300" kern="1200"/>
            <a:t>2.3 Analyze Integration and Compliance Needs</a:t>
          </a:r>
        </a:p>
      </dsp:txBody>
      <dsp:txXfrm>
        <a:off x="1242900" y="3748394"/>
        <a:ext cx="3728702" cy="1230306"/>
      </dsp:txXfrm>
    </dsp:sp>
    <dsp:sp modelId="{4FA30A2E-B715-44CD-A586-C3274335A8B2}">
      <dsp:nvSpPr>
        <dsp:cNvPr id="0" name=""/>
        <dsp:cNvSpPr/>
      </dsp:nvSpPr>
      <dsp:spPr>
        <a:xfrm rot="10800000">
          <a:off x="0" y="1874637"/>
          <a:ext cx="1242900" cy="1892211"/>
        </a:xfrm>
        <a:prstGeom prst="upArrowCallout">
          <a:avLst>
            <a:gd name="adj1" fmla="val 5000"/>
            <a:gd name="adj2" fmla="val 10000"/>
            <a:gd name="adj3" fmla="val 15000"/>
            <a:gd name="adj4" fmla="val 64977"/>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w="12700" cap="rnd" cmpd="sng" algn="ctr">
          <a:solidFill>
            <a:schemeClr val="accent2">
              <a:hueOff val="-1482143"/>
              <a:satOff val="7100"/>
              <a:lumOff val="6569"/>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8395" tIns="170688" rIns="88395" bIns="170688" numCol="1" spcCol="1270" anchor="ctr" anchorCtr="0">
          <a:noAutofit/>
        </a:bodyPr>
        <a:lstStyle/>
        <a:p>
          <a:pPr marL="0" lvl="0" indent="0" algn="ctr" defTabSz="1066800">
            <a:lnSpc>
              <a:spcPct val="90000"/>
            </a:lnSpc>
            <a:spcBef>
              <a:spcPct val="0"/>
            </a:spcBef>
            <a:spcAft>
              <a:spcPct val="35000"/>
            </a:spcAft>
            <a:buNone/>
          </a:pPr>
          <a:r>
            <a:rPr lang="en-US" sz="2400" kern="1200"/>
            <a:t>Gather</a:t>
          </a:r>
        </a:p>
      </dsp:txBody>
      <dsp:txXfrm rot="-10800000">
        <a:off x="0" y="1874637"/>
        <a:ext cx="1242900" cy="1229937"/>
      </dsp:txXfrm>
    </dsp:sp>
    <dsp:sp modelId="{2F5CF1E9-6570-49C1-A222-E52728F6274D}">
      <dsp:nvSpPr>
        <dsp:cNvPr id="0" name=""/>
        <dsp:cNvSpPr/>
      </dsp:nvSpPr>
      <dsp:spPr>
        <a:xfrm>
          <a:off x="1242900" y="1874637"/>
          <a:ext cx="3728702" cy="1229937"/>
        </a:xfrm>
        <a:prstGeom prst="rect">
          <a:avLst/>
        </a:prstGeom>
        <a:solidFill>
          <a:schemeClr val="accent2">
            <a:tint val="40000"/>
            <a:alpha val="90000"/>
            <a:hueOff val="-2045920"/>
            <a:satOff val="22554"/>
            <a:lumOff val="2148"/>
            <a:alphaOff val="0"/>
          </a:schemeClr>
        </a:solidFill>
        <a:ln w="12700" cap="rnd" cmpd="sng" algn="ctr">
          <a:solidFill>
            <a:schemeClr val="accent2">
              <a:tint val="40000"/>
              <a:alpha val="90000"/>
              <a:hueOff val="-2045920"/>
              <a:satOff val="22554"/>
              <a:lumOff val="214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5636" tIns="292100" rIns="75636" bIns="292100" numCol="1" spcCol="1270" anchor="ctr" anchorCtr="0">
          <a:noAutofit/>
        </a:bodyPr>
        <a:lstStyle/>
        <a:p>
          <a:pPr marL="0" lvl="0" indent="0" algn="l" defTabSz="1022350">
            <a:lnSpc>
              <a:spcPct val="90000"/>
            </a:lnSpc>
            <a:spcBef>
              <a:spcPct val="0"/>
            </a:spcBef>
            <a:spcAft>
              <a:spcPct val="35000"/>
            </a:spcAft>
            <a:buNone/>
          </a:pPr>
          <a:r>
            <a:rPr lang="en-US" sz="2300" kern="1200"/>
            <a:t>2.2 Gather Business and Technical Requirements</a:t>
          </a:r>
        </a:p>
      </dsp:txBody>
      <dsp:txXfrm>
        <a:off x="1242900" y="1874637"/>
        <a:ext cx="3728702" cy="1229937"/>
      </dsp:txXfrm>
    </dsp:sp>
    <dsp:sp modelId="{B07C5AE8-93EE-4702-99E0-1D0891B32507}">
      <dsp:nvSpPr>
        <dsp:cNvPr id="0" name=""/>
        <dsp:cNvSpPr/>
      </dsp:nvSpPr>
      <dsp:spPr>
        <a:xfrm rot="10800000">
          <a:off x="0" y="880"/>
          <a:ext cx="1242900" cy="1892211"/>
        </a:xfrm>
        <a:prstGeom prst="upArrowCallout">
          <a:avLst>
            <a:gd name="adj1" fmla="val 5000"/>
            <a:gd name="adj2" fmla="val 10000"/>
            <a:gd name="adj3" fmla="val 15000"/>
            <a:gd name="adj4" fmla="val 64977"/>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w="12700" cap="rnd" cmpd="sng" algn="ctr">
          <a:solidFill>
            <a:schemeClr val="accent2">
              <a:hueOff val="-2964286"/>
              <a:satOff val="14200"/>
              <a:lumOff val="13137"/>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8395" tIns="170688" rIns="88395" bIns="170688" numCol="1" spcCol="1270" anchor="ctr" anchorCtr="0">
          <a:noAutofit/>
        </a:bodyPr>
        <a:lstStyle/>
        <a:p>
          <a:pPr marL="0" lvl="0" indent="0" algn="ctr" defTabSz="1066800">
            <a:lnSpc>
              <a:spcPct val="90000"/>
            </a:lnSpc>
            <a:spcBef>
              <a:spcPct val="0"/>
            </a:spcBef>
            <a:spcAft>
              <a:spcPct val="35000"/>
            </a:spcAft>
            <a:buNone/>
          </a:pPr>
          <a:r>
            <a:rPr lang="en-US" sz="2400" kern="1200"/>
            <a:t>Assess</a:t>
          </a:r>
        </a:p>
      </dsp:txBody>
      <dsp:txXfrm rot="-10800000">
        <a:off x="0" y="880"/>
        <a:ext cx="1242900" cy="1229937"/>
      </dsp:txXfrm>
    </dsp:sp>
    <dsp:sp modelId="{BB56CE22-0B71-41F1-BD1F-82A5ABDE3AED}">
      <dsp:nvSpPr>
        <dsp:cNvPr id="0" name=""/>
        <dsp:cNvSpPr/>
      </dsp:nvSpPr>
      <dsp:spPr>
        <a:xfrm>
          <a:off x="1242900" y="880"/>
          <a:ext cx="3728702" cy="1229937"/>
        </a:xfrm>
        <a:prstGeom prst="rect">
          <a:avLst/>
        </a:prstGeom>
        <a:solidFill>
          <a:schemeClr val="accent2">
            <a:tint val="40000"/>
            <a:alpha val="90000"/>
            <a:hueOff val="-4091839"/>
            <a:satOff val="45107"/>
            <a:lumOff val="4296"/>
            <a:alphaOff val="0"/>
          </a:schemeClr>
        </a:solidFill>
        <a:ln w="12700" cap="rnd" cmpd="sng" algn="ctr">
          <a:solidFill>
            <a:schemeClr val="accent2">
              <a:tint val="40000"/>
              <a:alpha val="90000"/>
              <a:hueOff val="-4091839"/>
              <a:satOff val="45107"/>
              <a:lumOff val="429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5636" tIns="292100" rIns="75636" bIns="292100" numCol="1" spcCol="1270" anchor="ctr" anchorCtr="0">
          <a:noAutofit/>
        </a:bodyPr>
        <a:lstStyle/>
        <a:p>
          <a:pPr marL="0" lvl="0" indent="0" algn="l" defTabSz="1022350">
            <a:lnSpc>
              <a:spcPct val="90000"/>
            </a:lnSpc>
            <a:spcBef>
              <a:spcPct val="0"/>
            </a:spcBef>
            <a:spcAft>
              <a:spcPct val="35000"/>
            </a:spcAft>
            <a:buNone/>
          </a:pPr>
          <a:r>
            <a:rPr lang="en-US" sz="2300" kern="1200"/>
            <a:t>2.1 Assess Existing IT Infrastructure </a:t>
          </a:r>
        </a:p>
      </dsp:txBody>
      <dsp:txXfrm>
        <a:off x="1242900" y="880"/>
        <a:ext cx="3728702" cy="122993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9AF8A2-3D8A-4F1D-889C-D12B45852DED}">
      <dsp:nvSpPr>
        <dsp:cNvPr id="0" name=""/>
        <dsp:cNvSpPr/>
      </dsp:nvSpPr>
      <dsp:spPr>
        <a:xfrm>
          <a:off x="0" y="607"/>
          <a:ext cx="4971603"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B76517-1C66-4992-A318-C31524FB914A}">
      <dsp:nvSpPr>
        <dsp:cNvPr id="0" name=""/>
        <dsp:cNvSpPr/>
      </dsp:nvSpPr>
      <dsp:spPr>
        <a:xfrm>
          <a:off x="430272" y="320645"/>
          <a:ext cx="782314" cy="782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7F66CAC-2EDE-418D-95EF-33CCF04F9FCD}">
      <dsp:nvSpPr>
        <dsp:cNvPr id="0" name=""/>
        <dsp:cNvSpPr/>
      </dsp:nvSpPr>
      <dsp:spPr>
        <a:xfrm>
          <a:off x="1642860" y="607"/>
          <a:ext cx="3328742"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1111250">
            <a:lnSpc>
              <a:spcPct val="90000"/>
            </a:lnSpc>
            <a:spcBef>
              <a:spcPct val="0"/>
            </a:spcBef>
            <a:spcAft>
              <a:spcPct val="35000"/>
            </a:spcAft>
            <a:buNone/>
          </a:pPr>
          <a:r>
            <a:rPr lang="en-US" sz="2500" kern="1200"/>
            <a:t>3.1 Design Hybrid Cloud Reference Architecture </a:t>
          </a:r>
        </a:p>
      </dsp:txBody>
      <dsp:txXfrm>
        <a:off x="1642860" y="607"/>
        <a:ext cx="3328742" cy="1422390"/>
      </dsp:txXfrm>
    </dsp:sp>
    <dsp:sp modelId="{D3D40014-A28B-41CC-80A7-335EF44ACC1D}">
      <dsp:nvSpPr>
        <dsp:cNvPr id="0" name=""/>
        <dsp:cNvSpPr/>
      </dsp:nvSpPr>
      <dsp:spPr>
        <a:xfrm>
          <a:off x="0" y="1778595"/>
          <a:ext cx="4971603"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0E810E-713D-4454-85DB-03404E2F287F}">
      <dsp:nvSpPr>
        <dsp:cNvPr id="0" name=""/>
        <dsp:cNvSpPr/>
      </dsp:nvSpPr>
      <dsp:spPr>
        <a:xfrm>
          <a:off x="430272" y="2098633"/>
          <a:ext cx="782314" cy="7823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9B3A2B5-0035-4CBF-8852-0F84DC5CC952}">
      <dsp:nvSpPr>
        <dsp:cNvPr id="0" name=""/>
        <dsp:cNvSpPr/>
      </dsp:nvSpPr>
      <dsp:spPr>
        <a:xfrm>
          <a:off x="1642860" y="1778595"/>
          <a:ext cx="3328742"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1111250">
            <a:lnSpc>
              <a:spcPct val="90000"/>
            </a:lnSpc>
            <a:spcBef>
              <a:spcPct val="0"/>
            </a:spcBef>
            <a:spcAft>
              <a:spcPct val="35000"/>
            </a:spcAft>
            <a:buNone/>
          </a:pPr>
          <a:r>
            <a:rPr lang="en-US" sz="2500" kern="1200"/>
            <a:t>3.2 Develop Detailed Solution Design </a:t>
          </a:r>
        </a:p>
      </dsp:txBody>
      <dsp:txXfrm>
        <a:off x="1642860" y="1778595"/>
        <a:ext cx="3328742" cy="1422390"/>
      </dsp:txXfrm>
    </dsp:sp>
    <dsp:sp modelId="{F0F53D68-364B-4870-84FF-CDCA0F52EB21}">
      <dsp:nvSpPr>
        <dsp:cNvPr id="0" name=""/>
        <dsp:cNvSpPr/>
      </dsp:nvSpPr>
      <dsp:spPr>
        <a:xfrm>
          <a:off x="0" y="3556583"/>
          <a:ext cx="4971603"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8FC55A-1FDC-4F0E-9A1C-F5978DBDE730}">
      <dsp:nvSpPr>
        <dsp:cNvPr id="0" name=""/>
        <dsp:cNvSpPr/>
      </dsp:nvSpPr>
      <dsp:spPr>
        <a:xfrm>
          <a:off x="430272" y="3876620"/>
          <a:ext cx="782314" cy="7823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24EC30F-736C-4EED-AA7C-6F6D7FDA2CA3}">
      <dsp:nvSpPr>
        <dsp:cNvPr id="0" name=""/>
        <dsp:cNvSpPr/>
      </dsp:nvSpPr>
      <dsp:spPr>
        <a:xfrm>
          <a:off x="1642860" y="3556583"/>
          <a:ext cx="3328742"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1111250">
            <a:lnSpc>
              <a:spcPct val="90000"/>
            </a:lnSpc>
            <a:spcBef>
              <a:spcPct val="0"/>
            </a:spcBef>
            <a:spcAft>
              <a:spcPct val="35000"/>
            </a:spcAft>
            <a:buNone/>
          </a:pPr>
          <a:r>
            <a:rPr lang="en-US" sz="2500" kern="1200"/>
            <a:t>3.3 Conduct Proof of Concept</a:t>
          </a:r>
        </a:p>
      </dsp:txBody>
      <dsp:txXfrm>
        <a:off x="1642860" y="3556583"/>
        <a:ext cx="3328742" cy="142239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10E487-9AD5-4C0D-922A-77AFA8B25B18}">
      <dsp:nvSpPr>
        <dsp:cNvPr id="0" name=""/>
        <dsp:cNvSpPr/>
      </dsp:nvSpPr>
      <dsp:spPr>
        <a:xfrm>
          <a:off x="3296" y="776154"/>
          <a:ext cx="1430328" cy="429098"/>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028" tIns="113028" rIns="113028" bIns="113028" numCol="1" spcCol="1270" anchor="ctr" anchorCtr="0">
          <a:noAutofit/>
        </a:bodyPr>
        <a:lstStyle/>
        <a:p>
          <a:pPr marL="0" lvl="0" indent="0" algn="ctr" defTabSz="666750">
            <a:lnSpc>
              <a:spcPct val="90000"/>
            </a:lnSpc>
            <a:spcBef>
              <a:spcPct val="0"/>
            </a:spcBef>
            <a:spcAft>
              <a:spcPct val="35000"/>
            </a:spcAft>
            <a:buNone/>
          </a:pPr>
          <a:r>
            <a:rPr lang="en-US" sz="1500" kern="1200"/>
            <a:t>Develop</a:t>
          </a:r>
        </a:p>
      </dsp:txBody>
      <dsp:txXfrm>
        <a:off x="3296" y="776154"/>
        <a:ext cx="1430328" cy="429098"/>
      </dsp:txXfrm>
    </dsp:sp>
    <dsp:sp modelId="{DAF301C9-ECA0-4043-AB21-09B2090A3CE1}">
      <dsp:nvSpPr>
        <dsp:cNvPr id="0" name=""/>
        <dsp:cNvSpPr/>
      </dsp:nvSpPr>
      <dsp:spPr>
        <a:xfrm>
          <a:off x="3296" y="1205253"/>
          <a:ext cx="1430328" cy="1899365"/>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1285" tIns="141285" rIns="141285" bIns="141285" numCol="1" spcCol="1270" anchor="t" anchorCtr="0">
          <a:noAutofit/>
        </a:bodyPr>
        <a:lstStyle/>
        <a:p>
          <a:pPr marL="0" lvl="0" indent="0" algn="l" defTabSz="488950">
            <a:lnSpc>
              <a:spcPct val="90000"/>
            </a:lnSpc>
            <a:spcBef>
              <a:spcPct val="0"/>
            </a:spcBef>
            <a:spcAft>
              <a:spcPct val="35000"/>
            </a:spcAft>
            <a:buNone/>
          </a:pPr>
          <a:r>
            <a:rPr lang="en-US" sz="1100" kern="1200"/>
            <a:t>6.1 Develop Comprehensive Test Plan</a:t>
          </a:r>
        </a:p>
      </dsp:txBody>
      <dsp:txXfrm>
        <a:off x="3296" y="1205253"/>
        <a:ext cx="1430328" cy="1899365"/>
      </dsp:txXfrm>
    </dsp:sp>
    <dsp:sp modelId="{9D89E0EC-9D2A-4984-AEFF-72660AE4E965}">
      <dsp:nvSpPr>
        <dsp:cNvPr id="0" name=""/>
        <dsp:cNvSpPr/>
      </dsp:nvSpPr>
      <dsp:spPr>
        <a:xfrm>
          <a:off x="1541625" y="776154"/>
          <a:ext cx="1430328" cy="429098"/>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028" tIns="113028" rIns="113028" bIns="113028" numCol="1" spcCol="1270" anchor="ctr" anchorCtr="0">
          <a:noAutofit/>
        </a:bodyPr>
        <a:lstStyle/>
        <a:p>
          <a:pPr marL="0" lvl="0" indent="0" algn="ctr" defTabSz="666750">
            <a:lnSpc>
              <a:spcPct val="90000"/>
            </a:lnSpc>
            <a:spcBef>
              <a:spcPct val="0"/>
            </a:spcBef>
            <a:spcAft>
              <a:spcPct val="35000"/>
            </a:spcAft>
            <a:buNone/>
          </a:pPr>
          <a:r>
            <a:rPr lang="en-US" sz="1500" kern="1200"/>
            <a:t>Conduct</a:t>
          </a:r>
        </a:p>
      </dsp:txBody>
      <dsp:txXfrm>
        <a:off x="1541625" y="776154"/>
        <a:ext cx="1430328" cy="429098"/>
      </dsp:txXfrm>
    </dsp:sp>
    <dsp:sp modelId="{709A1F61-DFEF-4692-8205-8109BA04E097}">
      <dsp:nvSpPr>
        <dsp:cNvPr id="0" name=""/>
        <dsp:cNvSpPr/>
      </dsp:nvSpPr>
      <dsp:spPr>
        <a:xfrm>
          <a:off x="1541625" y="1205253"/>
          <a:ext cx="1430328" cy="1899365"/>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1285" tIns="141285" rIns="141285" bIns="141285" numCol="1" spcCol="1270" anchor="t" anchorCtr="0">
          <a:noAutofit/>
        </a:bodyPr>
        <a:lstStyle/>
        <a:p>
          <a:pPr marL="0" lvl="0" indent="0" algn="l" defTabSz="488950">
            <a:lnSpc>
              <a:spcPct val="90000"/>
            </a:lnSpc>
            <a:spcBef>
              <a:spcPct val="0"/>
            </a:spcBef>
            <a:spcAft>
              <a:spcPct val="35000"/>
            </a:spcAft>
            <a:buNone/>
          </a:pPr>
          <a:r>
            <a:rPr lang="en-US" sz="1100" kern="1200"/>
            <a:t>6.2 Conduct Functional Testing </a:t>
          </a:r>
        </a:p>
      </dsp:txBody>
      <dsp:txXfrm>
        <a:off x="1541625" y="1205253"/>
        <a:ext cx="1430328" cy="1899365"/>
      </dsp:txXfrm>
    </dsp:sp>
    <dsp:sp modelId="{877E3EF2-0045-4DAF-BA3E-F9AD708B4859}">
      <dsp:nvSpPr>
        <dsp:cNvPr id="0" name=""/>
        <dsp:cNvSpPr/>
      </dsp:nvSpPr>
      <dsp:spPr>
        <a:xfrm>
          <a:off x="3079954" y="776154"/>
          <a:ext cx="1430328" cy="429098"/>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028" tIns="113028" rIns="113028" bIns="113028" numCol="1" spcCol="1270" anchor="ctr" anchorCtr="0">
          <a:noAutofit/>
        </a:bodyPr>
        <a:lstStyle/>
        <a:p>
          <a:pPr marL="0" lvl="0" indent="0" algn="ctr" defTabSz="666750">
            <a:lnSpc>
              <a:spcPct val="90000"/>
            </a:lnSpc>
            <a:spcBef>
              <a:spcPct val="0"/>
            </a:spcBef>
            <a:spcAft>
              <a:spcPct val="35000"/>
            </a:spcAft>
            <a:buNone/>
          </a:pPr>
          <a:r>
            <a:rPr lang="en-US" sz="1500" kern="1200"/>
            <a:t>Perform</a:t>
          </a:r>
        </a:p>
      </dsp:txBody>
      <dsp:txXfrm>
        <a:off x="3079954" y="776154"/>
        <a:ext cx="1430328" cy="429098"/>
      </dsp:txXfrm>
    </dsp:sp>
    <dsp:sp modelId="{2A753047-EA67-47BB-8860-1F45BD6BEAB6}">
      <dsp:nvSpPr>
        <dsp:cNvPr id="0" name=""/>
        <dsp:cNvSpPr/>
      </dsp:nvSpPr>
      <dsp:spPr>
        <a:xfrm>
          <a:off x="3079954" y="1205253"/>
          <a:ext cx="1430328" cy="1899365"/>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1285" tIns="141285" rIns="141285" bIns="141285" numCol="1" spcCol="1270" anchor="t" anchorCtr="0">
          <a:noAutofit/>
        </a:bodyPr>
        <a:lstStyle/>
        <a:p>
          <a:pPr marL="0" lvl="0" indent="0" algn="l" defTabSz="488950">
            <a:lnSpc>
              <a:spcPct val="90000"/>
            </a:lnSpc>
            <a:spcBef>
              <a:spcPct val="0"/>
            </a:spcBef>
            <a:spcAft>
              <a:spcPct val="35000"/>
            </a:spcAft>
            <a:buNone/>
          </a:pPr>
          <a:r>
            <a:rPr lang="en-US" sz="1100" kern="1200"/>
            <a:t>6.3 Perform Non-Functional Testing</a:t>
          </a:r>
        </a:p>
      </dsp:txBody>
      <dsp:txXfrm>
        <a:off x="3079954" y="1205253"/>
        <a:ext cx="1430328" cy="189936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788EBF-1E9E-4154-9DC1-9E1C95327AC8}">
      <dsp:nvSpPr>
        <dsp:cNvPr id="0" name=""/>
        <dsp:cNvSpPr/>
      </dsp:nvSpPr>
      <dsp:spPr>
        <a:xfrm>
          <a:off x="0" y="607"/>
          <a:ext cx="4971603"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551312-09D1-4FF4-8EE9-1782F3AE1AE3}">
      <dsp:nvSpPr>
        <dsp:cNvPr id="0" name=""/>
        <dsp:cNvSpPr/>
      </dsp:nvSpPr>
      <dsp:spPr>
        <a:xfrm>
          <a:off x="430272" y="320645"/>
          <a:ext cx="782314" cy="782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C54680A-CC98-4B61-8A49-BAE710B31015}">
      <dsp:nvSpPr>
        <dsp:cNvPr id="0" name=""/>
        <dsp:cNvSpPr/>
      </dsp:nvSpPr>
      <dsp:spPr>
        <a:xfrm>
          <a:off x="1642860" y="607"/>
          <a:ext cx="3328742"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1111250">
            <a:lnSpc>
              <a:spcPct val="90000"/>
            </a:lnSpc>
            <a:spcBef>
              <a:spcPct val="0"/>
            </a:spcBef>
            <a:spcAft>
              <a:spcPct val="35000"/>
            </a:spcAft>
            <a:buNone/>
          </a:pPr>
          <a:r>
            <a:rPr lang="en-US" sz="2500" kern="1200"/>
            <a:t>7.1 Finalize Deployment and Cutover </a:t>
          </a:r>
        </a:p>
      </dsp:txBody>
      <dsp:txXfrm>
        <a:off x="1642860" y="607"/>
        <a:ext cx="3328742" cy="1422390"/>
      </dsp:txXfrm>
    </dsp:sp>
    <dsp:sp modelId="{BB08A397-E618-4E7C-AC10-DB983CFF92E1}">
      <dsp:nvSpPr>
        <dsp:cNvPr id="0" name=""/>
        <dsp:cNvSpPr/>
      </dsp:nvSpPr>
      <dsp:spPr>
        <a:xfrm>
          <a:off x="0" y="1778595"/>
          <a:ext cx="4971603"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411C87-B368-4D74-9EE9-39255EE9D430}">
      <dsp:nvSpPr>
        <dsp:cNvPr id="0" name=""/>
        <dsp:cNvSpPr/>
      </dsp:nvSpPr>
      <dsp:spPr>
        <a:xfrm>
          <a:off x="430272" y="2098633"/>
          <a:ext cx="782314" cy="7823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3D00337-BC27-46A3-861A-085D18B5796D}">
      <dsp:nvSpPr>
        <dsp:cNvPr id="0" name=""/>
        <dsp:cNvSpPr/>
      </dsp:nvSpPr>
      <dsp:spPr>
        <a:xfrm>
          <a:off x="1642860" y="1778595"/>
          <a:ext cx="3328742"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1111250">
            <a:lnSpc>
              <a:spcPct val="90000"/>
            </a:lnSpc>
            <a:spcBef>
              <a:spcPct val="0"/>
            </a:spcBef>
            <a:spcAft>
              <a:spcPct val="35000"/>
            </a:spcAft>
            <a:buNone/>
          </a:pPr>
          <a:r>
            <a:rPr lang="en-US" sz="2500" kern="1200"/>
            <a:t>7.2 Provide End-User Support </a:t>
          </a:r>
        </a:p>
      </dsp:txBody>
      <dsp:txXfrm>
        <a:off x="1642860" y="1778595"/>
        <a:ext cx="3328742" cy="1422390"/>
      </dsp:txXfrm>
    </dsp:sp>
    <dsp:sp modelId="{707B851A-A81D-4ADE-A4DA-016791709270}">
      <dsp:nvSpPr>
        <dsp:cNvPr id="0" name=""/>
        <dsp:cNvSpPr/>
      </dsp:nvSpPr>
      <dsp:spPr>
        <a:xfrm>
          <a:off x="0" y="3556583"/>
          <a:ext cx="4971603"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330DCA-289A-4FA1-B2C5-949E6FC939DF}">
      <dsp:nvSpPr>
        <dsp:cNvPr id="0" name=""/>
        <dsp:cNvSpPr/>
      </dsp:nvSpPr>
      <dsp:spPr>
        <a:xfrm>
          <a:off x="430272" y="3876620"/>
          <a:ext cx="782314" cy="7823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A9F07EB-06E1-4A8C-BDE6-75E16F9B9DC7}">
      <dsp:nvSpPr>
        <dsp:cNvPr id="0" name=""/>
        <dsp:cNvSpPr/>
      </dsp:nvSpPr>
      <dsp:spPr>
        <a:xfrm>
          <a:off x="1642860" y="3556583"/>
          <a:ext cx="3328742"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1111250">
            <a:lnSpc>
              <a:spcPct val="90000"/>
            </a:lnSpc>
            <a:spcBef>
              <a:spcPct val="0"/>
            </a:spcBef>
            <a:spcAft>
              <a:spcPct val="35000"/>
            </a:spcAft>
            <a:buNone/>
          </a:pPr>
          <a:r>
            <a:rPr lang="en-US" sz="2500" kern="1200"/>
            <a:t>7.3 Conduct Post-Implementation Review</a:t>
          </a:r>
        </a:p>
      </dsp:txBody>
      <dsp:txXfrm>
        <a:off x="1642860" y="3556583"/>
        <a:ext cx="3328742" cy="142239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87EC7D-BBF7-4346-BE76-87E2F7DD874F}">
      <dsp:nvSpPr>
        <dsp:cNvPr id="0" name=""/>
        <dsp:cNvSpPr/>
      </dsp:nvSpPr>
      <dsp:spPr>
        <a:xfrm>
          <a:off x="0" y="3748394"/>
          <a:ext cx="1242900" cy="1230306"/>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8395" tIns="156464" rIns="88395" bIns="156464" numCol="1" spcCol="1270" anchor="ctr" anchorCtr="0">
          <a:noAutofit/>
        </a:bodyPr>
        <a:lstStyle/>
        <a:p>
          <a:pPr marL="0" lvl="0" indent="0" algn="ctr" defTabSz="977900">
            <a:lnSpc>
              <a:spcPct val="90000"/>
            </a:lnSpc>
            <a:spcBef>
              <a:spcPct val="0"/>
            </a:spcBef>
            <a:spcAft>
              <a:spcPct val="35000"/>
            </a:spcAft>
            <a:buNone/>
          </a:pPr>
          <a:r>
            <a:rPr lang="en-US" sz="2200" kern="1200"/>
            <a:t>Conduct</a:t>
          </a:r>
        </a:p>
      </dsp:txBody>
      <dsp:txXfrm>
        <a:off x="0" y="3748394"/>
        <a:ext cx="1242900" cy="1230306"/>
      </dsp:txXfrm>
    </dsp:sp>
    <dsp:sp modelId="{4FFFA9AD-6F6A-4164-9865-DE555BFB94A5}">
      <dsp:nvSpPr>
        <dsp:cNvPr id="0" name=""/>
        <dsp:cNvSpPr/>
      </dsp:nvSpPr>
      <dsp:spPr>
        <a:xfrm>
          <a:off x="1242900" y="3748394"/>
          <a:ext cx="3728702" cy="1230306"/>
        </a:xfrm>
        <a:prstGeom prst="rect">
          <a:avLst/>
        </a:prstGeom>
        <a:solidFill>
          <a:schemeClr val="accent2">
            <a:tint val="40000"/>
            <a:alpha val="90000"/>
            <a:hueOff val="0"/>
            <a:satOff val="0"/>
            <a:lumOff val="0"/>
            <a:alphaOff val="0"/>
          </a:schemeClr>
        </a:solidFill>
        <a:ln w="12700"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5636" tIns="279400" rIns="75636" bIns="279400" numCol="1" spcCol="1270" anchor="ctr" anchorCtr="0">
          <a:noAutofit/>
        </a:bodyPr>
        <a:lstStyle/>
        <a:p>
          <a:pPr marL="0" lvl="0" indent="0" algn="l" defTabSz="977900">
            <a:lnSpc>
              <a:spcPct val="90000"/>
            </a:lnSpc>
            <a:spcBef>
              <a:spcPct val="0"/>
            </a:spcBef>
            <a:spcAft>
              <a:spcPct val="35000"/>
            </a:spcAft>
            <a:buNone/>
          </a:pPr>
          <a:r>
            <a:rPr lang="en-US" sz="2200" kern="1200"/>
            <a:t>8.3 Conduct Lessons Learned Session</a:t>
          </a:r>
        </a:p>
      </dsp:txBody>
      <dsp:txXfrm>
        <a:off x="1242900" y="3748394"/>
        <a:ext cx="3728702" cy="1230306"/>
      </dsp:txXfrm>
    </dsp:sp>
    <dsp:sp modelId="{F160A3AF-EDE0-4F34-B3AD-DE3001244BB3}">
      <dsp:nvSpPr>
        <dsp:cNvPr id="0" name=""/>
        <dsp:cNvSpPr/>
      </dsp:nvSpPr>
      <dsp:spPr>
        <a:xfrm rot="10800000">
          <a:off x="0" y="1874637"/>
          <a:ext cx="1242900" cy="1892211"/>
        </a:xfrm>
        <a:prstGeom prst="upArrowCallout">
          <a:avLst>
            <a:gd name="adj1" fmla="val 5000"/>
            <a:gd name="adj2" fmla="val 10000"/>
            <a:gd name="adj3" fmla="val 15000"/>
            <a:gd name="adj4" fmla="val 64977"/>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w="12700" cap="rnd" cmpd="sng" algn="ctr">
          <a:solidFill>
            <a:schemeClr val="accent3">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8395" tIns="156464" rIns="88395" bIns="156464" numCol="1" spcCol="1270" anchor="ctr" anchorCtr="0">
          <a:noAutofit/>
        </a:bodyPr>
        <a:lstStyle/>
        <a:p>
          <a:pPr marL="0" lvl="0" indent="0" algn="ctr" defTabSz="977900">
            <a:lnSpc>
              <a:spcPct val="90000"/>
            </a:lnSpc>
            <a:spcBef>
              <a:spcPct val="0"/>
            </a:spcBef>
            <a:spcAft>
              <a:spcPct val="35000"/>
            </a:spcAft>
            <a:buNone/>
          </a:pPr>
          <a:r>
            <a:rPr lang="en-US" sz="2200" kern="1200"/>
            <a:t>Release</a:t>
          </a:r>
        </a:p>
      </dsp:txBody>
      <dsp:txXfrm rot="-10800000">
        <a:off x="0" y="1874637"/>
        <a:ext cx="1242900" cy="1229937"/>
      </dsp:txXfrm>
    </dsp:sp>
    <dsp:sp modelId="{7A1F3BFD-C4F9-4FCA-B887-BB053D338C68}">
      <dsp:nvSpPr>
        <dsp:cNvPr id="0" name=""/>
        <dsp:cNvSpPr/>
      </dsp:nvSpPr>
      <dsp:spPr>
        <a:xfrm>
          <a:off x="1242900" y="1874637"/>
          <a:ext cx="3728702" cy="1229937"/>
        </a:xfrm>
        <a:prstGeom prst="rect">
          <a:avLst/>
        </a:prstGeom>
        <a:solidFill>
          <a:schemeClr val="accent3">
            <a:tint val="40000"/>
            <a:alpha val="90000"/>
            <a:hueOff val="0"/>
            <a:satOff val="0"/>
            <a:lumOff val="0"/>
            <a:alphaOff val="0"/>
          </a:schemeClr>
        </a:solidFill>
        <a:ln w="12700" cap="rnd"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5636" tIns="279400" rIns="75636" bIns="279400" numCol="1" spcCol="1270" anchor="ctr" anchorCtr="0">
          <a:noAutofit/>
        </a:bodyPr>
        <a:lstStyle/>
        <a:p>
          <a:pPr marL="0" lvl="0" indent="0" algn="l" defTabSz="977900">
            <a:lnSpc>
              <a:spcPct val="90000"/>
            </a:lnSpc>
            <a:spcBef>
              <a:spcPct val="0"/>
            </a:spcBef>
            <a:spcAft>
              <a:spcPct val="35000"/>
            </a:spcAft>
            <a:buNone/>
          </a:pPr>
          <a:r>
            <a:rPr lang="en-US" sz="2200" kern="1200"/>
            <a:t>8.2 Release Project Resources </a:t>
          </a:r>
        </a:p>
      </dsp:txBody>
      <dsp:txXfrm>
        <a:off x="1242900" y="1874637"/>
        <a:ext cx="3728702" cy="1229937"/>
      </dsp:txXfrm>
    </dsp:sp>
    <dsp:sp modelId="{4A92D461-EB0E-4004-8D35-4D8B1F8C92FB}">
      <dsp:nvSpPr>
        <dsp:cNvPr id="0" name=""/>
        <dsp:cNvSpPr/>
      </dsp:nvSpPr>
      <dsp:spPr>
        <a:xfrm rot="10800000">
          <a:off x="0" y="880"/>
          <a:ext cx="1242900" cy="1892211"/>
        </a:xfrm>
        <a:prstGeom prst="upArrowCallout">
          <a:avLst>
            <a:gd name="adj1" fmla="val 5000"/>
            <a:gd name="adj2" fmla="val 10000"/>
            <a:gd name="adj3" fmla="val 15000"/>
            <a:gd name="adj4" fmla="val 64977"/>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w="12700" cap="rnd" cmpd="sng" algn="ctr">
          <a:solidFill>
            <a:schemeClr val="accent4">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8395" tIns="156464" rIns="88395" bIns="156464" numCol="1" spcCol="1270" anchor="ctr" anchorCtr="0">
          <a:noAutofit/>
        </a:bodyPr>
        <a:lstStyle/>
        <a:p>
          <a:pPr marL="0" lvl="0" indent="0" algn="ctr" defTabSz="977900">
            <a:lnSpc>
              <a:spcPct val="90000"/>
            </a:lnSpc>
            <a:spcBef>
              <a:spcPct val="0"/>
            </a:spcBef>
            <a:spcAft>
              <a:spcPct val="35000"/>
            </a:spcAft>
            <a:buNone/>
          </a:pPr>
          <a:r>
            <a:rPr lang="en-US" sz="2200" kern="1200"/>
            <a:t>Finalize</a:t>
          </a:r>
        </a:p>
      </dsp:txBody>
      <dsp:txXfrm rot="-10800000">
        <a:off x="0" y="880"/>
        <a:ext cx="1242900" cy="1229937"/>
      </dsp:txXfrm>
    </dsp:sp>
    <dsp:sp modelId="{A2F4C7A5-49F0-4F93-954B-091B3D5196F9}">
      <dsp:nvSpPr>
        <dsp:cNvPr id="0" name=""/>
        <dsp:cNvSpPr/>
      </dsp:nvSpPr>
      <dsp:spPr>
        <a:xfrm>
          <a:off x="1242900" y="880"/>
          <a:ext cx="3728702" cy="1229937"/>
        </a:xfrm>
        <a:prstGeom prst="rect">
          <a:avLst/>
        </a:prstGeom>
        <a:solidFill>
          <a:schemeClr val="accent4">
            <a:tint val="40000"/>
            <a:alpha val="90000"/>
            <a:hueOff val="0"/>
            <a:satOff val="0"/>
            <a:lumOff val="0"/>
            <a:alphaOff val="0"/>
          </a:schemeClr>
        </a:solidFill>
        <a:ln w="12700" cap="rnd"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5636" tIns="279400" rIns="75636" bIns="279400" numCol="1" spcCol="1270" anchor="ctr" anchorCtr="0">
          <a:noAutofit/>
        </a:bodyPr>
        <a:lstStyle/>
        <a:p>
          <a:pPr marL="0" lvl="0" indent="0" algn="l" defTabSz="977900">
            <a:lnSpc>
              <a:spcPct val="90000"/>
            </a:lnSpc>
            <a:spcBef>
              <a:spcPct val="0"/>
            </a:spcBef>
            <a:spcAft>
              <a:spcPct val="35000"/>
            </a:spcAft>
            <a:buNone/>
          </a:pPr>
          <a:r>
            <a:rPr lang="en-US" sz="2200" kern="1200"/>
            <a:t>8.1 Finalize Project Documentation</a:t>
          </a:r>
        </a:p>
      </dsp:txBody>
      <dsp:txXfrm>
        <a:off x="1242900" y="880"/>
        <a:ext cx="3728702" cy="122993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E627D0-BAEF-4E49-9A55-9B9781C17EFE}" type="datetimeFigureOut">
              <a:rPr lang="en-US" smtClean="0"/>
              <a:t>5/1/2024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01B913-1DD2-4771-905E-304E23033047}" type="slidenum">
              <a:rPr lang="en-US" smtClean="0"/>
              <a:t>‹#›</a:t>
            </a:fld>
            <a:endParaRPr lang="en-US"/>
          </a:p>
        </p:txBody>
      </p:sp>
    </p:spTree>
    <p:extLst>
      <p:ext uri="{BB962C8B-B14F-4D97-AF65-F5344CB8AC3E}">
        <p14:creationId xmlns:p14="http://schemas.microsoft.com/office/powerpoint/2010/main" val="3927284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D01B913-1DD2-4771-905E-304E23033047}" type="slidenum">
              <a:rPr lang="en-US" smtClean="0"/>
              <a:t>11</a:t>
            </a:fld>
            <a:endParaRPr lang="en-US"/>
          </a:p>
        </p:txBody>
      </p:sp>
    </p:spTree>
    <p:extLst>
      <p:ext uri="{BB962C8B-B14F-4D97-AF65-F5344CB8AC3E}">
        <p14:creationId xmlns:p14="http://schemas.microsoft.com/office/powerpoint/2010/main" val="3265846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D01B913-1DD2-4771-905E-304E23033047}" type="slidenum">
              <a:rPr lang="en-US" smtClean="0"/>
              <a:t>18</a:t>
            </a:fld>
            <a:endParaRPr lang="en-US"/>
          </a:p>
        </p:txBody>
      </p:sp>
    </p:spTree>
    <p:extLst>
      <p:ext uri="{BB962C8B-B14F-4D97-AF65-F5344CB8AC3E}">
        <p14:creationId xmlns:p14="http://schemas.microsoft.com/office/powerpoint/2010/main" val="2631887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17116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32364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73892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150848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73694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195417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DDF080-5E8C-48AD-84E5-6C08B304C14E}" type="datetimeFigureOut">
              <a:rPr lang="en-US" dirty="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333891-D5E7-4C7B-BF1D-E855E53CB5A8}" type="slidenum">
              <a:rPr lang="en-US" dirty="0"/>
              <a:t>‹#›</a:t>
            </a:fld>
            <a:endParaRPr lang="en-US"/>
          </a:p>
        </p:txBody>
      </p:sp>
    </p:spTree>
    <p:extLst>
      <p:ext uri="{BB962C8B-B14F-4D97-AF65-F5344CB8AC3E}">
        <p14:creationId xmlns:p14="http://schemas.microsoft.com/office/powerpoint/2010/main" val="1388439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73133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DDF080-5E8C-48AD-84E5-6C08B304C14E}" type="datetimeFigureOut">
              <a:rPr lang="en-US" dirty="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333891-D5E7-4C7B-BF1D-E855E53CB5A8}" type="slidenum">
              <a:rPr lang="en-US" dirty="0"/>
              <a:t>‹#›</a:t>
            </a:fld>
            <a:endParaRPr lang="en-US"/>
          </a:p>
        </p:txBody>
      </p:sp>
    </p:spTree>
    <p:extLst>
      <p:ext uri="{BB962C8B-B14F-4D97-AF65-F5344CB8AC3E}">
        <p14:creationId xmlns:p14="http://schemas.microsoft.com/office/powerpoint/2010/main" val="1595526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52831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20508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41166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16528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98105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0DDF080-5E8C-48AD-84E5-6C08B304C14E}" type="datetimeFigureOut">
              <a:rPr lang="en-US" dirty="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333891-D5E7-4C7B-BF1D-E855E53CB5A8}" type="slidenum">
              <a:rPr lang="en-US" dirty="0"/>
              <a:t>‹#›</a:t>
            </a:fld>
            <a:endParaRPr lang="en-US"/>
          </a:p>
        </p:txBody>
      </p:sp>
    </p:spTree>
    <p:extLst>
      <p:ext uri="{BB962C8B-B14F-4D97-AF65-F5344CB8AC3E}">
        <p14:creationId xmlns:p14="http://schemas.microsoft.com/office/powerpoint/2010/main" val="3075414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64608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5/1/2024</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4009694176"/>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 id="2147483948" r:id="rId12"/>
    <p:sldLayoutId id="2147483949" r:id="rId13"/>
    <p:sldLayoutId id="2147483950" r:id="rId14"/>
    <p:sldLayoutId id="2147483951" r:id="rId15"/>
    <p:sldLayoutId id="214748395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3.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61227" y="-102577"/>
            <a:ext cx="7146468" cy="2349052"/>
          </a:xfrm>
        </p:spPr>
        <p:txBody>
          <a:bodyPr>
            <a:normAutofit/>
          </a:bodyPr>
          <a:lstStyle/>
          <a:p>
            <a:pPr algn="ctr"/>
            <a:r>
              <a:rPr lang="en-US" sz="4000" dirty="0"/>
              <a:t>Hybrid Cloud for </a:t>
            </a:r>
            <a:r>
              <a:rPr lang="en-US" sz="4000" dirty="0" err="1"/>
              <a:t>BullsMart</a:t>
            </a:r>
            <a:r>
              <a:rPr lang="en-US" sz="4000" dirty="0"/>
              <a:t> Retail Company Growth</a:t>
            </a:r>
          </a:p>
        </p:txBody>
      </p:sp>
      <p:sp>
        <p:nvSpPr>
          <p:cNvPr id="3" name="Subtitle 2"/>
          <p:cNvSpPr>
            <a:spLocks noGrp="1"/>
          </p:cNvSpPr>
          <p:nvPr>
            <p:ph type="subTitle" idx="1"/>
          </p:nvPr>
        </p:nvSpPr>
        <p:spPr>
          <a:xfrm>
            <a:off x="629265" y="2692634"/>
            <a:ext cx="6149256" cy="1096899"/>
          </a:xfrm>
        </p:spPr>
        <p:txBody>
          <a:bodyPr>
            <a:normAutofit/>
          </a:bodyPr>
          <a:lstStyle/>
          <a:p>
            <a:pPr algn="ctr"/>
            <a:r>
              <a:rPr lang="en-US" b="1">
                <a:solidFill>
                  <a:schemeClr val="accent2">
                    <a:lumMod val="75000"/>
                  </a:schemeClr>
                </a:solidFill>
              </a:rPr>
              <a:t>Migrating to a Hybrid Cloud Architecture for Enhanced IT Infrastructure and Operational Flexibility</a:t>
            </a:r>
          </a:p>
        </p:txBody>
      </p:sp>
      <p:sp>
        <p:nvSpPr>
          <p:cNvPr id="4" name="TextBox 3">
            <a:extLst>
              <a:ext uri="{FF2B5EF4-FFF2-40B4-BE49-F238E27FC236}">
                <a16:creationId xmlns:a16="http://schemas.microsoft.com/office/drawing/2014/main" id="{11B30997-4DEF-083A-1B8F-192C8F725293}"/>
              </a:ext>
            </a:extLst>
          </p:cNvPr>
          <p:cNvSpPr txBox="1"/>
          <p:nvPr/>
        </p:nvSpPr>
        <p:spPr>
          <a:xfrm>
            <a:off x="3703893" y="4015362"/>
            <a:ext cx="5352844" cy="1938992"/>
          </a:xfrm>
          <a:prstGeom prst="rect">
            <a:avLst/>
          </a:prstGeom>
          <a:noFill/>
        </p:spPr>
        <p:txBody>
          <a:bodyPr wrap="square" rtlCol="0">
            <a:spAutoFit/>
          </a:bodyPr>
          <a:lstStyle/>
          <a:p>
            <a:r>
              <a:rPr lang="en-US" sz="2400" b="1">
                <a:solidFill>
                  <a:schemeClr val="accent3">
                    <a:lumMod val="75000"/>
                  </a:schemeClr>
                </a:solidFill>
              </a:rPr>
              <a:t>Botagoz Zhumasheva</a:t>
            </a:r>
          </a:p>
          <a:p>
            <a:r>
              <a:rPr lang="en-US" sz="2400" b="1">
                <a:solidFill>
                  <a:schemeClr val="accent3">
                    <a:lumMod val="75000"/>
                  </a:schemeClr>
                </a:solidFill>
              </a:rPr>
              <a:t>Mujahid Syed </a:t>
            </a:r>
          </a:p>
          <a:p>
            <a:r>
              <a:rPr lang="en-US" sz="2400" b="1">
                <a:solidFill>
                  <a:schemeClr val="accent3">
                    <a:lumMod val="75000"/>
                  </a:schemeClr>
                </a:solidFill>
              </a:rPr>
              <a:t>Nirajkumar Yogendra Singh</a:t>
            </a:r>
          </a:p>
          <a:p>
            <a:r>
              <a:rPr lang="en-US" sz="2400" b="1">
                <a:solidFill>
                  <a:schemeClr val="accent3">
                    <a:lumMod val="75000"/>
                  </a:schemeClr>
                </a:solidFill>
              </a:rPr>
              <a:t>Samal Besbayeva</a:t>
            </a:r>
          </a:p>
          <a:p>
            <a:r>
              <a:rPr lang="en-US" sz="2400" b="1">
                <a:solidFill>
                  <a:schemeClr val="accent3">
                    <a:lumMod val="75000"/>
                  </a:schemeClr>
                </a:solidFill>
              </a:rPr>
              <a:t>Yong Xie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4F714-AC55-A5BA-B2C1-40977F2CDC52}"/>
              </a:ext>
            </a:extLst>
          </p:cNvPr>
          <p:cNvSpPr>
            <a:spLocks noGrp="1"/>
          </p:cNvSpPr>
          <p:nvPr>
            <p:ph type="title"/>
          </p:nvPr>
        </p:nvSpPr>
        <p:spPr>
          <a:xfrm>
            <a:off x="489360" y="1382486"/>
            <a:ext cx="2660686" cy="4093028"/>
          </a:xfrm>
        </p:spPr>
        <p:txBody>
          <a:bodyPr anchor="ctr">
            <a:normAutofit/>
          </a:bodyPr>
          <a:lstStyle/>
          <a:p>
            <a:r>
              <a:rPr lang="en-US" sz="3800" b="1" kern="0">
                <a:effectLst/>
                <a:latin typeface="ArialMT"/>
                <a:ea typeface="Aptos" panose="020B0004020202020204" pitchFamily="34" charset="0"/>
                <a:cs typeface="ArialMT"/>
              </a:rPr>
              <a:t>1.Project Initiation</a:t>
            </a:r>
            <a:endParaRPr lang="en-US" sz="3800"/>
          </a:p>
        </p:txBody>
      </p:sp>
      <p:graphicFrame>
        <p:nvGraphicFramePr>
          <p:cNvPr id="7" name="TextBox 4">
            <a:extLst>
              <a:ext uri="{FF2B5EF4-FFF2-40B4-BE49-F238E27FC236}">
                <a16:creationId xmlns:a16="http://schemas.microsoft.com/office/drawing/2014/main" id="{6830D90D-B7DC-B551-324C-FA2BE7873F56}"/>
              </a:ext>
            </a:extLst>
          </p:cNvPr>
          <p:cNvGraphicFramePr/>
          <p:nvPr>
            <p:extLst>
              <p:ext uri="{D42A27DB-BD31-4B8C-83A1-F6EECF244321}">
                <p14:modId xmlns:p14="http://schemas.microsoft.com/office/powerpoint/2010/main" val="1750798930"/>
              </p:ext>
            </p:extLst>
          </p:nvPr>
        </p:nvGraphicFramePr>
        <p:xfrm>
          <a:off x="3687414" y="944563"/>
          <a:ext cx="4971603"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8489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BE5A3-8B98-1B66-9F1E-EAEEA2EE8622}"/>
              </a:ext>
            </a:extLst>
          </p:cNvPr>
          <p:cNvSpPr>
            <a:spLocks noGrp="1"/>
          </p:cNvSpPr>
          <p:nvPr>
            <p:ph type="title"/>
          </p:nvPr>
        </p:nvSpPr>
        <p:spPr>
          <a:xfrm>
            <a:off x="481780" y="77118"/>
            <a:ext cx="6347713" cy="517793"/>
          </a:xfrm>
        </p:spPr>
        <p:txBody>
          <a:bodyPr>
            <a:normAutofit/>
          </a:bodyPr>
          <a:lstStyle/>
          <a:p>
            <a:r>
              <a:rPr lang="en-US" sz="2400" b="1" kern="0" dirty="0">
                <a:effectLst/>
                <a:latin typeface="ArialMT"/>
                <a:ea typeface="Aptos" panose="020B0004020202020204" pitchFamily="34" charset="0"/>
                <a:cs typeface="ArialMT"/>
              </a:rPr>
              <a:t>                         Project Initiation</a:t>
            </a:r>
            <a:endParaRPr lang="en-US" sz="2400" b="1" dirty="0"/>
          </a:p>
        </p:txBody>
      </p:sp>
      <p:sp>
        <p:nvSpPr>
          <p:cNvPr id="3" name="Content Placeholder 2">
            <a:extLst>
              <a:ext uri="{FF2B5EF4-FFF2-40B4-BE49-F238E27FC236}">
                <a16:creationId xmlns:a16="http://schemas.microsoft.com/office/drawing/2014/main" id="{F8A7AED7-AAAC-A20E-F981-1FE3E4B73D22}"/>
              </a:ext>
            </a:extLst>
          </p:cNvPr>
          <p:cNvSpPr>
            <a:spLocks noGrp="1"/>
          </p:cNvSpPr>
          <p:nvPr>
            <p:ph idx="1"/>
          </p:nvPr>
        </p:nvSpPr>
        <p:spPr>
          <a:xfrm>
            <a:off x="396607" y="594911"/>
            <a:ext cx="7783832" cy="6680960"/>
          </a:xfrm>
        </p:spPr>
        <p:txBody>
          <a:bodyPr>
            <a:normAutofit/>
          </a:bodyPr>
          <a:lstStyle/>
          <a:p>
            <a:pPr marL="0" marR="0" indent="0">
              <a:lnSpc>
                <a:spcPct val="115000"/>
              </a:lnSpc>
              <a:spcBef>
                <a:spcPts val="0"/>
              </a:spcBef>
              <a:spcAft>
                <a:spcPts val="0"/>
              </a:spcAft>
              <a:buNone/>
            </a:pPr>
            <a:r>
              <a:rPr lang="en-US" sz="2100" b="1" kern="0" dirty="0">
                <a:effectLst/>
                <a:latin typeface="ArialMT"/>
                <a:ea typeface="Aptos" panose="020B0004020202020204" pitchFamily="34" charset="0"/>
                <a:cs typeface="ArialMT"/>
              </a:rPr>
              <a:t>1. Define Project Goals and Scope</a:t>
            </a:r>
            <a:endParaRPr lang="en-US" sz="2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Bef>
                <a:spcPts val="0"/>
              </a:spcBef>
              <a:spcAft>
                <a:spcPts val="0"/>
              </a:spcAft>
              <a:buNone/>
            </a:pPr>
            <a:r>
              <a:rPr lang="en-US" sz="2100" kern="0" dirty="0">
                <a:effectLst/>
                <a:latin typeface="ArialMT"/>
                <a:ea typeface="Aptos" panose="020B0004020202020204" pitchFamily="34" charset="0"/>
                <a:cs typeface="ArialMT"/>
              </a:rPr>
              <a:t>- </a:t>
            </a:r>
            <a:r>
              <a:rPr lang="en-US" sz="2100" kern="0" dirty="0">
                <a:latin typeface="ArialMT"/>
                <a:ea typeface="Aptos" panose="020B0004020202020204" pitchFamily="34" charset="0"/>
                <a:cs typeface="ArialMT"/>
              </a:rPr>
              <a:t>A</a:t>
            </a:r>
            <a:r>
              <a:rPr lang="en-US" sz="2100" kern="0" dirty="0">
                <a:effectLst/>
                <a:latin typeface="ArialMT"/>
                <a:ea typeface="Aptos" panose="020B0004020202020204" pitchFamily="34" charset="0"/>
                <a:cs typeface="ArialMT"/>
              </a:rPr>
              <a:t>rticulate project goals, such as enhancing scalability, improving resilience, and increasing operational flexibility.</a:t>
            </a:r>
            <a:endParaRPr lang="en-US" sz="2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Bef>
                <a:spcPts val="0"/>
              </a:spcBef>
              <a:spcAft>
                <a:spcPts val="0"/>
              </a:spcAft>
              <a:buNone/>
            </a:pPr>
            <a:r>
              <a:rPr lang="en-US" sz="2100" kern="0" dirty="0">
                <a:effectLst/>
                <a:latin typeface="ArialMT"/>
                <a:ea typeface="Aptos" panose="020B0004020202020204" pitchFamily="34" charset="0"/>
                <a:cs typeface="ArialMT"/>
              </a:rPr>
              <a:t>- Establish the project's scope that includes the specific systems, applications, and  infrastructure components that will be migrated to the hybrid cloud environment.</a:t>
            </a:r>
            <a:endParaRPr lang="en-US" sz="2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Bef>
                <a:spcPts val="0"/>
              </a:spcBef>
              <a:spcAft>
                <a:spcPts val="0"/>
              </a:spcAft>
              <a:buNone/>
            </a:pPr>
            <a:r>
              <a:rPr lang="en-US" sz="2100" b="1" kern="0" dirty="0">
                <a:effectLst/>
                <a:latin typeface="ArialMT"/>
                <a:ea typeface="Aptos" panose="020B0004020202020204" pitchFamily="34" charset="0"/>
                <a:cs typeface="ArialMT"/>
              </a:rPr>
              <a:t>2. Conduct Stakeholder Analysis</a:t>
            </a:r>
            <a:endParaRPr lang="en-US" sz="2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Bef>
                <a:spcPts val="0"/>
              </a:spcBef>
              <a:spcAft>
                <a:spcPts val="0"/>
              </a:spcAft>
              <a:buNone/>
            </a:pPr>
            <a:r>
              <a:rPr lang="en-US" sz="2100" kern="0" dirty="0">
                <a:effectLst/>
                <a:latin typeface="ArialMT"/>
                <a:ea typeface="Aptos" panose="020B0004020202020204" pitchFamily="34" charset="0"/>
                <a:cs typeface="ArialMT"/>
              </a:rPr>
              <a:t>- Identify all the key stakeholders who will be impacted by the hybrid cloud migration, both</a:t>
            </a:r>
            <a:r>
              <a:rPr lang="en-US" sz="2100" kern="100" dirty="0">
                <a:latin typeface="Aptos" panose="020B0004020202020204" pitchFamily="34" charset="0"/>
                <a:ea typeface="Aptos" panose="020B0004020202020204" pitchFamily="34" charset="0"/>
                <a:cs typeface="Times New Roman" panose="02020603050405020304" pitchFamily="18" charset="0"/>
              </a:rPr>
              <a:t> </a:t>
            </a:r>
            <a:r>
              <a:rPr lang="en-US" sz="2100" kern="0" dirty="0">
                <a:effectLst/>
                <a:latin typeface="ArialMT"/>
                <a:ea typeface="Aptos" panose="020B0004020202020204" pitchFamily="34" charset="0"/>
                <a:cs typeface="ArialMT"/>
              </a:rPr>
              <a:t>within the IT department and across the broader organization.</a:t>
            </a:r>
            <a:endParaRPr lang="en-US" sz="2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Bef>
                <a:spcPts val="0"/>
              </a:spcBef>
              <a:spcAft>
                <a:spcPts val="0"/>
              </a:spcAft>
              <a:buNone/>
            </a:pPr>
            <a:r>
              <a:rPr lang="en-US" sz="2100" b="1" kern="0" dirty="0">
                <a:effectLst/>
                <a:latin typeface="ArialMT"/>
                <a:ea typeface="Aptos" panose="020B0004020202020204" pitchFamily="34" charset="0"/>
                <a:cs typeface="ArialMT"/>
              </a:rPr>
              <a:t>3. Develop Project Charter</a:t>
            </a:r>
            <a:endParaRPr lang="en-US" sz="2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Bef>
                <a:spcPts val="0"/>
              </a:spcBef>
              <a:spcAft>
                <a:spcPts val="0"/>
              </a:spcAft>
              <a:buNone/>
            </a:pPr>
            <a:r>
              <a:rPr lang="en-US" sz="2100" kern="0" dirty="0">
                <a:effectLst/>
                <a:latin typeface="ArialMT"/>
                <a:ea typeface="Aptos" panose="020B0004020202020204" pitchFamily="34" charset="0"/>
                <a:cs typeface="ArialMT"/>
              </a:rPr>
              <a:t>- Document the project's purpose, objectives, scope, and high-level requirements in a formal</a:t>
            </a:r>
            <a:r>
              <a:rPr lang="en-US" sz="2100" kern="100" dirty="0">
                <a:latin typeface="Aptos" panose="020B0004020202020204" pitchFamily="34" charset="0"/>
                <a:ea typeface="Aptos" panose="020B0004020202020204" pitchFamily="34" charset="0"/>
                <a:cs typeface="Times New Roman" panose="02020603050405020304" pitchFamily="18" charset="0"/>
              </a:rPr>
              <a:t> </a:t>
            </a:r>
            <a:r>
              <a:rPr lang="en-US" sz="2100" kern="0" dirty="0">
                <a:effectLst/>
                <a:latin typeface="ArialMT"/>
                <a:ea typeface="Aptos" panose="020B0004020202020204" pitchFamily="34" charset="0"/>
                <a:cs typeface="ArialMT"/>
              </a:rPr>
              <a:t>project charter.</a:t>
            </a:r>
            <a:endParaRPr lang="en-US" sz="2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Bef>
                <a:spcPts val="0"/>
              </a:spcBef>
              <a:spcAft>
                <a:spcPts val="0"/>
              </a:spcAft>
              <a:buNone/>
            </a:pPr>
            <a:r>
              <a:rPr lang="en-US" sz="2100" kern="0" dirty="0">
                <a:effectLst/>
                <a:latin typeface="ArialMT"/>
                <a:ea typeface="Aptos" panose="020B0004020202020204" pitchFamily="34" charset="0"/>
                <a:cs typeface="ArialMT"/>
              </a:rPr>
              <a:t>- Obtain buy-in and approval from the project sponsor and key stakeholders on </a:t>
            </a:r>
            <a:r>
              <a:rPr lang="en-US" sz="2100" kern="0" dirty="0">
                <a:latin typeface="ArialMT"/>
                <a:ea typeface="Aptos" panose="020B0004020202020204" pitchFamily="34" charset="0"/>
                <a:cs typeface="ArialMT"/>
              </a:rPr>
              <a:t> </a:t>
            </a:r>
            <a:r>
              <a:rPr lang="en-US" sz="2100" kern="0" dirty="0">
                <a:effectLst/>
                <a:latin typeface="ArialMT"/>
                <a:ea typeface="Aptos" panose="020B0004020202020204" pitchFamily="34" charset="0"/>
                <a:cs typeface="ArialMT"/>
              </a:rPr>
              <a:t>the</a:t>
            </a:r>
            <a:r>
              <a:rPr lang="en-US" sz="2100" kern="100" dirty="0">
                <a:latin typeface="Aptos" panose="020B0004020202020204" pitchFamily="34" charset="0"/>
                <a:ea typeface="Aptos" panose="020B0004020202020204" pitchFamily="34" charset="0"/>
                <a:cs typeface="Times New Roman" panose="02020603050405020304" pitchFamily="18" charset="0"/>
              </a:rPr>
              <a:t> </a:t>
            </a:r>
            <a:r>
              <a:rPr lang="en-US" sz="2100" kern="0" dirty="0">
                <a:effectLst/>
                <a:latin typeface="ArialMT"/>
                <a:ea typeface="Aptos" panose="020B0004020202020204" pitchFamily="34" charset="0"/>
                <a:cs typeface="ArialMT"/>
              </a:rPr>
              <a:t>charter.</a:t>
            </a:r>
            <a:endParaRPr lang="en-US" sz="2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Bef>
                <a:spcPts val="0"/>
              </a:spcBef>
              <a:spcAft>
                <a:spcPts val="0"/>
              </a:spcAft>
              <a:buNone/>
            </a:pPr>
            <a:endParaRPr lang="en-US" sz="2400" dirty="0"/>
          </a:p>
        </p:txBody>
      </p:sp>
    </p:spTree>
    <p:extLst>
      <p:ext uri="{BB962C8B-B14F-4D97-AF65-F5344CB8AC3E}">
        <p14:creationId xmlns:p14="http://schemas.microsoft.com/office/powerpoint/2010/main" val="2267875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ADFE1-F08A-B1D9-1582-71C92E1D2E4C}"/>
              </a:ext>
            </a:extLst>
          </p:cNvPr>
          <p:cNvSpPr>
            <a:spLocks noGrp="1"/>
          </p:cNvSpPr>
          <p:nvPr>
            <p:ph type="title"/>
          </p:nvPr>
        </p:nvSpPr>
        <p:spPr>
          <a:xfrm>
            <a:off x="489360" y="1382486"/>
            <a:ext cx="2660686" cy="4093028"/>
          </a:xfrm>
        </p:spPr>
        <p:txBody>
          <a:bodyPr anchor="ctr">
            <a:normAutofit/>
          </a:bodyPr>
          <a:lstStyle/>
          <a:p>
            <a:r>
              <a:rPr lang="en-US" sz="3200" b="1" kern="0">
                <a:effectLst/>
                <a:latin typeface="ArialMT"/>
                <a:ea typeface="Aptos" panose="020B0004020202020204" pitchFamily="34" charset="0"/>
                <a:cs typeface="ArialMT"/>
              </a:rPr>
              <a:t>2. Current State Assessment </a:t>
            </a:r>
            <a:br>
              <a:rPr lang="en-US" sz="3200" kern="100">
                <a:effectLst/>
                <a:latin typeface="Aptos" panose="020B0004020202020204" pitchFamily="34" charset="0"/>
                <a:ea typeface="Aptos" panose="020B0004020202020204" pitchFamily="34" charset="0"/>
                <a:cs typeface="Times New Roman" panose="02020603050405020304" pitchFamily="18" charset="0"/>
              </a:rPr>
            </a:br>
            <a:endParaRPr lang="en-US" sz="3200"/>
          </a:p>
        </p:txBody>
      </p:sp>
      <p:graphicFrame>
        <p:nvGraphicFramePr>
          <p:cNvPr id="5" name="Content Placeholder 2">
            <a:extLst>
              <a:ext uri="{FF2B5EF4-FFF2-40B4-BE49-F238E27FC236}">
                <a16:creationId xmlns:a16="http://schemas.microsoft.com/office/drawing/2014/main" id="{92D50245-8A2F-BB18-95AF-0E01B8A44BD1}"/>
              </a:ext>
            </a:extLst>
          </p:cNvPr>
          <p:cNvGraphicFramePr>
            <a:graphicFrameLocks noGrp="1"/>
          </p:cNvGraphicFramePr>
          <p:nvPr>
            <p:ph idx="1"/>
            <p:extLst>
              <p:ext uri="{D42A27DB-BD31-4B8C-83A1-F6EECF244321}">
                <p14:modId xmlns:p14="http://schemas.microsoft.com/office/powerpoint/2010/main" val="524799525"/>
              </p:ext>
            </p:extLst>
          </p:nvPr>
        </p:nvGraphicFramePr>
        <p:xfrm>
          <a:off x="3687414" y="944563"/>
          <a:ext cx="4971603"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5255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BC97B-9A89-873A-FF28-37FBD33DC59D}"/>
              </a:ext>
            </a:extLst>
          </p:cNvPr>
          <p:cNvSpPr>
            <a:spLocks noGrp="1"/>
          </p:cNvSpPr>
          <p:nvPr>
            <p:ph type="title"/>
          </p:nvPr>
        </p:nvSpPr>
        <p:spPr>
          <a:xfrm>
            <a:off x="609599" y="609600"/>
            <a:ext cx="6347713" cy="745475"/>
          </a:xfrm>
        </p:spPr>
        <p:txBody>
          <a:bodyPr>
            <a:normAutofit fontScale="90000"/>
          </a:bodyPr>
          <a:lstStyle/>
          <a:p>
            <a:r>
              <a:rPr lang="en-US" sz="3600" b="0" dirty="0">
                <a:solidFill>
                  <a:schemeClr val="accent1">
                    <a:lumMod val="75000"/>
                  </a:schemeClr>
                </a:solidFill>
                <a:effectLst/>
                <a:highlight>
                  <a:srgbClr val="FFFFFF"/>
                </a:highlight>
                <a:latin typeface="Calibri" panose="020F0502020204030204" pitchFamily="34" charset="0"/>
              </a:rPr>
              <a:t>	Current State Assessment </a:t>
            </a:r>
            <a:br>
              <a:rPr lang="en-US" b="0" dirty="0">
                <a:solidFill>
                  <a:schemeClr val="accent1">
                    <a:lumMod val="75000"/>
                  </a:schemeClr>
                </a:solidFill>
                <a:effectLst/>
                <a:highlight>
                  <a:srgbClr val="FFFFFF"/>
                </a:highligh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79853E4B-A63E-37D1-B7BA-E0C72C238A8D}"/>
              </a:ext>
            </a:extLst>
          </p:cNvPr>
          <p:cNvSpPr>
            <a:spLocks noGrp="1"/>
          </p:cNvSpPr>
          <p:nvPr>
            <p:ph idx="1"/>
          </p:nvPr>
        </p:nvSpPr>
        <p:spPr>
          <a:xfrm>
            <a:off x="609599" y="1553378"/>
            <a:ext cx="6347714" cy="4487985"/>
          </a:xfrm>
        </p:spPr>
        <p:txBody>
          <a:bodyPr/>
          <a:lstStyle/>
          <a:p>
            <a:pPr algn="l" rtl="0" fontAlgn="base"/>
            <a:r>
              <a:rPr lang="en-US" b="1" i="0" dirty="0">
                <a:solidFill>
                  <a:srgbClr val="000000"/>
                </a:solidFill>
                <a:effectLst/>
                <a:highlight>
                  <a:srgbClr val="FFFFFF"/>
                </a:highlight>
                <a:latin typeface="Calibri" panose="020F0502020204030204" pitchFamily="34" charset="0"/>
              </a:rPr>
              <a:t>Assess Existing IT Infrastructure:</a:t>
            </a:r>
            <a:r>
              <a:rPr lang="en-US" b="0" i="0" dirty="0">
                <a:solidFill>
                  <a:srgbClr val="000000"/>
                </a:solidFill>
                <a:effectLst/>
                <a:highlight>
                  <a:srgbClr val="FFFFFF"/>
                </a:highlight>
                <a:latin typeface="Calibri" panose="020F0502020204030204" pitchFamily="34" charset="0"/>
              </a:rPr>
              <a:t> Thorough analysis of the existing IT infrastructure, including hardware, software, networks, and data centers, along with any existing cloud services or integrations. </a:t>
            </a:r>
            <a:endParaRPr lang="en-US" b="0" i="0" dirty="0">
              <a:solidFill>
                <a:srgbClr val="000000"/>
              </a:solidFill>
              <a:effectLst/>
              <a:highlight>
                <a:srgbClr val="FFFFFF"/>
              </a:highlight>
              <a:latin typeface="Segoe UI" panose="020B0502040204020203" pitchFamily="34" charset="0"/>
            </a:endParaRPr>
          </a:p>
          <a:p>
            <a:pPr algn="l" rtl="0" fontAlgn="base"/>
            <a:r>
              <a:rPr lang="en-US" b="1" i="0" dirty="0">
                <a:solidFill>
                  <a:srgbClr val="000000"/>
                </a:solidFill>
                <a:effectLst/>
                <a:highlight>
                  <a:srgbClr val="FFFFFF"/>
                </a:highlight>
                <a:latin typeface="Calibri" panose="020F0502020204030204" pitchFamily="34" charset="0"/>
              </a:rPr>
              <a:t>Gather Business and Technical Requirements:</a:t>
            </a:r>
            <a:r>
              <a:rPr lang="en-US" b="0" i="0" dirty="0">
                <a:solidFill>
                  <a:srgbClr val="000000"/>
                </a:solidFill>
                <a:effectLst/>
                <a:highlight>
                  <a:srgbClr val="FFFFFF"/>
                </a:highlight>
                <a:latin typeface="Calibri" panose="020F0502020204030204" pitchFamily="34" charset="0"/>
              </a:rPr>
              <a:t> The project team works with stakeholders to define the necessary business and technical specifications required by the hybrid cloud system. </a:t>
            </a:r>
            <a:endParaRPr lang="en-US" b="0" i="0" dirty="0">
              <a:solidFill>
                <a:srgbClr val="000000"/>
              </a:solidFill>
              <a:effectLst/>
              <a:highlight>
                <a:srgbClr val="FFFFFF"/>
              </a:highlight>
              <a:latin typeface="Segoe UI" panose="020B0502040204020203" pitchFamily="34" charset="0"/>
            </a:endParaRPr>
          </a:p>
          <a:p>
            <a:pPr algn="l" rtl="0" fontAlgn="base"/>
            <a:r>
              <a:rPr lang="en-US" b="1" i="0" dirty="0">
                <a:solidFill>
                  <a:srgbClr val="000000"/>
                </a:solidFill>
                <a:effectLst/>
                <a:highlight>
                  <a:srgbClr val="FFFFFF"/>
                </a:highlight>
                <a:latin typeface="Calibri" panose="020F0502020204030204" pitchFamily="34" charset="0"/>
              </a:rPr>
              <a:t>Analyze Integration and Compliance Needs: </a:t>
            </a:r>
            <a:r>
              <a:rPr lang="en-US" b="0" i="0" dirty="0">
                <a:solidFill>
                  <a:srgbClr val="000000"/>
                </a:solidFill>
                <a:effectLst/>
                <a:highlight>
                  <a:srgbClr val="FFFFFF"/>
                </a:highlight>
                <a:latin typeface="Calibri" panose="020F0502020204030204" pitchFamily="34" charset="0"/>
              </a:rPr>
              <a:t>This critical step seeks to understand all necessary integrations between the new hybrid cloud setup and existing systems, whether on-premises, involving third-party software, or external services. </a:t>
            </a:r>
            <a:endParaRPr lang="en-US" b="0" i="0" dirty="0">
              <a:solidFill>
                <a:srgbClr val="000000"/>
              </a:solidFill>
              <a:effectLst/>
              <a:highlight>
                <a:srgbClr val="FFFFFF"/>
              </a:highlight>
              <a:latin typeface="Segoe UI" panose="020B0502040204020203" pitchFamily="34" charset="0"/>
            </a:endParaRPr>
          </a:p>
          <a:p>
            <a:pPr marL="0" indent="0">
              <a:buNone/>
            </a:pPr>
            <a:endParaRPr lang="en-US" dirty="0"/>
          </a:p>
          <a:p>
            <a:endParaRPr lang="en-US" dirty="0"/>
          </a:p>
        </p:txBody>
      </p:sp>
    </p:spTree>
    <p:extLst>
      <p:ext uri="{BB962C8B-B14F-4D97-AF65-F5344CB8AC3E}">
        <p14:creationId xmlns:p14="http://schemas.microsoft.com/office/powerpoint/2010/main" val="3409480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F0B3E-9638-19EB-B700-9887EB894EE4}"/>
              </a:ext>
            </a:extLst>
          </p:cNvPr>
          <p:cNvSpPr>
            <a:spLocks noGrp="1"/>
          </p:cNvSpPr>
          <p:nvPr>
            <p:ph type="title"/>
          </p:nvPr>
        </p:nvSpPr>
        <p:spPr>
          <a:xfrm>
            <a:off x="489360" y="1382486"/>
            <a:ext cx="2660686" cy="4093028"/>
          </a:xfrm>
        </p:spPr>
        <p:txBody>
          <a:bodyPr anchor="ctr">
            <a:normAutofit/>
          </a:bodyPr>
          <a:lstStyle/>
          <a:p>
            <a:r>
              <a:rPr lang="en-US" sz="3200" b="1" kern="0">
                <a:effectLst/>
                <a:latin typeface="ArialMT"/>
                <a:ea typeface="Aptos" panose="020B0004020202020204" pitchFamily="34" charset="0"/>
                <a:cs typeface="ArialMT"/>
              </a:rPr>
              <a:t>3.Hybrid Cloud Architecture Design </a:t>
            </a:r>
            <a:br>
              <a:rPr lang="en-US" sz="3200" kern="100">
                <a:effectLst/>
                <a:latin typeface="Aptos" panose="020B0004020202020204" pitchFamily="34" charset="0"/>
                <a:ea typeface="Aptos" panose="020B0004020202020204" pitchFamily="34" charset="0"/>
                <a:cs typeface="Times New Roman" panose="02020603050405020304" pitchFamily="18" charset="0"/>
              </a:rPr>
            </a:br>
            <a:endParaRPr lang="en-US" sz="3200"/>
          </a:p>
        </p:txBody>
      </p:sp>
      <p:graphicFrame>
        <p:nvGraphicFramePr>
          <p:cNvPr id="7" name="TextBox 4">
            <a:extLst>
              <a:ext uri="{FF2B5EF4-FFF2-40B4-BE49-F238E27FC236}">
                <a16:creationId xmlns:a16="http://schemas.microsoft.com/office/drawing/2014/main" id="{2C95ABFB-CA93-E175-5658-7DC465B87020}"/>
              </a:ext>
            </a:extLst>
          </p:cNvPr>
          <p:cNvGraphicFramePr/>
          <p:nvPr>
            <p:extLst>
              <p:ext uri="{D42A27DB-BD31-4B8C-83A1-F6EECF244321}">
                <p14:modId xmlns:p14="http://schemas.microsoft.com/office/powerpoint/2010/main" val="4031481171"/>
              </p:ext>
            </p:extLst>
          </p:nvPr>
        </p:nvGraphicFramePr>
        <p:xfrm>
          <a:off x="3687414" y="944563"/>
          <a:ext cx="4971603"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4698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BA08E-F865-646C-A2AC-BF0DACB05DFE}"/>
              </a:ext>
            </a:extLst>
          </p:cNvPr>
          <p:cNvSpPr>
            <a:spLocks noGrp="1"/>
          </p:cNvSpPr>
          <p:nvPr>
            <p:ph type="title"/>
          </p:nvPr>
        </p:nvSpPr>
        <p:spPr>
          <a:xfrm>
            <a:off x="609599" y="242372"/>
            <a:ext cx="6347713" cy="574266"/>
          </a:xfrm>
        </p:spPr>
        <p:txBody>
          <a:bodyPr>
            <a:normAutofit fontScale="90000"/>
          </a:bodyPr>
          <a:lstStyle/>
          <a:p>
            <a:r>
              <a:rPr lang="en-US" sz="3600" b="0" dirty="0">
                <a:solidFill>
                  <a:schemeClr val="accent2">
                    <a:lumMod val="75000"/>
                  </a:schemeClr>
                </a:solidFill>
                <a:effectLst/>
                <a:highlight>
                  <a:srgbClr val="FFFFFF"/>
                </a:highlight>
                <a:latin typeface="Calibri" panose="020F0502020204030204" pitchFamily="34" charset="0"/>
              </a:rPr>
              <a:t>Hybrid Cloud Architecture Design </a:t>
            </a:r>
            <a:br>
              <a:rPr lang="en-US" b="0" dirty="0">
                <a:solidFill>
                  <a:schemeClr val="accent2">
                    <a:lumMod val="75000"/>
                  </a:schemeClr>
                </a:solidFill>
                <a:effectLst/>
                <a:highlight>
                  <a:srgbClr val="FFFFFF"/>
                </a:highligh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7D54441C-5C2C-CDD7-BF9B-DA8AE87D73F2}"/>
              </a:ext>
            </a:extLst>
          </p:cNvPr>
          <p:cNvSpPr>
            <a:spLocks noGrp="1"/>
          </p:cNvSpPr>
          <p:nvPr>
            <p:ph idx="1"/>
          </p:nvPr>
        </p:nvSpPr>
        <p:spPr>
          <a:xfrm>
            <a:off x="418641" y="1002536"/>
            <a:ext cx="6885542" cy="5038828"/>
          </a:xfrm>
        </p:spPr>
        <p:txBody>
          <a:bodyPr>
            <a:normAutofit/>
          </a:bodyPr>
          <a:lstStyle/>
          <a:p>
            <a:pPr algn="l" rtl="0" fontAlgn="base"/>
            <a:r>
              <a:rPr lang="en-US" sz="1800" b="1" i="0" dirty="0">
                <a:solidFill>
                  <a:srgbClr val="000000"/>
                </a:solidFill>
                <a:effectLst/>
                <a:highlight>
                  <a:srgbClr val="FFFFFF"/>
                </a:highlight>
                <a:latin typeface="Calibri" panose="020F0502020204030204" pitchFamily="34" charset="0"/>
              </a:rPr>
              <a:t>Design Hybrid Cloud Reference Architecture: </a:t>
            </a:r>
            <a:r>
              <a:rPr lang="en-US" sz="1800" b="0" i="0" dirty="0">
                <a:solidFill>
                  <a:srgbClr val="000000"/>
                </a:solidFill>
                <a:effectLst/>
                <a:highlight>
                  <a:srgbClr val="FFFFFF"/>
                </a:highlight>
                <a:latin typeface="Calibri" panose="020F0502020204030204" pitchFamily="34" charset="0"/>
              </a:rPr>
              <a:t>After analyzing the collected business and technical requirements along with the current IT infrastructure, the project team constructs a high-level reference architecture for the hybrid cloud setup. </a:t>
            </a:r>
            <a:endParaRPr lang="en-US" b="0" i="0" dirty="0">
              <a:solidFill>
                <a:srgbClr val="000000"/>
              </a:solidFill>
              <a:effectLst/>
              <a:highlight>
                <a:srgbClr val="FFFFFF"/>
              </a:highlight>
              <a:latin typeface="Segoe UI" panose="020B0502040204020203" pitchFamily="34" charset="0"/>
            </a:endParaRPr>
          </a:p>
          <a:p>
            <a:pPr algn="l" rtl="0" fontAlgn="base"/>
            <a:r>
              <a:rPr lang="en-US" sz="1800" b="1" i="0" dirty="0">
                <a:solidFill>
                  <a:srgbClr val="000000"/>
                </a:solidFill>
                <a:effectLst/>
                <a:highlight>
                  <a:srgbClr val="FFFFFF"/>
                </a:highlight>
                <a:latin typeface="Calibri" panose="020F0502020204030204" pitchFamily="34" charset="0"/>
              </a:rPr>
              <a:t>Develop Detailed Solution Design: </a:t>
            </a:r>
            <a:r>
              <a:rPr lang="en-US" sz="1800" b="0" i="0" dirty="0">
                <a:solidFill>
                  <a:srgbClr val="000000"/>
                </a:solidFill>
                <a:effectLst/>
                <a:highlight>
                  <a:srgbClr val="FFFFFF"/>
                </a:highlight>
                <a:latin typeface="Calibri" panose="020F0502020204030204" pitchFamily="34" charset="0"/>
              </a:rPr>
              <a:t>Building on the foundational reference architecture, the project team crafts a comprehensive solution design for the hybrid cloud environment. This phase involves detailed planning of the specific cloud services to be utilized, network configurations, storage options, and any necessary customizations or integrations to support the business's unique needs. </a:t>
            </a:r>
            <a:endParaRPr lang="en-US" b="0" i="0" dirty="0">
              <a:solidFill>
                <a:srgbClr val="000000"/>
              </a:solidFill>
              <a:effectLst/>
              <a:highlight>
                <a:srgbClr val="FFFFFF"/>
              </a:highlight>
              <a:latin typeface="Segoe UI" panose="020B0502040204020203" pitchFamily="34" charset="0"/>
            </a:endParaRPr>
          </a:p>
          <a:p>
            <a:pPr algn="l" rtl="0" fontAlgn="base"/>
            <a:r>
              <a:rPr lang="en-US" sz="1800" b="1" i="0" dirty="0">
                <a:solidFill>
                  <a:srgbClr val="000000"/>
                </a:solidFill>
                <a:effectLst/>
                <a:highlight>
                  <a:srgbClr val="FFFFFF"/>
                </a:highlight>
                <a:latin typeface="Calibri" panose="020F0502020204030204" pitchFamily="34" charset="0"/>
              </a:rPr>
              <a:t>Conduct Proof of Concept: </a:t>
            </a:r>
            <a:r>
              <a:rPr lang="en-US" sz="1800" b="0" i="0" dirty="0">
                <a:solidFill>
                  <a:srgbClr val="000000"/>
                </a:solidFill>
                <a:effectLst/>
                <a:highlight>
                  <a:srgbClr val="FFFFFF"/>
                </a:highlight>
                <a:latin typeface="Calibri" panose="020F0502020204030204" pitchFamily="34" charset="0"/>
              </a:rPr>
              <a:t>To ensure the viability of the hybrid cloud solution, a proof of concept (PoC) is executed. This step involves setting up a scaled-down version of the proposed system to test its functionality, assess performance, and confirm compatibility with existing systems. </a:t>
            </a:r>
            <a:endParaRPr lang="en-US" b="0" i="0" dirty="0">
              <a:solidFill>
                <a:srgbClr val="000000"/>
              </a:solidFill>
              <a:effectLst/>
              <a:highlight>
                <a:srgbClr val="FFFFFF"/>
              </a:highlight>
              <a:latin typeface="Segoe UI" panose="020B0502040204020203" pitchFamily="34" charset="0"/>
            </a:endParaRPr>
          </a:p>
          <a:p>
            <a:endParaRPr lang="en-US" dirty="0"/>
          </a:p>
          <a:p>
            <a:endParaRPr lang="en-US" dirty="0"/>
          </a:p>
        </p:txBody>
      </p:sp>
    </p:spTree>
    <p:extLst>
      <p:ext uri="{BB962C8B-B14F-4D97-AF65-F5344CB8AC3E}">
        <p14:creationId xmlns:p14="http://schemas.microsoft.com/office/powerpoint/2010/main" val="2220950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682C6-0387-CDAC-3D67-ADCD4DB35B1F}"/>
              </a:ext>
            </a:extLst>
          </p:cNvPr>
          <p:cNvSpPr>
            <a:spLocks noGrp="1"/>
          </p:cNvSpPr>
          <p:nvPr>
            <p:ph type="ctrTitle"/>
          </p:nvPr>
        </p:nvSpPr>
        <p:spPr>
          <a:xfrm>
            <a:off x="4567833" y="609600"/>
            <a:ext cx="2387667" cy="1320800"/>
          </a:xfrm>
        </p:spPr>
        <p:txBody>
          <a:bodyPr vert="horz" lIns="91440" tIns="45720" rIns="91440" bIns="45720" rtlCol="0" anchor="ctr">
            <a:normAutofit/>
          </a:bodyPr>
          <a:lstStyle/>
          <a:p>
            <a:pPr algn="l">
              <a:lnSpc>
                <a:spcPct val="90000"/>
              </a:lnSpc>
            </a:pPr>
            <a:r>
              <a:rPr lang="en-US" sz="2000" b="1">
                <a:effectLst/>
              </a:rPr>
              <a:t>4.Implementation Planning</a:t>
            </a:r>
            <a:br>
              <a:rPr lang="en-US" sz="2000">
                <a:effectLst/>
              </a:rPr>
            </a:br>
            <a:endParaRPr lang="en-US" sz="2000"/>
          </a:p>
        </p:txBody>
      </p:sp>
      <p:sp>
        <p:nvSpPr>
          <p:cNvPr id="3" name="Subtitle 2">
            <a:extLst>
              <a:ext uri="{FF2B5EF4-FFF2-40B4-BE49-F238E27FC236}">
                <a16:creationId xmlns:a16="http://schemas.microsoft.com/office/drawing/2014/main" id="{8004C86F-38C3-A18E-3A03-0342047CE1B6}"/>
              </a:ext>
            </a:extLst>
          </p:cNvPr>
          <p:cNvSpPr>
            <a:spLocks noGrp="1"/>
          </p:cNvSpPr>
          <p:nvPr>
            <p:ph type="subTitle" idx="1"/>
          </p:nvPr>
        </p:nvSpPr>
        <p:spPr>
          <a:xfrm>
            <a:off x="4570807" y="2160589"/>
            <a:ext cx="2382442" cy="3880773"/>
          </a:xfrm>
        </p:spPr>
        <p:txBody>
          <a:bodyPr vert="horz" lIns="91440" tIns="45720" rIns="91440" bIns="45720" rtlCol="0">
            <a:normAutofit/>
          </a:bodyPr>
          <a:lstStyle/>
          <a:p>
            <a:pPr marL="0" marR="0" indent="0" algn="l">
              <a:buFont typeface="Wingdings 3" charset="2"/>
              <a:buChar char=""/>
            </a:pPr>
            <a:r>
              <a:rPr lang="en-US">
                <a:solidFill>
                  <a:schemeClr val="tx1">
                    <a:lumMod val="75000"/>
                    <a:lumOff val="25000"/>
                  </a:schemeClr>
                </a:solidFill>
                <a:effectLst/>
              </a:rPr>
              <a:t>4.1 Develop Migration Strategy </a:t>
            </a:r>
            <a:endParaRPr lang="en-US">
              <a:solidFill>
                <a:schemeClr val="tx1">
                  <a:lumMod val="75000"/>
                  <a:lumOff val="25000"/>
                </a:schemeClr>
              </a:solidFill>
            </a:endParaRPr>
          </a:p>
          <a:p>
            <a:pPr marL="0" marR="0" indent="0" algn="l">
              <a:buFont typeface="Wingdings 3" charset="2"/>
              <a:buChar char=""/>
            </a:pPr>
            <a:r>
              <a:rPr lang="en-US">
                <a:solidFill>
                  <a:schemeClr val="tx1">
                    <a:lumMod val="75000"/>
                    <a:lumOff val="25000"/>
                  </a:schemeClr>
                </a:solidFill>
                <a:effectLst/>
              </a:rPr>
              <a:t>4.2 Create Detailed Project Plan </a:t>
            </a:r>
          </a:p>
          <a:p>
            <a:pPr marR="0" lvl="0" algn="l">
              <a:buFont typeface="Wingdings 3" charset="2"/>
              <a:buChar char=""/>
            </a:pPr>
            <a:r>
              <a:rPr lang="en-US">
                <a:solidFill>
                  <a:schemeClr val="tx1">
                    <a:lumMod val="75000"/>
                    <a:lumOff val="25000"/>
                  </a:schemeClr>
                </a:solidFill>
                <a:effectLst/>
              </a:rPr>
              <a:t>4.3 Establish Change Management Processes</a:t>
            </a:r>
          </a:p>
          <a:p>
            <a:pPr algn="l">
              <a:buFont typeface="Wingdings 3" charset="2"/>
              <a:buChar char=""/>
            </a:pPr>
            <a:endParaRPr lang="en-US">
              <a:solidFill>
                <a:schemeClr val="tx1">
                  <a:lumMod val="75000"/>
                  <a:lumOff val="25000"/>
                </a:schemeClr>
              </a:solidFill>
            </a:endParaRPr>
          </a:p>
        </p:txBody>
      </p:sp>
      <p:pic>
        <p:nvPicPr>
          <p:cNvPr id="6" name="Picture 5">
            <a:extLst>
              <a:ext uri="{FF2B5EF4-FFF2-40B4-BE49-F238E27FC236}">
                <a16:creationId xmlns:a16="http://schemas.microsoft.com/office/drawing/2014/main" id="{A74F584C-2497-C7B1-C345-16F0B9615523}"/>
              </a:ext>
            </a:extLst>
          </p:cNvPr>
          <p:cNvPicPr>
            <a:picLocks noChangeAspect="1"/>
          </p:cNvPicPr>
          <p:nvPr/>
        </p:nvPicPr>
        <p:blipFill rotWithShape="1">
          <a:blip r:embed="rId2"/>
          <a:srcRect l="38251" r="26497" b="2"/>
          <a:stretch/>
        </p:blipFill>
        <p:spPr>
          <a:xfrm>
            <a:off x="953553" y="804672"/>
            <a:ext cx="3089860" cy="5237021"/>
          </a:xfrm>
          <a:prstGeom prst="rect">
            <a:avLst/>
          </a:prstGeom>
        </p:spPr>
      </p:pic>
    </p:spTree>
    <p:extLst>
      <p:ext uri="{BB962C8B-B14F-4D97-AF65-F5344CB8AC3E}">
        <p14:creationId xmlns:p14="http://schemas.microsoft.com/office/powerpoint/2010/main" val="3170485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14298-D0CF-4411-568C-A3D4916C7A90}"/>
              </a:ext>
            </a:extLst>
          </p:cNvPr>
          <p:cNvSpPr>
            <a:spLocks noGrp="1"/>
          </p:cNvSpPr>
          <p:nvPr>
            <p:ph type="title"/>
          </p:nvPr>
        </p:nvSpPr>
        <p:spPr>
          <a:xfrm>
            <a:off x="609599" y="308472"/>
            <a:ext cx="6347713" cy="627962"/>
          </a:xfrm>
        </p:spPr>
        <p:txBody>
          <a:bodyPr>
            <a:normAutofit fontScale="90000"/>
          </a:bodyPr>
          <a:lstStyle/>
          <a:p>
            <a:r>
              <a:rPr lang="en-US" sz="3600" b="0" dirty="0">
                <a:solidFill>
                  <a:schemeClr val="accent1">
                    <a:lumMod val="75000"/>
                  </a:schemeClr>
                </a:solidFill>
                <a:effectLst/>
                <a:highlight>
                  <a:srgbClr val="FFFFFF"/>
                </a:highlight>
                <a:latin typeface="Calibri" panose="020F0502020204030204" pitchFamily="34" charset="0"/>
              </a:rPr>
              <a:t>Implementation Planning </a:t>
            </a:r>
            <a:br>
              <a:rPr lang="en-US" b="0" dirty="0">
                <a:solidFill>
                  <a:schemeClr val="accent1">
                    <a:lumMod val="75000"/>
                  </a:schemeClr>
                </a:solidFill>
                <a:effectLst/>
                <a:highlight>
                  <a:srgbClr val="FFFFFF"/>
                </a:highligh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CCAFD4E9-BC17-C676-D134-0C4D1AE4A4C6}"/>
              </a:ext>
            </a:extLst>
          </p:cNvPr>
          <p:cNvSpPr>
            <a:spLocks noGrp="1"/>
          </p:cNvSpPr>
          <p:nvPr>
            <p:ph idx="1"/>
          </p:nvPr>
        </p:nvSpPr>
        <p:spPr>
          <a:xfrm>
            <a:off x="330506" y="1156772"/>
            <a:ext cx="6918593" cy="4884592"/>
          </a:xfrm>
        </p:spPr>
        <p:txBody>
          <a:bodyPr>
            <a:normAutofit/>
          </a:bodyPr>
          <a:lstStyle/>
          <a:p>
            <a:pPr algn="l" rtl="0" fontAlgn="base"/>
            <a:r>
              <a:rPr lang="en-US" sz="1800" b="1" i="0" dirty="0">
                <a:solidFill>
                  <a:srgbClr val="000000"/>
                </a:solidFill>
                <a:effectLst/>
                <a:highlight>
                  <a:srgbClr val="FFFFFF"/>
                </a:highlight>
                <a:latin typeface="Calibri" panose="020F0502020204030204" pitchFamily="34" charset="0"/>
              </a:rPr>
              <a:t>Develop Migration Strategy: </a:t>
            </a:r>
            <a:r>
              <a:rPr lang="en-US" sz="1800" b="0" i="0" dirty="0">
                <a:solidFill>
                  <a:srgbClr val="000000"/>
                </a:solidFill>
                <a:effectLst/>
                <a:highlight>
                  <a:srgbClr val="FFFFFF"/>
                </a:highlight>
                <a:latin typeface="Calibri" panose="020F0502020204030204" pitchFamily="34" charset="0"/>
              </a:rPr>
              <a:t>With a clear understanding of both the existing setup and the envisioned hybrid cloud environment, the team develops a strategic plan for migration. </a:t>
            </a:r>
            <a:endParaRPr lang="en-US" b="0" i="0" dirty="0">
              <a:solidFill>
                <a:srgbClr val="000000"/>
              </a:solidFill>
              <a:effectLst/>
              <a:highlight>
                <a:srgbClr val="FFFFFF"/>
              </a:highlight>
              <a:latin typeface="Segoe UI" panose="020B0502040204020203" pitchFamily="34" charset="0"/>
            </a:endParaRPr>
          </a:p>
          <a:p>
            <a:pPr algn="l" rtl="0" fontAlgn="base"/>
            <a:r>
              <a:rPr lang="en-US" sz="1800" b="1" i="0" dirty="0">
                <a:solidFill>
                  <a:srgbClr val="000000"/>
                </a:solidFill>
                <a:effectLst/>
                <a:highlight>
                  <a:srgbClr val="FFFFFF"/>
                </a:highlight>
                <a:latin typeface="Calibri" panose="020F0502020204030204" pitchFamily="34" charset="0"/>
              </a:rPr>
              <a:t>Create Detailed Project Plan: </a:t>
            </a:r>
            <a:r>
              <a:rPr lang="en-US" sz="1800" b="0" i="0" dirty="0">
                <a:solidFill>
                  <a:srgbClr val="000000"/>
                </a:solidFill>
                <a:effectLst/>
                <a:highlight>
                  <a:srgbClr val="FFFFFF"/>
                </a:highlight>
                <a:latin typeface="Calibri" panose="020F0502020204030204" pitchFamily="34" charset="0"/>
              </a:rPr>
              <a:t>A comprehensive project plan is formulated, specifying all tasks, defining milestones, and identifying dependencies. This plan also details the allocation of resources and sets a timeline for the execution of various project phases</a:t>
            </a:r>
            <a:endParaRPr lang="en-US" b="0" i="0" dirty="0">
              <a:solidFill>
                <a:srgbClr val="000000"/>
              </a:solidFill>
              <a:effectLst/>
              <a:highlight>
                <a:srgbClr val="FFFFFF"/>
              </a:highlight>
              <a:latin typeface="Segoe UI" panose="020B0502040204020203" pitchFamily="34" charset="0"/>
            </a:endParaRPr>
          </a:p>
          <a:p>
            <a:pPr algn="l" rtl="0" fontAlgn="base"/>
            <a:r>
              <a:rPr lang="en-US" sz="1800" b="1" i="0" dirty="0">
                <a:solidFill>
                  <a:srgbClr val="000000"/>
                </a:solidFill>
                <a:effectLst/>
                <a:highlight>
                  <a:srgbClr val="FFFFFF"/>
                </a:highlight>
                <a:latin typeface="Calibri" panose="020F0502020204030204" pitchFamily="34" charset="0"/>
              </a:rPr>
              <a:t>Establish Change Management Processes: </a:t>
            </a:r>
            <a:r>
              <a:rPr lang="en-US" sz="1800" b="0" i="0" dirty="0">
                <a:solidFill>
                  <a:srgbClr val="000000"/>
                </a:solidFill>
                <a:effectLst/>
                <a:highlight>
                  <a:srgbClr val="FFFFFF"/>
                </a:highlight>
                <a:latin typeface="Calibri" panose="020F0502020204030204" pitchFamily="34" charset="0"/>
              </a:rPr>
              <a:t>An effective change management framework is set up to oversee the transition to the hybrid cloud infrastructure. These processes are designed to manage how changes are proposed, assessed, approved, and implemented, and how they are communicated within the organization. </a:t>
            </a:r>
            <a:br>
              <a:rPr lang="en-US" sz="1800" b="0" i="0" dirty="0">
                <a:solidFill>
                  <a:srgbClr val="000000"/>
                </a:solidFill>
                <a:effectLst/>
                <a:highlight>
                  <a:srgbClr val="FFFFFF"/>
                </a:highlight>
                <a:latin typeface="WordVisiCarriageReturn_MSFontService"/>
              </a:rPr>
            </a:br>
            <a:endParaRPr lang="en-US" b="0" i="0" dirty="0">
              <a:solidFill>
                <a:srgbClr val="000000"/>
              </a:solidFill>
              <a:effectLst/>
              <a:highlight>
                <a:srgbClr val="FFFFFF"/>
              </a:highlight>
              <a:latin typeface="Segoe UI" panose="020B0502040204020203" pitchFamily="34" charset="0"/>
            </a:endParaRPr>
          </a:p>
          <a:p>
            <a:endParaRPr lang="en-US" b="1" dirty="0"/>
          </a:p>
          <a:p>
            <a:endParaRPr lang="en-US" dirty="0"/>
          </a:p>
        </p:txBody>
      </p:sp>
    </p:spTree>
    <p:extLst>
      <p:ext uri="{BB962C8B-B14F-4D97-AF65-F5344CB8AC3E}">
        <p14:creationId xmlns:p14="http://schemas.microsoft.com/office/powerpoint/2010/main" val="1842989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1BCC-FE66-B87E-70EE-ADFFDEE2A926}"/>
              </a:ext>
            </a:extLst>
          </p:cNvPr>
          <p:cNvSpPr>
            <a:spLocks noGrp="1"/>
          </p:cNvSpPr>
          <p:nvPr>
            <p:ph type="ctrTitle"/>
          </p:nvPr>
        </p:nvSpPr>
        <p:spPr>
          <a:xfrm>
            <a:off x="739476" y="2156747"/>
            <a:ext cx="6216024" cy="1096648"/>
          </a:xfrm>
        </p:spPr>
        <p:txBody>
          <a:bodyPr>
            <a:normAutofit/>
          </a:bodyPr>
          <a:lstStyle/>
          <a:p>
            <a:pPr algn="l">
              <a:lnSpc>
                <a:spcPct val="90000"/>
              </a:lnSpc>
            </a:pPr>
            <a:r>
              <a:rPr lang="en-US" sz="2300" b="1" kern="0">
                <a:effectLst/>
                <a:latin typeface="ArialMT"/>
                <a:ea typeface="Aptos" panose="020B0004020202020204" pitchFamily="34" charset="0"/>
                <a:cs typeface="ArialMT"/>
              </a:rPr>
              <a:t>5.Hybrid Cloud Infrastructure Deployment</a:t>
            </a:r>
            <a:br>
              <a:rPr lang="en-US" sz="2300" kern="100">
                <a:effectLst/>
                <a:latin typeface="Aptos" panose="020B0004020202020204" pitchFamily="34" charset="0"/>
                <a:ea typeface="Aptos" panose="020B0004020202020204" pitchFamily="34" charset="0"/>
                <a:cs typeface="Times New Roman" panose="02020603050405020304" pitchFamily="18" charset="0"/>
              </a:rPr>
            </a:br>
            <a:endParaRPr lang="en-US" sz="2300"/>
          </a:p>
        </p:txBody>
      </p:sp>
      <p:sp>
        <p:nvSpPr>
          <p:cNvPr id="3" name="Subtitle 2">
            <a:extLst>
              <a:ext uri="{FF2B5EF4-FFF2-40B4-BE49-F238E27FC236}">
                <a16:creationId xmlns:a16="http://schemas.microsoft.com/office/drawing/2014/main" id="{BD750A62-8538-4AC4-6E0E-9612B6C20411}"/>
              </a:ext>
            </a:extLst>
          </p:cNvPr>
          <p:cNvSpPr>
            <a:spLocks noGrp="1"/>
          </p:cNvSpPr>
          <p:nvPr>
            <p:ph type="subTitle" idx="1"/>
          </p:nvPr>
        </p:nvSpPr>
        <p:spPr>
          <a:xfrm>
            <a:off x="739476" y="4053522"/>
            <a:ext cx="6216024" cy="701677"/>
          </a:xfrm>
        </p:spPr>
        <p:txBody>
          <a:bodyPr>
            <a:normAutofit fontScale="70000" lnSpcReduction="20000"/>
          </a:bodyPr>
          <a:lstStyle/>
          <a:p>
            <a:pPr marL="285750" marR="0" indent="-285750" algn="l">
              <a:lnSpc>
                <a:spcPct val="90000"/>
              </a:lnSpc>
              <a:spcBef>
                <a:spcPts val="0"/>
              </a:spcBef>
              <a:spcAft>
                <a:spcPts val="600"/>
              </a:spcAft>
              <a:buFont typeface="Arial" panose="020B0604020202020204" pitchFamily="34" charset="0"/>
              <a:buChar char="•"/>
            </a:pPr>
            <a:r>
              <a:rPr lang="en-US" sz="2000" kern="0">
                <a:effectLst/>
                <a:latin typeface="ArialMT"/>
                <a:ea typeface="Aptos" panose="020B0004020202020204" pitchFamily="34" charset="0"/>
                <a:cs typeface="ArialMT"/>
              </a:rPr>
              <a:t> </a:t>
            </a:r>
            <a:r>
              <a:rPr lang="en-US" sz="2000" b="1" kern="0">
                <a:solidFill>
                  <a:schemeClr val="accent1">
                    <a:lumMod val="50000"/>
                  </a:schemeClr>
                </a:solidFill>
                <a:effectLst/>
                <a:latin typeface="ArialMT"/>
                <a:ea typeface="Aptos" panose="020B0004020202020204" pitchFamily="34" charset="0"/>
                <a:cs typeface="ArialMT"/>
              </a:rPr>
              <a:t>5.1 Provision Cloud Infrastructure </a:t>
            </a:r>
            <a:endParaRPr lang="en-US" sz="2000" b="1" kern="100">
              <a:solidFill>
                <a:schemeClr val="accent1">
                  <a:lumMod val="50000"/>
                </a:schemeClr>
              </a:solidFill>
              <a:effectLst/>
              <a:latin typeface="Aptos" panose="020B0004020202020204" pitchFamily="34" charset="0"/>
              <a:ea typeface="Aptos" panose="020B0004020202020204" pitchFamily="34" charset="0"/>
              <a:cs typeface="Times New Roman" panose="02020603050405020304" pitchFamily="18" charset="0"/>
            </a:endParaRPr>
          </a:p>
          <a:p>
            <a:pPr marL="285750" marR="0" lvl="0" indent="-285750" algn="l">
              <a:lnSpc>
                <a:spcPct val="90000"/>
              </a:lnSpc>
              <a:spcBef>
                <a:spcPts val="0"/>
              </a:spcBef>
              <a:spcAft>
                <a:spcPts val="600"/>
              </a:spcAft>
              <a:buFont typeface="Arial" panose="020B0604020202020204" pitchFamily="34" charset="0"/>
              <a:buChar char="•"/>
            </a:pPr>
            <a:r>
              <a:rPr lang="en-US" sz="2000" b="1" kern="0">
                <a:solidFill>
                  <a:schemeClr val="accent1">
                    <a:lumMod val="50000"/>
                  </a:schemeClr>
                </a:solidFill>
                <a:effectLst/>
                <a:latin typeface="ArialMT"/>
                <a:ea typeface="Aptos" panose="020B0004020202020204" pitchFamily="34" charset="0"/>
                <a:cs typeface="ArialMT"/>
              </a:rPr>
              <a:t> 5.2 Migrate Applications and Data </a:t>
            </a:r>
            <a:endParaRPr lang="en-US" sz="2000" b="1" kern="100">
              <a:solidFill>
                <a:schemeClr val="accent1">
                  <a:lumMod val="50000"/>
                </a:schemeClr>
              </a:solidFill>
              <a:effectLst/>
              <a:latin typeface="Aptos" panose="020B0004020202020204" pitchFamily="34" charset="0"/>
              <a:ea typeface="Aptos" panose="020B0004020202020204" pitchFamily="34" charset="0"/>
              <a:cs typeface="Times New Roman" panose="02020603050405020304" pitchFamily="18" charset="0"/>
            </a:endParaRPr>
          </a:p>
          <a:p>
            <a:pPr marL="285750" marR="0" lvl="0" indent="-285750" algn="l">
              <a:lnSpc>
                <a:spcPct val="90000"/>
              </a:lnSpc>
              <a:spcBef>
                <a:spcPts val="0"/>
              </a:spcBef>
              <a:spcAft>
                <a:spcPts val="600"/>
              </a:spcAft>
              <a:buFont typeface="Arial" panose="020B0604020202020204" pitchFamily="34" charset="0"/>
              <a:buChar char="•"/>
            </a:pPr>
            <a:r>
              <a:rPr lang="en-US" sz="2000" b="1" kern="0">
                <a:solidFill>
                  <a:schemeClr val="accent1">
                    <a:lumMod val="50000"/>
                  </a:schemeClr>
                </a:solidFill>
                <a:effectLst/>
                <a:latin typeface="ArialMT"/>
                <a:ea typeface="Aptos" panose="020B0004020202020204" pitchFamily="34" charset="0"/>
                <a:cs typeface="ArialMT"/>
              </a:rPr>
              <a:t> 5.3 Integrate On-Premises and Cloud Components</a:t>
            </a:r>
            <a:endParaRPr lang="en-US" sz="2000" b="1">
              <a:solidFill>
                <a:schemeClr val="accent1">
                  <a:lumMod val="50000"/>
                </a:schemeClr>
              </a:solidFill>
            </a:endParaRPr>
          </a:p>
        </p:txBody>
      </p:sp>
      <p:pic>
        <p:nvPicPr>
          <p:cNvPr id="6" name="Picture 5" descr="Cloud shaped hard drive with cables">
            <a:extLst>
              <a:ext uri="{FF2B5EF4-FFF2-40B4-BE49-F238E27FC236}">
                <a16:creationId xmlns:a16="http://schemas.microsoft.com/office/drawing/2014/main" id="{7AEB2E35-1E66-50DC-2C70-23C6DF3B0A9D}"/>
              </a:ext>
            </a:extLst>
          </p:cNvPr>
          <p:cNvPicPr>
            <a:picLocks noChangeAspect="1"/>
          </p:cNvPicPr>
          <p:nvPr/>
        </p:nvPicPr>
        <p:blipFill rotWithShape="1">
          <a:blip r:embed="rId3"/>
          <a:srcRect r="2255" b="-3"/>
          <a:stretch/>
        </p:blipFill>
        <p:spPr>
          <a:xfrm>
            <a:off x="508000" y="468621"/>
            <a:ext cx="6206002" cy="1985019"/>
          </a:xfrm>
          <a:custGeom>
            <a:avLst/>
            <a:gdLst/>
            <a:ahLst/>
            <a:cxnLst/>
            <a:rect l="l" t="t" r="r" b="b"/>
            <a:pathLst>
              <a:path w="8274669" h="3635025">
                <a:moveTo>
                  <a:pt x="540554" y="0"/>
                </a:moveTo>
                <a:lnTo>
                  <a:pt x="8274669" y="0"/>
                </a:lnTo>
                <a:lnTo>
                  <a:pt x="8274669" y="3635025"/>
                </a:lnTo>
                <a:lnTo>
                  <a:pt x="0" y="3635025"/>
                </a:lnTo>
                <a:close/>
              </a:path>
            </a:pathLst>
          </a:custGeom>
        </p:spPr>
      </p:pic>
    </p:spTree>
    <p:extLst>
      <p:ext uri="{BB962C8B-B14F-4D97-AF65-F5344CB8AC3E}">
        <p14:creationId xmlns:p14="http://schemas.microsoft.com/office/powerpoint/2010/main" val="221908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Sample being pipetted into a petri dish">
            <a:extLst>
              <a:ext uri="{FF2B5EF4-FFF2-40B4-BE49-F238E27FC236}">
                <a16:creationId xmlns:a16="http://schemas.microsoft.com/office/drawing/2014/main" id="{CD903EE3-5DFF-8E7A-240F-E744B15528D5}"/>
              </a:ext>
            </a:extLst>
          </p:cNvPr>
          <p:cNvPicPr>
            <a:picLocks noChangeAspect="1"/>
          </p:cNvPicPr>
          <p:nvPr/>
        </p:nvPicPr>
        <p:blipFill rotWithShape="1">
          <a:blip r:embed="rId2"/>
          <a:srcRect l="35239" r="-2" b="-2"/>
          <a:stretch/>
        </p:blipFill>
        <p:spPr>
          <a:xfrm>
            <a:off x="5638800" y="-1"/>
            <a:ext cx="3505200"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31322F00-0C19-9123-ED54-FD74F387DF44}"/>
              </a:ext>
            </a:extLst>
          </p:cNvPr>
          <p:cNvSpPr>
            <a:spLocks noGrp="1"/>
          </p:cNvSpPr>
          <p:nvPr>
            <p:ph type="title"/>
          </p:nvPr>
        </p:nvSpPr>
        <p:spPr>
          <a:xfrm>
            <a:off x="507999" y="609600"/>
            <a:ext cx="2888343" cy="1320800"/>
          </a:xfrm>
        </p:spPr>
        <p:txBody>
          <a:bodyPr>
            <a:normAutofit/>
          </a:bodyPr>
          <a:lstStyle/>
          <a:p>
            <a:pPr>
              <a:lnSpc>
                <a:spcPct val="90000"/>
              </a:lnSpc>
            </a:pPr>
            <a:r>
              <a:rPr lang="en-US" sz="2800" b="1" kern="0">
                <a:effectLst/>
                <a:latin typeface="ArialMT"/>
                <a:ea typeface="Aptos" panose="020B0004020202020204" pitchFamily="34" charset="0"/>
                <a:cs typeface="ArialMT"/>
              </a:rPr>
              <a:t>6.Testing and Validation</a:t>
            </a:r>
            <a:br>
              <a:rPr lang="en-US" sz="2800" kern="100">
                <a:effectLst/>
                <a:latin typeface="Aptos" panose="020B0004020202020204" pitchFamily="34" charset="0"/>
                <a:ea typeface="Aptos" panose="020B0004020202020204" pitchFamily="34" charset="0"/>
                <a:cs typeface="Times New Roman" panose="02020603050405020304" pitchFamily="18" charset="0"/>
              </a:rPr>
            </a:br>
            <a:endParaRPr lang="en-US" sz="2800"/>
          </a:p>
        </p:txBody>
      </p:sp>
      <p:graphicFrame>
        <p:nvGraphicFramePr>
          <p:cNvPr id="29" name="Content Placeholder 2">
            <a:extLst>
              <a:ext uri="{FF2B5EF4-FFF2-40B4-BE49-F238E27FC236}">
                <a16:creationId xmlns:a16="http://schemas.microsoft.com/office/drawing/2014/main" id="{EE82F1DD-2ADE-C75E-F7C4-189BE0EAB83D}"/>
              </a:ext>
            </a:extLst>
          </p:cNvPr>
          <p:cNvGraphicFramePr>
            <a:graphicFrameLocks noGrp="1"/>
          </p:cNvGraphicFramePr>
          <p:nvPr>
            <p:ph idx="1"/>
            <p:extLst>
              <p:ext uri="{D42A27DB-BD31-4B8C-83A1-F6EECF244321}">
                <p14:modId xmlns:p14="http://schemas.microsoft.com/office/powerpoint/2010/main" val="2373034064"/>
              </p:ext>
            </p:extLst>
          </p:nvPr>
        </p:nvGraphicFramePr>
        <p:xfrm>
          <a:off x="508000" y="2160589"/>
          <a:ext cx="4513580"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3436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37171" y="609600"/>
            <a:ext cx="4818330" cy="1320800"/>
          </a:xfrm>
        </p:spPr>
        <p:txBody>
          <a:bodyPr>
            <a:normAutofit fontScale="90000"/>
          </a:bodyPr>
          <a:lstStyle/>
          <a:p>
            <a:r>
              <a:rPr lang="en-US" dirty="0"/>
              <a:t>Introduction of </a:t>
            </a:r>
            <a:r>
              <a:rPr lang="en-US" dirty="0" err="1"/>
              <a:t>BullsMart</a:t>
            </a:r>
            <a:r>
              <a:rPr lang="en-US" dirty="0"/>
              <a:t> Retail company</a:t>
            </a:r>
            <a:endParaRPr dirty="0"/>
          </a:p>
        </p:txBody>
      </p:sp>
      <p:sp>
        <p:nvSpPr>
          <p:cNvPr id="3" name="Content Placeholder 2"/>
          <p:cNvSpPr>
            <a:spLocks noGrp="1"/>
          </p:cNvSpPr>
          <p:nvPr>
            <p:ph idx="1"/>
          </p:nvPr>
        </p:nvSpPr>
        <p:spPr>
          <a:xfrm>
            <a:off x="2063768" y="2160589"/>
            <a:ext cx="5929870" cy="4551892"/>
          </a:xfrm>
        </p:spPr>
        <p:txBody>
          <a:bodyPr vert="horz" lIns="91440" tIns="45720" rIns="91440" bIns="45720" rtlCol="0" anchor="t">
            <a:normAutofit/>
          </a:bodyPr>
          <a:lstStyle/>
          <a:p>
            <a:r>
              <a:rPr dirty="0"/>
              <a:t>The </a:t>
            </a:r>
            <a:r>
              <a:rPr lang="en-US" dirty="0" err="1"/>
              <a:t>BullsMart</a:t>
            </a:r>
            <a:r>
              <a:rPr lang="en-US" dirty="0"/>
              <a:t> retail</a:t>
            </a:r>
            <a:r>
              <a:rPr dirty="0"/>
              <a:t> company </a:t>
            </a:r>
            <a:r>
              <a:rPr lang="en-US" dirty="0"/>
              <a:t>is a grocery retail company in Florida.</a:t>
            </a:r>
          </a:p>
          <a:p>
            <a:r>
              <a:rPr lang="en-US" dirty="0"/>
              <a:t>Current Limitations :  it has</a:t>
            </a:r>
            <a:r>
              <a:rPr dirty="0"/>
              <a:t> experienced limitations with its current on-premises IT setup, including scalability issues during peak shopping seasons and inadequate disaster recovery measures. </a:t>
            </a:r>
            <a:endParaRPr lang="en-US"/>
          </a:p>
          <a:p>
            <a:r>
              <a:rPr dirty="0"/>
              <a:t>Adopting a hybrid cloud architecture aims to address these challenges, ensuring operational continuity and supporting future growth.</a:t>
            </a:r>
          </a:p>
        </p:txBody>
      </p:sp>
      <p:pic>
        <p:nvPicPr>
          <p:cNvPr id="5" name="Picture 4" descr="Cardboard boxes on conveyor belt">
            <a:extLst>
              <a:ext uri="{FF2B5EF4-FFF2-40B4-BE49-F238E27FC236}">
                <a16:creationId xmlns:a16="http://schemas.microsoft.com/office/drawing/2014/main" id="{7D337C58-3FDB-7735-EE56-E5345C46BF29}"/>
              </a:ext>
            </a:extLst>
          </p:cNvPr>
          <p:cNvPicPr>
            <a:picLocks noChangeAspect="1"/>
          </p:cNvPicPr>
          <p:nvPr/>
        </p:nvPicPr>
        <p:blipFill rotWithShape="1">
          <a:blip r:embed="rId2"/>
          <a:srcRect l="47625" r="32445" b="1"/>
          <a:stretch/>
        </p:blipFill>
        <p:spPr>
          <a:xfrm>
            <a:off x="20" y="10"/>
            <a:ext cx="2050522"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3708D-2248-346E-EAF6-8E1B8EC77502}"/>
              </a:ext>
            </a:extLst>
          </p:cNvPr>
          <p:cNvSpPr>
            <a:spLocks noGrp="1"/>
          </p:cNvSpPr>
          <p:nvPr>
            <p:ph type="title"/>
          </p:nvPr>
        </p:nvSpPr>
        <p:spPr>
          <a:xfrm>
            <a:off x="137652" y="1382486"/>
            <a:ext cx="3069097" cy="4093028"/>
          </a:xfrm>
        </p:spPr>
        <p:txBody>
          <a:bodyPr anchor="ctr">
            <a:normAutofit/>
          </a:bodyPr>
          <a:lstStyle/>
          <a:p>
            <a:r>
              <a:rPr lang="en-US" sz="3800" b="1" kern="0">
                <a:effectLst/>
                <a:latin typeface="ArialMT"/>
                <a:ea typeface="Aptos" panose="020B0004020202020204" pitchFamily="34" charset="0"/>
                <a:cs typeface="ArialMT"/>
              </a:rPr>
              <a:t>7.Transition and Go-Live</a:t>
            </a:r>
            <a:br>
              <a:rPr lang="en-US" sz="3800" kern="100">
                <a:effectLst/>
                <a:latin typeface="Aptos" panose="020B0004020202020204" pitchFamily="34" charset="0"/>
                <a:ea typeface="Aptos" panose="020B0004020202020204" pitchFamily="34" charset="0"/>
                <a:cs typeface="Times New Roman" panose="02020603050405020304" pitchFamily="18" charset="0"/>
              </a:rPr>
            </a:br>
            <a:endParaRPr lang="en-US" sz="3800"/>
          </a:p>
        </p:txBody>
      </p:sp>
      <p:graphicFrame>
        <p:nvGraphicFramePr>
          <p:cNvPr id="34" name="TextBox 4">
            <a:extLst>
              <a:ext uri="{FF2B5EF4-FFF2-40B4-BE49-F238E27FC236}">
                <a16:creationId xmlns:a16="http://schemas.microsoft.com/office/drawing/2014/main" id="{1CC5B02C-CD80-CE16-9377-D81523AD9CF6}"/>
              </a:ext>
            </a:extLst>
          </p:cNvPr>
          <p:cNvGraphicFramePr/>
          <p:nvPr>
            <p:extLst>
              <p:ext uri="{D42A27DB-BD31-4B8C-83A1-F6EECF244321}">
                <p14:modId xmlns:p14="http://schemas.microsoft.com/office/powerpoint/2010/main" val="1899465645"/>
              </p:ext>
            </p:extLst>
          </p:nvPr>
        </p:nvGraphicFramePr>
        <p:xfrm>
          <a:off x="3687414" y="944563"/>
          <a:ext cx="4971603"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0861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C4B3F-F0EB-AD3C-9436-82E7370C57C1}"/>
              </a:ext>
            </a:extLst>
          </p:cNvPr>
          <p:cNvSpPr>
            <a:spLocks noGrp="1"/>
          </p:cNvSpPr>
          <p:nvPr>
            <p:ph type="ctrTitle"/>
          </p:nvPr>
        </p:nvSpPr>
        <p:spPr>
          <a:xfrm>
            <a:off x="576766" y="1382486"/>
            <a:ext cx="2660686" cy="4093028"/>
          </a:xfrm>
        </p:spPr>
        <p:txBody>
          <a:bodyPr vert="horz" lIns="91440" tIns="45720" rIns="91440" bIns="45720" rtlCol="0" anchor="ctr">
            <a:normAutofit/>
          </a:bodyPr>
          <a:lstStyle/>
          <a:p>
            <a:pPr algn="l"/>
            <a:r>
              <a:rPr lang="en-US" sz="3800" b="1">
                <a:effectLst/>
              </a:rPr>
              <a:t>8.Project Closeout </a:t>
            </a:r>
            <a:br>
              <a:rPr lang="en-US" sz="3800">
                <a:effectLst/>
              </a:rPr>
            </a:br>
            <a:endParaRPr lang="en-US" sz="3800"/>
          </a:p>
        </p:txBody>
      </p:sp>
      <p:graphicFrame>
        <p:nvGraphicFramePr>
          <p:cNvPr id="57" name="TextBox 4">
            <a:extLst>
              <a:ext uri="{FF2B5EF4-FFF2-40B4-BE49-F238E27FC236}">
                <a16:creationId xmlns:a16="http://schemas.microsoft.com/office/drawing/2014/main" id="{2355BF1F-2793-866F-BF49-9D381C14864A}"/>
              </a:ext>
            </a:extLst>
          </p:cNvPr>
          <p:cNvGraphicFramePr/>
          <p:nvPr>
            <p:extLst>
              <p:ext uri="{D42A27DB-BD31-4B8C-83A1-F6EECF244321}">
                <p14:modId xmlns:p14="http://schemas.microsoft.com/office/powerpoint/2010/main" val="2029666876"/>
              </p:ext>
            </p:extLst>
          </p:nvPr>
        </p:nvGraphicFramePr>
        <p:xfrm>
          <a:off x="3687414" y="944563"/>
          <a:ext cx="4971603"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0392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3340C-37D6-6482-364B-683261CB18B2}"/>
              </a:ext>
            </a:extLst>
          </p:cNvPr>
          <p:cNvSpPr>
            <a:spLocks noGrp="1"/>
          </p:cNvSpPr>
          <p:nvPr>
            <p:ph type="title"/>
          </p:nvPr>
        </p:nvSpPr>
        <p:spPr>
          <a:xfrm>
            <a:off x="508000" y="609600"/>
            <a:ext cx="6447501" cy="1320800"/>
          </a:xfrm>
        </p:spPr>
        <p:txBody>
          <a:bodyPr>
            <a:normAutofit/>
          </a:bodyPr>
          <a:lstStyle/>
          <a:p>
            <a:r>
              <a:rPr lang="en-US" b="1" i="0">
                <a:effectLst/>
                <a:highlight>
                  <a:srgbClr val="FFFFFF"/>
                </a:highlight>
                <a:latin typeface="Söhne"/>
              </a:rPr>
              <a:t>Tools for Creating the WBS</a:t>
            </a:r>
            <a:endParaRPr lang="en-US"/>
          </a:p>
        </p:txBody>
      </p:sp>
      <p:graphicFrame>
        <p:nvGraphicFramePr>
          <p:cNvPr id="5" name="Content Placeholder 2">
            <a:extLst>
              <a:ext uri="{FF2B5EF4-FFF2-40B4-BE49-F238E27FC236}">
                <a16:creationId xmlns:a16="http://schemas.microsoft.com/office/drawing/2014/main" id="{5E6E4C8C-A675-7330-F83F-1A09423DCD48}"/>
              </a:ext>
            </a:extLst>
          </p:cNvPr>
          <p:cNvGraphicFramePr>
            <a:graphicFrameLocks noGrp="1"/>
          </p:cNvGraphicFramePr>
          <p:nvPr>
            <p:ph idx="1"/>
            <p:extLst>
              <p:ext uri="{D42A27DB-BD31-4B8C-83A1-F6EECF244321}">
                <p14:modId xmlns:p14="http://schemas.microsoft.com/office/powerpoint/2010/main" val="2257725854"/>
              </p:ext>
            </p:extLst>
          </p:nvPr>
        </p:nvGraphicFramePr>
        <p:xfrm>
          <a:off x="508000" y="1303107"/>
          <a:ext cx="6447234"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8270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1" name="Straight Connector 10">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4"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5" name="Isosceles Triangle 14">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6"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7"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8"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9" name="Isosceles Triangle 18">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0" name="Isosceles Triangle 19">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2" name="Title 1">
            <a:extLst>
              <a:ext uri="{FF2B5EF4-FFF2-40B4-BE49-F238E27FC236}">
                <a16:creationId xmlns:a16="http://schemas.microsoft.com/office/drawing/2014/main" id="{B27DFAFE-DC86-36E0-F7DE-9D727419FC7F}"/>
              </a:ext>
            </a:extLst>
          </p:cNvPr>
          <p:cNvSpPr>
            <a:spLocks noGrp="1"/>
          </p:cNvSpPr>
          <p:nvPr>
            <p:ph type="ctrTitle"/>
          </p:nvPr>
        </p:nvSpPr>
        <p:spPr>
          <a:xfrm>
            <a:off x="508000" y="609600"/>
            <a:ext cx="6447501" cy="1320800"/>
          </a:xfrm>
        </p:spPr>
        <p:txBody>
          <a:bodyPr vert="horz" lIns="91440" tIns="45720" rIns="91440" bIns="45720" rtlCol="0" anchor="t">
            <a:normAutofit/>
          </a:bodyPr>
          <a:lstStyle/>
          <a:p>
            <a:pPr algn="l"/>
            <a:r>
              <a:rPr lang="en-US" sz="3600" b="1" i="0">
                <a:effectLst/>
                <a:highlight>
                  <a:srgbClr val="FFFFFF"/>
                </a:highlight>
              </a:rPr>
              <a:t>Concluding Remarks on WBS Development</a:t>
            </a:r>
            <a:endParaRPr lang="en-US" sz="3600"/>
          </a:p>
        </p:txBody>
      </p:sp>
      <p:sp>
        <p:nvSpPr>
          <p:cNvPr id="3" name="Subtitle 2">
            <a:extLst>
              <a:ext uri="{FF2B5EF4-FFF2-40B4-BE49-F238E27FC236}">
                <a16:creationId xmlns:a16="http://schemas.microsoft.com/office/drawing/2014/main" id="{BA4B9B13-84A0-7AD2-3CA6-7A3274D69E75}"/>
              </a:ext>
            </a:extLst>
          </p:cNvPr>
          <p:cNvSpPr>
            <a:spLocks noGrp="1"/>
          </p:cNvSpPr>
          <p:nvPr>
            <p:ph type="subTitle" idx="1"/>
          </p:nvPr>
        </p:nvSpPr>
        <p:spPr>
          <a:xfrm>
            <a:off x="3047370" y="2160589"/>
            <a:ext cx="3905879" cy="3880773"/>
          </a:xfrm>
        </p:spPr>
        <p:txBody>
          <a:bodyPr vert="horz" lIns="91440" tIns="45720" rIns="91440" bIns="45720" rtlCol="0">
            <a:normAutofit/>
          </a:bodyPr>
          <a:lstStyle/>
          <a:p>
            <a:pPr algn="l">
              <a:buFont typeface="Wingdings 3" charset="2"/>
              <a:buChar char=""/>
            </a:pPr>
            <a:r>
              <a:rPr lang="en-US">
                <a:solidFill>
                  <a:schemeClr val="tx1">
                    <a:lumMod val="75000"/>
                    <a:lumOff val="25000"/>
                  </a:schemeClr>
                </a:solidFill>
                <a:highlight>
                  <a:srgbClr val="FFFFFF"/>
                </a:highlight>
              </a:rPr>
              <a:t>Breaks down complex projects into manageable parts for better understanding and control.</a:t>
            </a:r>
          </a:p>
          <a:p>
            <a:pPr algn="l">
              <a:buFont typeface="Wingdings 3" charset="2"/>
              <a:buChar char=""/>
            </a:pPr>
            <a:r>
              <a:rPr lang="en-US">
                <a:solidFill>
                  <a:schemeClr val="tx1">
                    <a:lumMod val="75000"/>
                    <a:lumOff val="25000"/>
                  </a:schemeClr>
                </a:solidFill>
                <a:highlight>
                  <a:srgbClr val="FFFFFF"/>
                </a:highlight>
              </a:rPr>
              <a:t>Defines project scope precisely, aiding in effective planning and scheduling.</a:t>
            </a:r>
            <a:endParaRPr lang="en-US">
              <a:solidFill>
                <a:schemeClr val="tx1">
                  <a:lumMod val="75000"/>
                  <a:lumOff val="25000"/>
                </a:schemeClr>
              </a:solidFill>
            </a:endParaRPr>
          </a:p>
          <a:p>
            <a:pPr algn="l">
              <a:buFont typeface="Wingdings 3" charset="2"/>
              <a:buChar char=""/>
            </a:pPr>
            <a:r>
              <a:rPr lang="en-US">
                <a:solidFill>
                  <a:schemeClr val="tx1">
                    <a:lumMod val="75000"/>
                    <a:lumOff val="25000"/>
                  </a:schemeClr>
                </a:solidFill>
                <a:highlight>
                  <a:srgbClr val="FFFFFF"/>
                </a:highlight>
              </a:rPr>
              <a:t>Allows for accurate cost estimation, progress tracking, and responsibility allocation.</a:t>
            </a:r>
            <a:endParaRPr lang="en-US">
              <a:solidFill>
                <a:schemeClr val="tx1">
                  <a:lumMod val="75000"/>
                  <a:lumOff val="25000"/>
                </a:schemeClr>
              </a:solidFill>
            </a:endParaRPr>
          </a:p>
          <a:p>
            <a:pPr algn="l">
              <a:buFont typeface="Wingdings 3" charset="2"/>
              <a:buChar char=""/>
            </a:pPr>
            <a:r>
              <a:rPr lang="en-US">
                <a:solidFill>
                  <a:schemeClr val="tx1">
                    <a:lumMod val="75000"/>
                    <a:lumOff val="25000"/>
                  </a:schemeClr>
                </a:solidFill>
                <a:highlight>
                  <a:srgbClr val="FFFFFF"/>
                </a:highlight>
              </a:rPr>
              <a:t>Enhances communication among stakeholders and facilitates risk and change management.</a:t>
            </a:r>
            <a:endParaRPr lang="en-US">
              <a:solidFill>
                <a:schemeClr val="tx1">
                  <a:lumMod val="75000"/>
                  <a:lumOff val="25000"/>
                </a:schemeClr>
              </a:solidFill>
            </a:endParaRPr>
          </a:p>
          <a:p>
            <a:pPr algn="l">
              <a:buFont typeface="Wingdings 3" charset="2"/>
              <a:buChar char=""/>
            </a:pPr>
            <a:endParaRPr lang="en-US">
              <a:solidFill>
                <a:schemeClr val="tx1">
                  <a:lumMod val="75000"/>
                  <a:lumOff val="25000"/>
                </a:schemeClr>
              </a:solidFill>
            </a:endParaRPr>
          </a:p>
          <a:p>
            <a:pPr algn="l">
              <a:buFont typeface="Wingdings 3" charset="2"/>
              <a:buChar char=""/>
            </a:pPr>
            <a:endParaRPr lang="en-US">
              <a:solidFill>
                <a:schemeClr val="tx1">
                  <a:lumMod val="75000"/>
                  <a:lumOff val="25000"/>
                </a:schemeClr>
              </a:solidFill>
              <a:highlight>
                <a:srgbClr val="FFFFFF"/>
              </a:highlight>
            </a:endParaRPr>
          </a:p>
        </p:txBody>
      </p:sp>
      <p:pic>
        <p:nvPicPr>
          <p:cNvPr id="5" name="Picture 4">
            <a:extLst>
              <a:ext uri="{FF2B5EF4-FFF2-40B4-BE49-F238E27FC236}">
                <a16:creationId xmlns:a16="http://schemas.microsoft.com/office/drawing/2014/main" id="{56FBEF34-951C-1FFD-9AA7-0A40D75090C0}"/>
              </a:ext>
            </a:extLst>
          </p:cNvPr>
          <p:cNvPicPr>
            <a:picLocks noChangeAspect="1"/>
          </p:cNvPicPr>
          <p:nvPr/>
        </p:nvPicPr>
        <p:blipFill rotWithShape="1">
          <a:blip r:embed="rId2"/>
          <a:srcRect l="28659" r="17579" b="-1"/>
          <a:stretch/>
        </p:blipFill>
        <p:spPr>
          <a:xfrm>
            <a:off x="508000" y="2159331"/>
            <a:ext cx="2358448" cy="3882362"/>
          </a:xfrm>
          <a:prstGeom prst="rect">
            <a:avLst/>
          </a:prstGeom>
        </p:spPr>
      </p:pic>
    </p:spTree>
    <p:extLst>
      <p:ext uri="{BB962C8B-B14F-4D97-AF65-F5344CB8AC3E}">
        <p14:creationId xmlns:p14="http://schemas.microsoft.com/office/powerpoint/2010/main" val="2085834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7D8DD-4CE5-6EF5-18D1-B9921937528B}"/>
              </a:ext>
            </a:extLst>
          </p:cNvPr>
          <p:cNvSpPr>
            <a:spLocks noGrp="1"/>
          </p:cNvSpPr>
          <p:nvPr>
            <p:ph type="title"/>
          </p:nvPr>
        </p:nvSpPr>
        <p:spPr/>
        <p:txBody>
          <a:bodyPr/>
          <a:lstStyle/>
          <a:p>
            <a:r>
              <a:rPr lang="en-US" dirty="0"/>
              <a:t>Creation of WBS</a:t>
            </a:r>
          </a:p>
        </p:txBody>
      </p:sp>
      <p:sp>
        <p:nvSpPr>
          <p:cNvPr id="3" name="Content Placeholder 2">
            <a:extLst>
              <a:ext uri="{FF2B5EF4-FFF2-40B4-BE49-F238E27FC236}">
                <a16:creationId xmlns:a16="http://schemas.microsoft.com/office/drawing/2014/main" id="{36491CE8-7DF7-F218-45E8-20C91CD9C32D}"/>
              </a:ext>
            </a:extLst>
          </p:cNvPr>
          <p:cNvSpPr>
            <a:spLocks noGrp="1"/>
          </p:cNvSpPr>
          <p:nvPr>
            <p:ph idx="1"/>
          </p:nvPr>
        </p:nvSpPr>
        <p:spPr>
          <a:xfrm>
            <a:off x="609598" y="2160590"/>
            <a:ext cx="7610169" cy="3880773"/>
          </a:xfrm>
        </p:spPr>
        <p:txBody>
          <a:bodyPr vert="horz" lIns="91440" tIns="45720" rIns="91440" bIns="45720" rtlCol="0" anchor="t">
            <a:normAutofit/>
          </a:bodyPr>
          <a:lstStyle/>
          <a:p>
            <a:r>
              <a:rPr lang="en-US" sz="2900" b="0" i="0" dirty="0">
                <a:solidFill>
                  <a:srgbClr val="0D0D0D"/>
                </a:solidFill>
                <a:effectLst/>
                <a:highlight>
                  <a:srgbClr val="FFFFFF"/>
                </a:highlight>
                <a:latin typeface="Söhne"/>
              </a:rPr>
              <a:t>WBS was created using the</a:t>
            </a:r>
            <a:r>
              <a:rPr lang="en-US" sz="2900" dirty="0">
                <a:solidFill>
                  <a:srgbClr val="0D0D0D"/>
                </a:solidFill>
                <a:highlight>
                  <a:srgbClr val="FFFFFF"/>
                </a:highlight>
                <a:latin typeface="Söhne"/>
              </a:rPr>
              <a:t> SmartArt </a:t>
            </a:r>
            <a:r>
              <a:rPr lang="en-US" sz="2900" b="0" i="0" dirty="0">
                <a:solidFill>
                  <a:srgbClr val="0D0D0D"/>
                </a:solidFill>
                <a:effectLst/>
                <a:highlight>
                  <a:srgbClr val="FFFFFF"/>
                </a:highlight>
                <a:latin typeface="Söhne"/>
              </a:rPr>
              <a:t>feature in </a:t>
            </a:r>
            <a:r>
              <a:rPr lang="en-US" sz="2900" dirty="0">
                <a:solidFill>
                  <a:srgbClr val="0D0D0D"/>
                </a:solidFill>
                <a:highlight>
                  <a:srgbClr val="FFFFFF"/>
                </a:highlight>
                <a:latin typeface="Söhne"/>
              </a:rPr>
              <a:t>Microsoft Word. </a:t>
            </a:r>
            <a:endParaRPr lang="en-US" sz="2900" b="0" i="0" dirty="0">
              <a:solidFill>
                <a:srgbClr val="0D0D0D"/>
              </a:solidFill>
              <a:effectLst/>
              <a:highlight>
                <a:srgbClr val="FFFFFF"/>
              </a:highlight>
              <a:latin typeface="Söhne"/>
            </a:endParaRPr>
          </a:p>
          <a:p>
            <a:r>
              <a:rPr lang="en-US" sz="2900" b="0" i="0" dirty="0">
                <a:solidFill>
                  <a:srgbClr val="0D0D0D"/>
                </a:solidFill>
                <a:effectLst/>
                <a:highlight>
                  <a:srgbClr val="FFFFFF"/>
                </a:highlight>
                <a:latin typeface="Söhne"/>
              </a:rPr>
              <a:t>Many designs are available, but we selected the top-down approach which creates the best visual</a:t>
            </a:r>
            <a:r>
              <a:rPr lang="en-US" sz="3600" b="0" i="0" dirty="0">
                <a:solidFill>
                  <a:srgbClr val="0D0D0D"/>
                </a:solidFill>
                <a:effectLst/>
                <a:highlight>
                  <a:srgbClr val="FFFFFF"/>
                </a:highlight>
                <a:latin typeface="Söhne"/>
              </a:rPr>
              <a:t>.</a:t>
            </a:r>
            <a:endParaRPr lang="en-US" sz="3600" dirty="0"/>
          </a:p>
        </p:txBody>
      </p:sp>
    </p:spTree>
    <p:extLst>
      <p:ext uri="{BB962C8B-B14F-4D97-AF65-F5344CB8AC3E}">
        <p14:creationId xmlns:p14="http://schemas.microsoft.com/office/powerpoint/2010/main" val="3596163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5AE21-0F44-8419-E4E5-E6F78305946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665504E-BCB1-A330-98A7-BFF7433240FD}"/>
              </a:ext>
            </a:extLst>
          </p:cNvPr>
          <p:cNvSpPr>
            <a:spLocks noGrp="1"/>
          </p:cNvSpPr>
          <p:nvPr>
            <p:ph idx="1"/>
          </p:nvPr>
        </p:nvSpPr>
        <p:spPr>
          <a:xfrm>
            <a:off x="609599" y="1377108"/>
            <a:ext cx="6347714" cy="4664255"/>
          </a:xfrm>
        </p:spPr>
        <p:txBody>
          <a:bodyPr>
            <a:normAutofit lnSpcReduction="10000"/>
          </a:bodyPr>
          <a:lstStyle/>
          <a:p>
            <a:r>
              <a:rPr lang="en-US" dirty="0"/>
              <a:t>1. Strategic Upgrade-Modernizes It, Enhances efficiency, Scales for growth</a:t>
            </a:r>
          </a:p>
          <a:p>
            <a:r>
              <a:rPr lang="en-US" dirty="0"/>
              <a:t>2. WBS Central Role – Manages lifecycle, Structures Tasks</a:t>
            </a:r>
          </a:p>
          <a:p>
            <a:r>
              <a:rPr lang="en-US" dirty="0"/>
              <a:t>3. Expert Involvement – Comprehensive planning, addresses challenges</a:t>
            </a:r>
          </a:p>
          <a:p>
            <a:r>
              <a:rPr lang="en-US" dirty="0"/>
              <a:t>4. Standards Compliance – Aligns with PMBOK Guide, Improves communication, risk management</a:t>
            </a:r>
          </a:p>
          <a:p>
            <a:r>
              <a:rPr lang="en-US" dirty="0"/>
              <a:t>5. WBS Benefits – Monitors progress, Manages resources and risks</a:t>
            </a:r>
          </a:p>
          <a:p>
            <a:r>
              <a:rPr lang="en-US" dirty="0"/>
              <a:t>6. WBS Evolution – Adapts to changes, Maintains relevance</a:t>
            </a:r>
          </a:p>
          <a:p>
            <a:r>
              <a:rPr lang="en-US" dirty="0"/>
              <a:t>7. Project Outcome – Enhances agility and scalability, supports ongoing success</a:t>
            </a:r>
          </a:p>
        </p:txBody>
      </p:sp>
    </p:spTree>
    <p:extLst>
      <p:ext uri="{BB962C8B-B14F-4D97-AF65-F5344CB8AC3E}">
        <p14:creationId xmlns:p14="http://schemas.microsoft.com/office/powerpoint/2010/main" val="26138933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10214-9AD6-646B-E66E-D0DE5D1520A6}"/>
              </a:ext>
            </a:extLst>
          </p:cNvPr>
          <p:cNvSpPr>
            <a:spLocks noGrp="1"/>
          </p:cNvSpPr>
          <p:nvPr>
            <p:ph type="title"/>
          </p:nvPr>
        </p:nvSpPr>
        <p:spPr>
          <a:xfrm>
            <a:off x="620616" y="143219"/>
            <a:ext cx="6347713" cy="793215"/>
          </a:xfrm>
        </p:spPr>
        <p:txBody>
          <a:bodyPr/>
          <a:lstStyle/>
          <a:p>
            <a:r>
              <a:rPr lang="en-US" dirty="0"/>
              <a:t>				References</a:t>
            </a:r>
          </a:p>
        </p:txBody>
      </p:sp>
      <p:sp>
        <p:nvSpPr>
          <p:cNvPr id="3" name="Content Placeholder 2">
            <a:extLst>
              <a:ext uri="{FF2B5EF4-FFF2-40B4-BE49-F238E27FC236}">
                <a16:creationId xmlns:a16="http://schemas.microsoft.com/office/drawing/2014/main" id="{0C3238D5-BCCA-F0BF-8E16-777378D44369}"/>
              </a:ext>
            </a:extLst>
          </p:cNvPr>
          <p:cNvSpPr>
            <a:spLocks noGrp="1"/>
          </p:cNvSpPr>
          <p:nvPr>
            <p:ph idx="1"/>
          </p:nvPr>
        </p:nvSpPr>
        <p:spPr>
          <a:xfrm>
            <a:off x="157315" y="1145754"/>
            <a:ext cx="7796982" cy="5819842"/>
          </a:xfrm>
        </p:spPr>
        <p:txBody>
          <a:bodyPr/>
          <a:lstStyle/>
          <a:p>
            <a:pPr marL="0" marR="0">
              <a:spcBef>
                <a:spcPts val="1500"/>
              </a:spcBef>
              <a:spcAft>
                <a:spcPts val="0"/>
              </a:spcAft>
            </a:pPr>
            <a:r>
              <a:rPr lang="en-US" sz="1800" dirty="0">
                <a:solidFill>
                  <a:srgbClr val="000000"/>
                </a:solidFill>
                <a:effectLst/>
                <a:highlight>
                  <a:srgbClr val="FFFFFF"/>
                </a:highlight>
                <a:latin typeface="Calibri" panose="020F0502020204030204" pitchFamily="34" charset="0"/>
                <a:ea typeface="Calibri" panose="020F0502020204030204" pitchFamily="34" charset="0"/>
              </a:rPr>
              <a:t>Arora, R., &amp; Flanagan, D. (2022). Cloud Adoption and Implementation Strategies: A Playbook for Success. O'Reilly Media.</a:t>
            </a:r>
            <a:endParaRPr lang="en-US" sz="1800" dirty="0">
              <a:effectLst/>
              <a:highlight>
                <a:srgbClr val="FFFFFF"/>
              </a:highlight>
              <a:latin typeface="Times New Roman" panose="02020603050405020304" pitchFamily="18" charset="0"/>
              <a:ea typeface="Times New Roman" panose="02020603050405020304" pitchFamily="18" charset="0"/>
            </a:endParaRPr>
          </a:p>
          <a:p>
            <a:pPr marL="0" marR="0">
              <a:spcBef>
                <a:spcPts val="1500"/>
              </a:spcBef>
              <a:spcAft>
                <a:spcPts val="0"/>
              </a:spcAft>
            </a:pPr>
            <a:r>
              <a:rPr lang="en-US" sz="1800" dirty="0">
                <a:solidFill>
                  <a:srgbClr val="000000"/>
                </a:solidFill>
                <a:effectLst/>
                <a:highlight>
                  <a:srgbClr val="FFFFFF"/>
                </a:highlight>
                <a:latin typeface="Calibri" panose="020F0502020204030204" pitchFamily="34" charset="0"/>
                <a:ea typeface="Calibri" panose="020F0502020204030204" pitchFamily="34" charset="0"/>
              </a:rPr>
              <a:t>Haines, S. (2017). The Cloud Migration Handbook: A Practical Guide to Moving Your Enterprise to the Cloud. </a:t>
            </a:r>
            <a:r>
              <a:rPr lang="en-US" sz="1800" dirty="0" err="1">
                <a:solidFill>
                  <a:srgbClr val="000000"/>
                </a:solidFill>
                <a:effectLst/>
                <a:highlight>
                  <a:srgbClr val="FFFFFF"/>
                </a:highlight>
                <a:latin typeface="Calibri" panose="020F0502020204030204" pitchFamily="34" charset="0"/>
                <a:ea typeface="Calibri" panose="020F0502020204030204" pitchFamily="34" charset="0"/>
              </a:rPr>
              <a:t>Packt</a:t>
            </a:r>
            <a:r>
              <a:rPr lang="en-US" sz="1800" dirty="0">
                <a:solidFill>
                  <a:srgbClr val="000000"/>
                </a:solidFill>
                <a:effectLst/>
                <a:highlight>
                  <a:srgbClr val="FFFFFF"/>
                </a:highlight>
                <a:latin typeface="Calibri" panose="020F0502020204030204" pitchFamily="34" charset="0"/>
                <a:ea typeface="Calibri" panose="020F0502020204030204" pitchFamily="34" charset="0"/>
              </a:rPr>
              <a:t> Publishing.</a:t>
            </a:r>
            <a:endParaRPr lang="en-US" sz="1800" dirty="0">
              <a:effectLst/>
              <a:highlight>
                <a:srgbClr val="FFFFFF"/>
              </a:highlight>
              <a:latin typeface="Times New Roman" panose="02020603050405020304" pitchFamily="18" charset="0"/>
              <a:ea typeface="Times New Roman" panose="02020603050405020304" pitchFamily="18" charset="0"/>
            </a:endParaRPr>
          </a:p>
          <a:p>
            <a:pPr marL="0" marR="0">
              <a:spcBef>
                <a:spcPts val="1500"/>
              </a:spcBef>
              <a:spcAft>
                <a:spcPts val="0"/>
              </a:spcAft>
            </a:pPr>
            <a:r>
              <a:rPr lang="en-US" sz="1800" dirty="0" err="1">
                <a:solidFill>
                  <a:srgbClr val="000000"/>
                </a:solidFill>
                <a:effectLst/>
                <a:highlight>
                  <a:srgbClr val="FFFFFF"/>
                </a:highlight>
                <a:latin typeface="Calibri" panose="020F0502020204030204" pitchFamily="34" charset="0"/>
                <a:ea typeface="Calibri" panose="020F0502020204030204" pitchFamily="34" charset="0"/>
              </a:rPr>
              <a:t>Moyo</a:t>
            </a:r>
            <a:r>
              <a:rPr lang="en-US" sz="1800" dirty="0">
                <a:solidFill>
                  <a:srgbClr val="000000"/>
                </a:solidFill>
                <a:effectLst/>
                <a:highlight>
                  <a:srgbClr val="FFFFFF"/>
                </a:highlight>
                <a:latin typeface="Calibri" panose="020F0502020204030204" pitchFamily="34" charset="0"/>
                <a:ea typeface="Calibri" panose="020F0502020204030204" pitchFamily="34" charset="0"/>
              </a:rPr>
              <a:t>, T. (2020). Hybrid Cloud Strategy for Cloud-Integrated Enterprise Environments. Springer Nature.</a:t>
            </a:r>
            <a:endParaRPr lang="en-US" sz="1800" dirty="0">
              <a:effectLst/>
              <a:highlight>
                <a:srgbClr val="FFFFFF"/>
              </a:highlight>
              <a:latin typeface="Times New Roman" panose="02020603050405020304" pitchFamily="18" charset="0"/>
              <a:ea typeface="Times New Roman" panose="02020603050405020304" pitchFamily="18" charset="0"/>
            </a:endParaRPr>
          </a:p>
          <a:p>
            <a:pPr marL="0" marR="0">
              <a:spcBef>
                <a:spcPts val="1500"/>
              </a:spcBef>
              <a:spcAft>
                <a:spcPts val="0"/>
              </a:spcAft>
            </a:pPr>
            <a:r>
              <a:rPr lang="en-US" sz="1800" dirty="0">
                <a:solidFill>
                  <a:srgbClr val="000000"/>
                </a:solidFill>
                <a:effectLst/>
                <a:highlight>
                  <a:srgbClr val="FFFFFF"/>
                </a:highlight>
                <a:latin typeface="Calibri" panose="020F0502020204030204" pitchFamily="34" charset="0"/>
                <a:ea typeface="Calibri" panose="020F0502020204030204" pitchFamily="34" charset="0"/>
              </a:rPr>
              <a:t>Project Management Institute. (2017). A Guide to the Project Management Body of Knowledge (PMBOK® Guide) (6th ed.). Project Management Institute.</a:t>
            </a:r>
            <a:endParaRPr lang="en-US" sz="1800" dirty="0">
              <a:effectLst/>
              <a:highlight>
                <a:srgbClr val="FFFFFF"/>
              </a:highligh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520236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Rectangle 4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33484" y="0"/>
            <a:ext cx="9144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468234" y="3681413"/>
            <a:ext cx="357266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4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61926" y="-8467"/>
            <a:ext cx="2255511"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5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400" y="-8467"/>
            <a:ext cx="194141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52" name="Isosceles Triangle 5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068" y="3048000"/>
            <a:ext cx="2444751"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5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6694" y="-8467"/>
            <a:ext cx="214074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56" name="Isosceles Triangle 5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4568" y="3589867"/>
            <a:ext cx="136286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58" name="Freeform: Shape 5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223" y="-8467"/>
            <a:ext cx="4495777"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5386292" y="609600"/>
            <a:ext cx="3384742" cy="2227730"/>
          </a:xfrm>
        </p:spPr>
        <p:txBody>
          <a:bodyPr anchor="ctr">
            <a:normAutofit/>
          </a:bodyPr>
          <a:lstStyle/>
          <a:p>
            <a:r>
              <a:rPr lang="en-US">
                <a:solidFill>
                  <a:srgbClr val="FFFFFF"/>
                </a:solidFill>
              </a:rPr>
              <a:t>Project Overview</a:t>
            </a:r>
          </a:p>
        </p:txBody>
      </p:sp>
      <p:pic>
        <p:nvPicPr>
          <p:cNvPr id="35" name="Graphic 34" descr="Business Growth">
            <a:extLst>
              <a:ext uri="{FF2B5EF4-FFF2-40B4-BE49-F238E27FC236}">
                <a16:creationId xmlns:a16="http://schemas.microsoft.com/office/drawing/2014/main" id="{2D1EA5E7-8427-0F74-0AA3-AE77DD0B46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7938" y="2027159"/>
            <a:ext cx="2892580" cy="2892580"/>
          </a:xfrm>
          <a:prstGeom prst="rect">
            <a:avLst/>
          </a:prstGeom>
        </p:spPr>
      </p:pic>
      <p:sp>
        <p:nvSpPr>
          <p:cNvPr id="3" name="Content Placeholder 2"/>
          <p:cNvSpPr>
            <a:spLocks noGrp="1"/>
          </p:cNvSpPr>
          <p:nvPr>
            <p:ph idx="1"/>
          </p:nvPr>
        </p:nvSpPr>
        <p:spPr>
          <a:xfrm>
            <a:off x="5386293" y="2837329"/>
            <a:ext cx="3384741" cy="3317938"/>
          </a:xfrm>
        </p:spPr>
        <p:txBody>
          <a:bodyPr anchor="t">
            <a:normAutofit/>
          </a:bodyPr>
          <a:lstStyle/>
          <a:p>
            <a:pPr>
              <a:lnSpc>
                <a:spcPct val="90000"/>
              </a:lnSpc>
            </a:pPr>
            <a:r>
              <a:rPr lang="en-US" dirty="0">
                <a:solidFill>
                  <a:srgbClr val="FFFFFF"/>
                </a:solidFill>
              </a:rPr>
              <a:t>Focus on migrating to a hybrid cloud architecture for the </a:t>
            </a:r>
            <a:r>
              <a:rPr lang="en-US" dirty="0" err="1">
                <a:solidFill>
                  <a:srgbClr val="FFFFFF"/>
                </a:solidFill>
              </a:rPr>
              <a:t>BullsMart</a:t>
            </a:r>
            <a:r>
              <a:rPr lang="en-US" dirty="0">
                <a:solidFill>
                  <a:srgbClr val="FFFFFF"/>
                </a:solidFill>
              </a:rPr>
              <a:t> retail company to enhance IT infrastructure and operational flexibility. This initiative aims to blend on-premises infrastructure with public and private cloud resources, creating a scalable, resilient, and efficient IT ecosystem.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5199" y="609600"/>
            <a:ext cx="7648121" cy="1099457"/>
          </a:xfrm>
        </p:spPr>
        <p:txBody>
          <a:bodyPr>
            <a:normAutofit/>
          </a:bodyPr>
          <a:lstStyle/>
          <a:p>
            <a:r>
              <a:t>Goals and Objectives</a:t>
            </a:r>
          </a:p>
        </p:txBody>
      </p:sp>
      <p:graphicFrame>
        <p:nvGraphicFramePr>
          <p:cNvPr id="5" name="Content Placeholder 2">
            <a:extLst>
              <a:ext uri="{FF2B5EF4-FFF2-40B4-BE49-F238E27FC236}">
                <a16:creationId xmlns:a16="http://schemas.microsoft.com/office/drawing/2014/main" id="{80A5B2F1-DF58-5DEE-CB60-E2BF10D0560B}"/>
              </a:ext>
            </a:extLst>
          </p:cNvPr>
          <p:cNvGraphicFramePr>
            <a:graphicFrameLocks noGrp="1"/>
          </p:cNvGraphicFramePr>
          <p:nvPr>
            <p:ph idx="1"/>
            <p:extLst>
              <p:ext uri="{D42A27DB-BD31-4B8C-83A1-F6EECF244321}">
                <p14:modId xmlns:p14="http://schemas.microsoft.com/office/powerpoint/2010/main" val="2268212673"/>
              </p:ext>
            </p:extLst>
          </p:nvPr>
        </p:nvGraphicFramePr>
        <p:xfrm>
          <a:off x="965199" y="1948543"/>
          <a:ext cx="7213600"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33484" y="0"/>
            <a:ext cx="9144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468234" y="3681413"/>
            <a:ext cx="357266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61926" y="-8467"/>
            <a:ext cx="2255511"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400" y="-8467"/>
            <a:ext cx="194141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068" y="3048000"/>
            <a:ext cx="2444751"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6694" y="-8467"/>
            <a:ext cx="214074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4568" y="3589867"/>
            <a:ext cx="136286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8" name="Freeform: Shape 2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223" y="-8467"/>
            <a:ext cx="4495777"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56EF848-7FF6-97E7-0388-E519B7B4714E}"/>
              </a:ext>
            </a:extLst>
          </p:cNvPr>
          <p:cNvSpPr>
            <a:spLocks noGrp="1"/>
          </p:cNvSpPr>
          <p:nvPr>
            <p:ph type="title"/>
          </p:nvPr>
        </p:nvSpPr>
        <p:spPr>
          <a:xfrm>
            <a:off x="5386292" y="609600"/>
            <a:ext cx="3384742" cy="2227730"/>
          </a:xfrm>
        </p:spPr>
        <p:txBody>
          <a:bodyPr anchor="ctr">
            <a:normAutofit/>
          </a:bodyPr>
          <a:lstStyle/>
          <a:p>
            <a:r>
              <a:rPr lang="en-US">
                <a:solidFill>
                  <a:srgbClr val="FFFFFF"/>
                </a:solidFill>
              </a:rPr>
              <a:t>What is a WBS?</a:t>
            </a:r>
          </a:p>
        </p:txBody>
      </p:sp>
      <p:pic>
        <p:nvPicPr>
          <p:cNvPr id="10" name="Graphic 9" descr="Hierarchy">
            <a:extLst>
              <a:ext uri="{FF2B5EF4-FFF2-40B4-BE49-F238E27FC236}">
                <a16:creationId xmlns:a16="http://schemas.microsoft.com/office/drawing/2014/main" id="{39C92432-E2CD-C3C8-1735-D892F7E997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7938" y="2027159"/>
            <a:ext cx="2892580" cy="2892580"/>
          </a:xfrm>
          <a:prstGeom prst="rect">
            <a:avLst/>
          </a:prstGeom>
        </p:spPr>
      </p:pic>
      <p:sp>
        <p:nvSpPr>
          <p:cNvPr id="3" name="Content Placeholder 2">
            <a:extLst>
              <a:ext uri="{FF2B5EF4-FFF2-40B4-BE49-F238E27FC236}">
                <a16:creationId xmlns:a16="http://schemas.microsoft.com/office/drawing/2014/main" id="{FADB0B5C-C8FC-0DEC-A1F1-EFFAB97FD335}"/>
              </a:ext>
            </a:extLst>
          </p:cNvPr>
          <p:cNvSpPr>
            <a:spLocks noGrp="1"/>
          </p:cNvSpPr>
          <p:nvPr>
            <p:ph idx="1"/>
          </p:nvPr>
        </p:nvSpPr>
        <p:spPr>
          <a:xfrm>
            <a:off x="5386293" y="2837329"/>
            <a:ext cx="3384741" cy="3317938"/>
          </a:xfrm>
        </p:spPr>
        <p:txBody>
          <a:bodyPr anchor="t">
            <a:normAutofit/>
          </a:bodyPr>
          <a:lstStyle/>
          <a:p>
            <a:pPr marL="0" indent="0">
              <a:buNone/>
            </a:pPr>
            <a:r>
              <a:rPr lang="en-US" kern="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WBS (Work Breakdown Structure) is a project management tool that divides a project into manageable sections for better control and oversight.</a:t>
            </a:r>
            <a:endParaRPr lang="en-US" kern="100">
              <a:solidFill>
                <a:srgbClr val="FFFFFF"/>
              </a:solidFill>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a:solidFill>
                <a:srgbClr val="FFFFFF"/>
              </a:solidFill>
            </a:endParaRPr>
          </a:p>
        </p:txBody>
      </p:sp>
    </p:spTree>
    <p:extLst>
      <p:ext uri="{BB962C8B-B14F-4D97-AF65-F5344CB8AC3E}">
        <p14:creationId xmlns:p14="http://schemas.microsoft.com/office/powerpoint/2010/main" val="174077105"/>
      </p:ext>
    </p:extLst>
  </p:cSld>
  <p:clrMapOvr>
    <a:masterClrMapping/>
  </p:clrMapOvr>
  <mc:AlternateContent xmlns:mc="http://schemas.openxmlformats.org/markup-compatibility/2006">
    <mc:Choice xmlns:p14="http://schemas.microsoft.com/office/powerpoint/2010/main" Requires="p14">
      <p:transition spd="slow" p14:dur="2000" advTm="18911"/>
    </mc:Choice>
    <mc:Fallback>
      <p:transition spd="slow" advTm="1891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FAC2A-DB37-FD5B-D82B-A8AE7C05F72F}"/>
              </a:ext>
            </a:extLst>
          </p:cNvPr>
          <p:cNvSpPr>
            <a:spLocks noGrp="1"/>
          </p:cNvSpPr>
          <p:nvPr>
            <p:ph type="title"/>
          </p:nvPr>
        </p:nvSpPr>
        <p:spPr>
          <a:xfrm>
            <a:off x="609599" y="609600"/>
            <a:ext cx="6347713" cy="684628"/>
          </a:xfrm>
        </p:spPr>
        <p:txBody>
          <a:bodyPr>
            <a:normAutofit/>
          </a:bodyPr>
          <a:lstStyle/>
          <a:p>
            <a:pPr algn="ctr"/>
            <a:r>
              <a:rPr lang="en-US" b="1">
                <a:solidFill>
                  <a:schemeClr val="accent1">
                    <a:lumMod val="75000"/>
                  </a:schemeClr>
                </a:solidFill>
                <a:highlight>
                  <a:srgbClr val="FFFFFF"/>
                </a:highlight>
                <a:latin typeface="Söhne"/>
                <a:ea typeface="+mn-ea"/>
                <a:cs typeface="+mn-cs"/>
              </a:rPr>
              <a:t>Importance of WBS</a:t>
            </a:r>
            <a:endParaRPr lang="en-US">
              <a:solidFill>
                <a:schemeClr val="accent1">
                  <a:lumMod val="75000"/>
                </a:schemeClr>
              </a:solidFill>
            </a:endParaRPr>
          </a:p>
        </p:txBody>
      </p:sp>
      <p:sp>
        <p:nvSpPr>
          <p:cNvPr id="3" name="Content Placeholder 2">
            <a:extLst>
              <a:ext uri="{FF2B5EF4-FFF2-40B4-BE49-F238E27FC236}">
                <a16:creationId xmlns:a16="http://schemas.microsoft.com/office/drawing/2014/main" id="{8BD873B9-0EA6-A71A-25C4-9FC64511DAF7}"/>
              </a:ext>
            </a:extLst>
          </p:cNvPr>
          <p:cNvSpPr>
            <a:spLocks noGrp="1"/>
          </p:cNvSpPr>
          <p:nvPr>
            <p:ph idx="1"/>
          </p:nvPr>
        </p:nvSpPr>
        <p:spPr>
          <a:xfrm>
            <a:off x="225084" y="1294229"/>
            <a:ext cx="7287064" cy="4789338"/>
          </a:xfrm>
        </p:spPr>
        <p:txBody>
          <a:bodyPr/>
          <a:lstStyle/>
          <a:p>
            <a:pPr>
              <a:lnSpc>
                <a:spcPct val="150000"/>
              </a:lnSpc>
              <a:spcAft>
                <a:spcPts val="800"/>
              </a:spcAft>
            </a:pPr>
            <a:r>
              <a:rPr lang="ru-KZ" sz="1800" kern="0">
                <a:effectLst/>
                <a:latin typeface="Calibri" panose="020F0502020204030204" pitchFamily="34" charset="0"/>
                <a:ea typeface="Times New Roman" panose="02020603050405020304" pitchFamily="18" charset="0"/>
                <a:cs typeface="Times New Roman" panose="02020603050405020304" pitchFamily="18" charset="0"/>
              </a:rPr>
              <a:t>The WBS is tailored to offer an understandable, well-organized framework for every project activity. It describes each phase that needs to be completed by the team to carry out all the procedures required for a project to be implemented properly, from the initial assessment and design to deployment and testing to the last transition. </a:t>
            </a:r>
            <a:endParaRPr lang="ru-KZ"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50000"/>
              </a:lnSpc>
              <a:spcAft>
                <a:spcPts val="800"/>
              </a:spcAft>
            </a:pPr>
            <a:r>
              <a:rPr lang="ru-KZ" sz="1800" kern="0">
                <a:effectLst/>
                <a:latin typeface="Calibri" panose="020F0502020204030204" pitchFamily="34" charset="0"/>
                <a:ea typeface="Times New Roman" panose="02020603050405020304" pitchFamily="18" charset="0"/>
                <a:cs typeface="Times New Roman" panose="02020603050405020304" pitchFamily="18" charset="0"/>
              </a:rPr>
              <a:t>Project managers and stakeholders can monitor progress, resource allocation effectiveness, and project delivery within the designated timeframe with the support of this structure.</a:t>
            </a:r>
            <a:endParaRPr lang="ru-KZ" sz="1800" kern="100">
              <a:effectLst/>
              <a:latin typeface="Aptos" panose="020B0004020202020204" pitchFamily="34" charset="0"/>
              <a:ea typeface="Aptos" panose="020B000402020202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2384491567"/>
      </p:ext>
    </p:extLst>
  </p:cSld>
  <p:clrMapOvr>
    <a:masterClrMapping/>
  </p:clrMapOvr>
  <mc:AlternateContent xmlns:mc="http://schemas.openxmlformats.org/markup-compatibility/2006">
    <mc:Choice xmlns:p14="http://schemas.microsoft.com/office/powerpoint/2010/main" Requires="p14">
      <p:transition spd="slow" p14:dur="2000" advTm="52193"/>
    </mc:Choice>
    <mc:Fallback>
      <p:transition spd="slow" advTm="5219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3475F-50B3-7A6C-3FF8-6D789C936CF3}"/>
              </a:ext>
            </a:extLst>
          </p:cNvPr>
          <p:cNvSpPr>
            <a:spLocks noGrp="1"/>
          </p:cNvSpPr>
          <p:nvPr>
            <p:ph type="ctrTitle"/>
          </p:nvPr>
        </p:nvSpPr>
        <p:spPr>
          <a:xfrm>
            <a:off x="-157431" y="1"/>
            <a:ext cx="7360089" cy="1181686"/>
          </a:xfrm>
        </p:spPr>
        <p:txBody>
          <a:bodyPr/>
          <a:lstStyle/>
          <a:p>
            <a:r>
              <a:rPr lang="en-US" sz="2800" b="1" i="0">
                <a:solidFill>
                  <a:srgbClr val="0D0D0D"/>
                </a:solidFill>
                <a:effectLst/>
                <a:highlight>
                  <a:srgbClr val="FFFFFF"/>
                </a:highlight>
                <a:latin typeface="Söhne"/>
              </a:rPr>
              <a:t>Why WBS for Hybrid Cloud Migration?</a:t>
            </a:r>
            <a:br>
              <a:rPr lang="en-US" sz="2800" b="0" i="0">
                <a:solidFill>
                  <a:srgbClr val="0D0D0D"/>
                </a:solidFill>
                <a:effectLst/>
                <a:highlight>
                  <a:srgbClr val="FFFFFF"/>
                </a:highlight>
                <a:latin typeface="Söhne"/>
              </a:rPr>
            </a:br>
            <a:endParaRPr lang="en-US" sz="2800"/>
          </a:p>
        </p:txBody>
      </p:sp>
      <p:sp>
        <p:nvSpPr>
          <p:cNvPr id="3" name="Subtitle 2">
            <a:extLst>
              <a:ext uri="{FF2B5EF4-FFF2-40B4-BE49-F238E27FC236}">
                <a16:creationId xmlns:a16="http://schemas.microsoft.com/office/drawing/2014/main" id="{A12BEF1C-3B2A-7C27-BB1F-C6CF3B0DD3E8}"/>
              </a:ext>
            </a:extLst>
          </p:cNvPr>
          <p:cNvSpPr>
            <a:spLocks noGrp="1"/>
          </p:cNvSpPr>
          <p:nvPr>
            <p:ph type="subTitle" idx="1"/>
          </p:nvPr>
        </p:nvSpPr>
        <p:spPr>
          <a:xfrm>
            <a:off x="745587" y="1941341"/>
            <a:ext cx="6854747" cy="3784209"/>
          </a:xfrm>
        </p:spPr>
        <p:txBody>
          <a:bodyPr>
            <a:normAutofit/>
          </a:bodyPr>
          <a:lstStyle/>
          <a:p>
            <a:pPr algn="l"/>
            <a:r>
              <a:rPr lang="ru-KZ" sz="1800" kern="0">
                <a:effectLst/>
                <a:latin typeface="Calibri" panose="020F0502020204030204" pitchFamily="34" charset="0"/>
                <a:ea typeface="Times New Roman" panose="02020603050405020304" pitchFamily="18" charset="0"/>
                <a:cs typeface="Times New Roman" panose="02020603050405020304" pitchFamily="18" charset="0"/>
              </a:rPr>
              <a:t>The Work Breakdown Structure (WBS) is a crucial tool in the hybrid cloud migration project, as it helps clarify scope, improve planning accuracy, improve resource management, facilitate risk management, improve communication, and enable better monitoring and control. It also supports the successful integration of new cloud components with existing infrastructure, ensuring proper planning and minimal disruption to business operations. Overall, WBS supports systematic planning, execution, and monitoring for timely, budget-compliant completion and meeting objectives. </a:t>
            </a:r>
            <a:endParaRPr lang="ru-KZ" sz="1800" kern="100">
              <a:effectLst/>
              <a:latin typeface="Aptos" panose="020B0004020202020204" pitchFamily="34" charset="0"/>
              <a:ea typeface="Aptos" panose="020B0004020202020204" pitchFamily="34" charset="0"/>
              <a:cs typeface="Times New Roman" panose="02020603050405020304" pitchFamily="18" charset="0"/>
            </a:endParaRPr>
          </a:p>
          <a:p>
            <a:endParaRPr lang="en-US"/>
          </a:p>
          <a:p>
            <a:endParaRPr lang="en-US"/>
          </a:p>
        </p:txBody>
      </p:sp>
    </p:spTree>
    <p:extLst>
      <p:ext uri="{BB962C8B-B14F-4D97-AF65-F5344CB8AC3E}">
        <p14:creationId xmlns:p14="http://schemas.microsoft.com/office/powerpoint/2010/main" val="3120097469"/>
      </p:ext>
    </p:extLst>
  </p:cSld>
  <p:clrMapOvr>
    <a:masterClrMapping/>
  </p:clrMapOvr>
  <mc:AlternateContent xmlns:mc="http://schemas.openxmlformats.org/markup-compatibility/2006">
    <mc:Choice xmlns:p14="http://schemas.microsoft.com/office/powerpoint/2010/main" Requires="p14">
      <p:transition spd="slow" p14:dur="2000" advTm="48255"/>
    </mc:Choice>
    <mc:Fallback>
      <p:transition spd="slow" advTm="4825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EA652-ACBE-501B-054F-94285ABC9E76}"/>
              </a:ext>
            </a:extLst>
          </p:cNvPr>
          <p:cNvSpPr>
            <a:spLocks noGrp="1"/>
          </p:cNvSpPr>
          <p:nvPr>
            <p:ph type="title"/>
          </p:nvPr>
        </p:nvSpPr>
        <p:spPr>
          <a:xfrm>
            <a:off x="489360" y="1382486"/>
            <a:ext cx="2660686" cy="4093028"/>
          </a:xfrm>
        </p:spPr>
        <p:txBody>
          <a:bodyPr anchor="ctr">
            <a:normAutofit/>
          </a:bodyPr>
          <a:lstStyle/>
          <a:p>
            <a:r>
              <a:rPr lang="en-US" sz="3800" b="1" i="0">
                <a:effectLst/>
                <a:highlight>
                  <a:srgbClr val="FFFFFF"/>
                </a:highlight>
                <a:latin typeface="Söhne"/>
              </a:rPr>
              <a:t>       4  Phases of  the Project</a:t>
            </a:r>
            <a:endParaRPr lang="en-US" sz="3800"/>
          </a:p>
        </p:txBody>
      </p:sp>
      <p:graphicFrame>
        <p:nvGraphicFramePr>
          <p:cNvPr id="9" name="Content Placeholder 2">
            <a:extLst>
              <a:ext uri="{FF2B5EF4-FFF2-40B4-BE49-F238E27FC236}">
                <a16:creationId xmlns:a16="http://schemas.microsoft.com/office/drawing/2014/main" id="{2F02340B-B2FC-B309-63DB-5B5F0B3007D1}"/>
              </a:ext>
            </a:extLst>
          </p:cNvPr>
          <p:cNvGraphicFramePr>
            <a:graphicFrameLocks noGrp="1"/>
          </p:cNvGraphicFramePr>
          <p:nvPr>
            <p:ph idx="1"/>
            <p:extLst>
              <p:ext uri="{D42A27DB-BD31-4B8C-83A1-F6EECF244321}">
                <p14:modId xmlns:p14="http://schemas.microsoft.com/office/powerpoint/2010/main" val="3189307593"/>
              </p:ext>
            </p:extLst>
          </p:nvPr>
        </p:nvGraphicFramePr>
        <p:xfrm>
          <a:off x="3687414" y="944563"/>
          <a:ext cx="4971603"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4EA2A1D5-6200-256F-E7A1-F6BB214C4D3F}"/>
              </a:ext>
            </a:extLst>
          </p:cNvPr>
          <p:cNvSpPr txBox="1"/>
          <p:nvPr/>
        </p:nvSpPr>
        <p:spPr>
          <a:xfrm>
            <a:off x="3258004" y="5248297"/>
            <a:ext cx="1471312" cy="615553"/>
          </a:xfrm>
          <a:prstGeom prst="rect">
            <a:avLst/>
          </a:prstGeom>
          <a:noFill/>
        </p:spPr>
        <p:txBody>
          <a:bodyPr wrap="square" rtlCol="0">
            <a:spAutoFit/>
          </a:bodyPr>
          <a:lstStyle/>
          <a:p>
            <a:pPr>
              <a:spcAft>
                <a:spcPts val="600"/>
              </a:spcAft>
            </a:pPr>
            <a:r>
              <a:rPr lang="en-US" sz="1100" b="1" kern="0">
                <a:effectLst/>
                <a:latin typeface="ArialMT"/>
                <a:ea typeface="Aptos" panose="020B0004020202020204" pitchFamily="34" charset="0"/>
                <a:cs typeface="ArialMT"/>
              </a:rPr>
              <a:t> </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p>
            <a:pPr>
              <a:spcAft>
                <a:spcPts val="600"/>
              </a:spcAft>
            </a:pPr>
            <a:endParaRPr lang="en-US"/>
          </a:p>
        </p:txBody>
      </p:sp>
    </p:spTree>
    <p:extLst>
      <p:ext uri="{BB962C8B-B14F-4D97-AF65-F5344CB8AC3E}">
        <p14:creationId xmlns:p14="http://schemas.microsoft.com/office/powerpoint/2010/main" val="1000161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70CF5-03BA-CD38-1FC2-35D73571ED11}"/>
              </a:ext>
            </a:extLst>
          </p:cNvPr>
          <p:cNvSpPr>
            <a:spLocks noGrp="1"/>
          </p:cNvSpPr>
          <p:nvPr>
            <p:ph type="title"/>
          </p:nvPr>
        </p:nvSpPr>
        <p:spPr>
          <a:xfrm>
            <a:off x="0" y="60960"/>
            <a:ext cx="8386355" cy="1320800"/>
          </a:xfrm>
        </p:spPr>
        <p:txBody>
          <a:bodyPr>
            <a:normAutofit/>
          </a:bodyPr>
          <a:lstStyle/>
          <a:p>
            <a:r>
              <a:rPr lang="en-US" sz="2000" dirty="0"/>
              <a:t>Work Breakdown  Structure Visualization:</a:t>
            </a:r>
            <a:br>
              <a:rPr lang="en-US" sz="2000" dirty="0"/>
            </a:br>
            <a:r>
              <a:rPr lang="en-US" sz="2000" dirty="0"/>
              <a:t> </a:t>
            </a:r>
            <a:r>
              <a:rPr lang="en-GB" sz="2000" dirty="0"/>
              <a:t>Hybrid Cloud for Retail Growth</a:t>
            </a:r>
            <a:br>
              <a:rPr lang="en-GB" sz="2000" dirty="0"/>
            </a:br>
            <a:endParaRPr lang="en-GB" sz="2000" dirty="0"/>
          </a:p>
        </p:txBody>
      </p:sp>
      <p:graphicFrame>
        <p:nvGraphicFramePr>
          <p:cNvPr id="6" name="Content Placeholder 5">
            <a:extLst>
              <a:ext uri="{FF2B5EF4-FFF2-40B4-BE49-F238E27FC236}">
                <a16:creationId xmlns:a16="http://schemas.microsoft.com/office/drawing/2014/main" id="{BB478929-2F30-5F24-E683-A3898B2697A5}"/>
              </a:ext>
            </a:extLst>
          </p:cNvPr>
          <p:cNvGraphicFramePr>
            <a:graphicFrameLocks noGrp="1"/>
          </p:cNvGraphicFramePr>
          <p:nvPr>
            <p:ph idx="1"/>
            <p:extLst>
              <p:ext uri="{D42A27DB-BD31-4B8C-83A1-F6EECF244321}">
                <p14:modId xmlns:p14="http://schemas.microsoft.com/office/powerpoint/2010/main" val="3127561000"/>
              </p:ext>
            </p:extLst>
          </p:nvPr>
        </p:nvGraphicFramePr>
        <p:xfrm>
          <a:off x="252549" y="792481"/>
          <a:ext cx="7881257" cy="58347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374980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50</TotalTime>
  <Words>1657</Words>
  <Application>Microsoft Office PowerPoint</Application>
  <PresentationFormat>On-screen Show (4:3)</PresentationFormat>
  <Paragraphs>172</Paragraphs>
  <Slides>26</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Aptos</vt:lpstr>
      <vt:lpstr>Arial</vt:lpstr>
      <vt:lpstr>ArialMT</vt:lpstr>
      <vt:lpstr>Calibri</vt:lpstr>
      <vt:lpstr>Segoe UI</vt:lpstr>
      <vt:lpstr>Söhne</vt:lpstr>
      <vt:lpstr>Symbol</vt:lpstr>
      <vt:lpstr>Times New Roman</vt:lpstr>
      <vt:lpstr>Trebuchet MS</vt:lpstr>
      <vt:lpstr>Wingdings 3</vt:lpstr>
      <vt:lpstr>WordVisiCarriageReturn_MSFontService</vt:lpstr>
      <vt:lpstr>Facet</vt:lpstr>
      <vt:lpstr>Hybrid Cloud for BullsMart Retail Company Growth</vt:lpstr>
      <vt:lpstr>Introduction of BullsMart Retail company</vt:lpstr>
      <vt:lpstr>Project Overview</vt:lpstr>
      <vt:lpstr>Goals and Objectives</vt:lpstr>
      <vt:lpstr>What is a WBS?</vt:lpstr>
      <vt:lpstr>Importance of WBS</vt:lpstr>
      <vt:lpstr>Why WBS for Hybrid Cloud Migration? </vt:lpstr>
      <vt:lpstr>       4  Phases of  the Project</vt:lpstr>
      <vt:lpstr>Work Breakdown  Structure Visualization:  Hybrid Cloud for Retail Growth </vt:lpstr>
      <vt:lpstr>1.Project Initiation</vt:lpstr>
      <vt:lpstr>                         Project Initiation</vt:lpstr>
      <vt:lpstr>2. Current State Assessment  </vt:lpstr>
      <vt:lpstr> Current State Assessment  </vt:lpstr>
      <vt:lpstr>3.Hybrid Cloud Architecture Design  </vt:lpstr>
      <vt:lpstr>Hybrid Cloud Architecture Design  </vt:lpstr>
      <vt:lpstr>4.Implementation Planning </vt:lpstr>
      <vt:lpstr>Implementation Planning  </vt:lpstr>
      <vt:lpstr>5.Hybrid Cloud Infrastructure Deployment </vt:lpstr>
      <vt:lpstr>6.Testing and Validation </vt:lpstr>
      <vt:lpstr>7.Transition and Go-Live </vt:lpstr>
      <vt:lpstr>8.Project Closeout  </vt:lpstr>
      <vt:lpstr>Tools for Creating the WBS</vt:lpstr>
      <vt:lpstr>Concluding Remarks on WBS Development</vt:lpstr>
      <vt:lpstr>Creation of WBS</vt:lpstr>
      <vt:lpstr>Conclusion</vt:lpstr>
      <vt:lpstr>    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Hybrid Cloud for Retail Growth</dc:title>
  <dc:subject/>
  <dc:creator>xx yy</dc:creator>
  <cp:keywords/>
  <dc:description>generated using python-pptx</dc:description>
  <cp:lastModifiedBy>Nirajkumar Yogendra Singh</cp:lastModifiedBy>
  <cp:revision>70</cp:revision>
  <dcterms:created xsi:type="dcterms:W3CDTF">2013-01-27T09:14:16Z</dcterms:created>
  <dcterms:modified xsi:type="dcterms:W3CDTF">2024-05-02T00:21:01Z</dcterms:modified>
  <cp:category/>
</cp:coreProperties>
</file>