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AADE-3060-4660-8D40-5F5BF20AD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72EDE-D39C-4632-ACDA-86791748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A88B-709E-475D-9885-624EB797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80FF2-EA27-45DB-9880-828748E5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4DB8-12F7-4A92-86E3-BF5C67E6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9E5-89F0-445D-813C-554A95E9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1527-E6D3-4695-A95B-92EFDE28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49A2-0BCC-4361-894D-758534C4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4943-1FAA-4D2E-8140-FBD0E927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110-3D29-44B7-8EF4-18541C63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096FD-0B0E-4284-A224-535AFF107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D5144-7E12-4751-9F34-025F84831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04D61-E4D8-4B3E-9322-B149033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52C0A-8387-4B3E-B9CC-5FA28A48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6299-7D60-459A-9967-AD49D4C1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9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BBD-6F6D-4E01-9003-5A6C3FB5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9E57-AF7B-4C82-B23C-C0482121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DC924-4E72-487B-8A56-1DDC11AB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B1AE-FA8B-4439-B238-38EBD06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024A-E5EF-4BC9-8DD5-D30A70D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975E-D31E-4B0F-A7C1-5D67E1E0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61473-7CDF-49B4-B5E9-98AB0A4C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4FCA-1FBD-4CAE-B376-6FA65F49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F8B1-C0F6-4077-B599-61C22B05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B0FA-3567-47CC-9606-3128FBF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2D58-81F7-47EF-BADE-121634E5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204D-B3AC-4DAB-950F-E48D055BC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A4763-DC77-47FB-B051-050350687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735C-E0FB-4F59-8192-B6E8E15F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1B7E-F608-4B4D-B41A-B28C4BAC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71C7A-1B8F-4A5B-A81D-1D85EBDC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8D18-3818-4163-A8AF-8BDB234A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2BF3E-14D7-49F1-8D13-51983D9B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7C3A0-00F1-40CA-9778-1825F931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17738-5A7C-4FCF-8E81-2666D3F43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28C81-2292-432F-9245-5E677072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88E6F-4659-4278-ADD6-47BDD8D9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4E69-B681-4A9E-96B2-B5AC1F7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A0B9-67C5-4CD2-8F4C-6E6F91DD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31B3-FBFD-45AB-80BE-C3401084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DF8CA-F412-4789-A7A0-CC7022A5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0F955-A39F-441A-90F7-41634743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B1E7F-2F1F-4DB6-81C7-374BCF30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7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F042-35EE-4494-A3E9-97D067D1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F9B1E-4685-4D18-B972-99B36389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62A-ADAF-4D03-BE9C-D6B74302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1DA-09AE-4EFB-AE3F-A68796CA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250D-B5DB-4272-8CB8-A4D6DC26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8E2F0-CE1B-4F45-9BE3-F2AAD9558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E88DE-831A-4D40-873A-A30A25C8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278D9-D2BC-4FA8-8AA2-67C77838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D92C9-433E-44F4-8572-A32AAE12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D58-7C16-40DF-9F05-96F3ADC2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8E54E-17A0-40C6-ACAB-8489533B5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15F50-A365-423D-90DA-A95C9CF90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F6C1C-D26A-4100-95BB-10E017A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1B5CB-3BD0-43F4-9DCD-84DA0EA1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FBF9-57AF-4FEC-8E00-556DEFED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C634-3422-48C3-93A6-97424858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481ED-388E-4772-9B85-335B520E1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164A-EB47-4014-912C-F6203E74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82C4-0237-4D87-983A-47B564F35908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FBAB-EA77-4744-824D-665204B20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0688-9364-4C35-B3BE-3F2D1C51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E501B-6354-4201-ABD0-09A586C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9536-38B8-44B7-A521-7918FAF47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Masked Emotion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F67B-D0D5-4960-BAC8-34271EEAF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P 596 Computer Vision: Classic and Deep Methods</a:t>
            </a:r>
          </a:p>
          <a:p>
            <a:r>
              <a:rPr lang="en-US" dirty="0"/>
              <a:t>Niraj Suresh</a:t>
            </a:r>
          </a:p>
        </p:txBody>
      </p:sp>
    </p:spTree>
    <p:extLst>
      <p:ext uri="{BB962C8B-B14F-4D97-AF65-F5344CB8AC3E}">
        <p14:creationId xmlns:p14="http://schemas.microsoft.com/office/powerpoint/2010/main" val="101239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9E20-2935-48B0-A89B-A7FF37E8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B428-9531-46BA-9B91-7DBB73B0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approach to identifying and zeroing mask area of face</a:t>
            </a:r>
          </a:p>
          <a:p>
            <a:r>
              <a:rPr lang="en-US" dirty="0"/>
              <a:t>Expand to identify other emotions</a:t>
            </a:r>
          </a:p>
          <a:p>
            <a:pPr lvl="1"/>
            <a:r>
              <a:rPr lang="en-US" dirty="0"/>
              <a:t>Dataset actually split into </a:t>
            </a:r>
          </a:p>
          <a:p>
            <a:pPr lvl="2"/>
            <a:r>
              <a:rPr lang="en-US" dirty="0"/>
              <a:t>Happy</a:t>
            </a:r>
          </a:p>
          <a:p>
            <a:pPr lvl="2"/>
            <a:r>
              <a:rPr lang="en-US" dirty="0"/>
              <a:t>Sad</a:t>
            </a:r>
          </a:p>
          <a:p>
            <a:pPr lvl="2"/>
            <a:r>
              <a:rPr lang="en-US" dirty="0"/>
              <a:t>Angry</a:t>
            </a:r>
          </a:p>
          <a:p>
            <a:pPr lvl="2"/>
            <a:r>
              <a:rPr lang="en-US" dirty="0"/>
              <a:t>Surprise</a:t>
            </a:r>
          </a:p>
          <a:p>
            <a:pPr lvl="2"/>
            <a:r>
              <a:rPr lang="en-US" dirty="0"/>
              <a:t>Disgust</a:t>
            </a:r>
          </a:p>
          <a:p>
            <a:pPr lvl="2"/>
            <a:r>
              <a:rPr lang="en-US" dirty="0"/>
              <a:t>Fear</a:t>
            </a:r>
          </a:p>
          <a:p>
            <a:pPr lvl="2"/>
            <a:r>
              <a:rPr lang="en-US" dirty="0"/>
              <a:t>Neutral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7388-BFD6-4726-A219-2813AE08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0942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8B45-05AA-4EE0-BEC5-09B0C2E2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5469-F11A-4A47-9CB7-736AEF02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the pandemic, people wear masks in public places</a:t>
            </a:r>
          </a:p>
          <a:p>
            <a:r>
              <a:rPr lang="en-US" dirty="0"/>
              <a:t>Being able to read facial expressions is fundamental to communication</a:t>
            </a:r>
          </a:p>
          <a:p>
            <a:r>
              <a:rPr lang="en-US" dirty="0"/>
              <a:t>Can a CNN be trained to recognize emotion from unmasked facial features?</a:t>
            </a:r>
          </a:p>
          <a:p>
            <a:r>
              <a:rPr lang="en-US" dirty="0"/>
              <a:t>Focused on categorizing as “happy” and “unhappy”</a:t>
            </a:r>
          </a:p>
        </p:txBody>
      </p:sp>
    </p:spTree>
    <p:extLst>
      <p:ext uri="{BB962C8B-B14F-4D97-AF65-F5344CB8AC3E}">
        <p14:creationId xmlns:p14="http://schemas.microsoft.com/office/powerpoint/2010/main" val="110114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A934-05D7-4B24-A59C-15EC9F0A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ADD1-C638-48E7-9122-72C11763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expression recognition dataset, created by Kaggle-user Jonathan </a:t>
            </a:r>
            <a:r>
              <a:rPr lang="en-US" dirty="0" err="1"/>
              <a:t>Oheix</a:t>
            </a:r>
            <a:endParaRPr lang="en-US" dirty="0"/>
          </a:p>
          <a:p>
            <a:r>
              <a:rPr lang="en-US" dirty="0"/>
              <a:t>~7000 images each of happy and unhappy (angry and sad)</a:t>
            </a:r>
          </a:p>
        </p:txBody>
      </p:sp>
    </p:spTree>
    <p:extLst>
      <p:ext uri="{BB962C8B-B14F-4D97-AF65-F5344CB8AC3E}">
        <p14:creationId xmlns:p14="http://schemas.microsoft.com/office/powerpoint/2010/main" val="27334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2E15-6DBB-4E43-9474-164AEF5D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5C5E3-E23D-42EF-87C8-5F5169C94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251" y="1690688"/>
            <a:ext cx="5013498" cy="4351338"/>
          </a:xfrm>
        </p:spPr>
      </p:pic>
    </p:spTree>
    <p:extLst>
      <p:ext uri="{BB962C8B-B14F-4D97-AF65-F5344CB8AC3E}">
        <p14:creationId xmlns:p14="http://schemas.microsoft.com/office/powerpoint/2010/main" val="202137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793A-EFC2-4AA2-A704-10CEB30F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– Full Face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8444-8380-43AD-A9D7-AFCE4B00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size of 4, learning rate 0.001</a:t>
            </a:r>
          </a:p>
          <a:p>
            <a:r>
              <a:rPr lang="en-US" dirty="0"/>
              <a:t>Trained for 25 epochs</a:t>
            </a:r>
          </a:p>
          <a:p>
            <a:r>
              <a:rPr lang="en-US" dirty="0"/>
              <a:t>Achieved 88% training accuracy, 81% testing accuracy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31C3B-53EE-45E0-923D-ED6EB556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822602"/>
            <a:ext cx="3314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0A0-60E3-4972-926A-FEF5E9EE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Face Model Test</a:t>
            </a:r>
          </a:p>
        </p:txBody>
      </p:sp>
      <p:pic>
        <p:nvPicPr>
          <p:cNvPr id="13" name="Content Placeholder 1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7E7FA37-CB1C-41D0-A402-1CA6C6C0E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24" y="1443243"/>
            <a:ext cx="3419371" cy="5189756"/>
          </a:xfrm>
        </p:spPr>
      </p:pic>
      <p:pic>
        <p:nvPicPr>
          <p:cNvPr id="15" name="Picture 1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3DCEF19-8267-4F4C-A077-418012C54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95" y="1443243"/>
            <a:ext cx="3474720" cy="520952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602BEE-F9FB-4F61-A2D4-DC0E25FF32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03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Achieved 100% accuracy on real images (small sample size) </a:t>
            </a:r>
          </a:p>
        </p:txBody>
      </p:sp>
    </p:spTree>
    <p:extLst>
      <p:ext uri="{BB962C8B-B14F-4D97-AF65-F5344CB8AC3E}">
        <p14:creationId xmlns:p14="http://schemas.microsoft.com/office/powerpoint/2010/main" val="236330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4DBA-D17D-4BC9-9477-4E1DE3B9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“Masking”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04E6-7467-4CF1-ABEA-4433F180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Modified dataset to mimic mask-wearing </a:t>
            </a:r>
          </a:p>
          <a:p>
            <a:r>
              <a:rPr lang="en-US" dirty="0"/>
              <a:t>Used face detection algorithm to identify tip of nose in each face</a:t>
            </a:r>
          </a:p>
          <a:p>
            <a:r>
              <a:rPr lang="en-US" dirty="0"/>
              <a:t>Zeroed out all pixels below this point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4414260-EA4D-42E8-9545-84FA3F57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306" y="3745707"/>
            <a:ext cx="4243388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71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6891-75C1-408D-AEF0-EFDEC7E5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“Masked”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B7EC-A0DD-473E-9AE7-F7A36F624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nearly halved (~3900 each)</a:t>
            </a:r>
          </a:p>
          <a:p>
            <a:r>
              <a:rPr lang="en-US" dirty="0"/>
              <a:t>Same CNN architecture, trained for 18 epochs</a:t>
            </a:r>
          </a:p>
          <a:p>
            <a:pPr lvl="1"/>
            <a:r>
              <a:rPr lang="en-US" dirty="0"/>
              <a:t>Proved to be optimal when applied to images of people wearing masks</a:t>
            </a:r>
          </a:p>
          <a:p>
            <a:r>
              <a:rPr lang="en-US" dirty="0"/>
              <a:t>Achieved 81% training accuracy and 74% testing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9EBEF-262A-4A2C-BE1C-F764882C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87" y="4139345"/>
            <a:ext cx="3333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4012-5AD6-44F2-89DA-9AE23A5C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Model Test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28CA53-CC50-41BC-9931-B65DB38FD1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4032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Achieved ~80% accuracy on real images (small sample size)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4BC1772-2F39-4EDE-A18C-22A7DF354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19" b="10859"/>
          <a:stretch/>
        </p:blipFill>
        <p:spPr>
          <a:xfrm>
            <a:off x="3919077" y="1516136"/>
            <a:ext cx="3403209" cy="513004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F56994-473B-499F-95C3-9BED2725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286" y="1516136"/>
            <a:ext cx="3358305" cy="513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0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245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Masked Emotion Detection</vt:lpstr>
      <vt:lpstr>Problem Statement</vt:lpstr>
      <vt:lpstr>Dataset</vt:lpstr>
      <vt:lpstr>CNN Architecture</vt:lpstr>
      <vt:lpstr>Baseline – Full Face Dataset</vt:lpstr>
      <vt:lpstr>Full Face Model Test</vt:lpstr>
      <vt:lpstr>“Masking” Images</vt:lpstr>
      <vt:lpstr>“Masked” Dataset</vt:lpstr>
      <vt:lpstr>Mask Model Test</vt:lpstr>
      <vt:lpstr>Potential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Stan Birchfield</dc:creator>
  <cp:lastModifiedBy>Niraj Suresh</cp:lastModifiedBy>
  <cp:revision>10</cp:revision>
  <dcterms:created xsi:type="dcterms:W3CDTF">2020-12-12T01:16:18Z</dcterms:created>
  <dcterms:modified xsi:type="dcterms:W3CDTF">2020-12-14T02:04:34Z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sbirchfield@nvidia.com</vt:lpwstr>
  </property>
  <property fmtid="{D5CDD505-2E9C-101B-9397-08002B2CF9AE}" pid="5" name="MSIP_Label_6b558183-044c-4105-8d9c-cea02a2a3d86_SetDate">
    <vt:lpwstr>2020-12-12T01:16:53.1881189Z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