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7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3EF4-E7B8-4B68-9235-4429EAA19B53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20D5-8427-4158-BD7B-AF6B92C6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0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3EF4-E7B8-4B68-9235-4429EAA19B53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20D5-8427-4158-BD7B-AF6B92C6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3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3EF4-E7B8-4B68-9235-4429EAA19B53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20D5-8427-4158-BD7B-AF6B92C6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9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3EF4-E7B8-4B68-9235-4429EAA19B53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20D5-8427-4158-BD7B-AF6B92C6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3EF4-E7B8-4B68-9235-4429EAA19B53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20D5-8427-4158-BD7B-AF6B92C6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6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3EF4-E7B8-4B68-9235-4429EAA19B53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20D5-8427-4158-BD7B-AF6B92C6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5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3EF4-E7B8-4B68-9235-4429EAA19B53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20D5-8427-4158-BD7B-AF6B92C6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3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3EF4-E7B8-4B68-9235-4429EAA19B53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20D5-8427-4158-BD7B-AF6B92C6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3EF4-E7B8-4B68-9235-4429EAA19B53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20D5-8427-4158-BD7B-AF6B92C6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4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3EF4-E7B8-4B68-9235-4429EAA19B53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20D5-8427-4158-BD7B-AF6B92C6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6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3EF4-E7B8-4B68-9235-4429EAA19B53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20D5-8427-4158-BD7B-AF6B92C6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4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83EF4-E7B8-4B68-9235-4429EAA19B53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F20D5-8427-4158-BD7B-AF6B92C6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9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ral0001/520-Fina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berkeleyearth/climate-change-earth-surface-temperature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82955"/>
          </a:xfrm>
        </p:spPr>
        <p:txBody>
          <a:bodyPr/>
          <a:lstStyle/>
          <a:p>
            <a:r>
              <a:rPr lang="en-US" dirty="0"/>
              <a:t>GROUP 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Group Members:</a:t>
            </a:r>
          </a:p>
          <a:p>
            <a:pPr marL="457200" indent="-457200">
              <a:buAutoNum type="arabicPeriod"/>
            </a:pPr>
            <a:r>
              <a:rPr lang="en-US" dirty="0"/>
              <a:t>Niral Makadia</a:t>
            </a:r>
          </a:p>
          <a:p>
            <a:pPr marL="457200" indent="-457200">
              <a:buAutoNum type="arabicPeriod"/>
            </a:pPr>
            <a:r>
              <a:rPr lang="en-US" dirty="0" err="1"/>
              <a:t>Rashu</a:t>
            </a:r>
            <a:r>
              <a:rPr lang="en-US" dirty="0"/>
              <a:t> </a:t>
            </a:r>
            <a:r>
              <a:rPr lang="en-US" dirty="0" err="1"/>
              <a:t>Mangal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err="1"/>
              <a:t>Rohit</a:t>
            </a:r>
            <a:r>
              <a:rPr lang="en-US" dirty="0"/>
              <a:t> </a:t>
            </a:r>
            <a:r>
              <a:rPr lang="en-US" dirty="0" err="1"/>
              <a:t>Pallay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94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Queries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213" y="1379182"/>
            <a:ext cx="8721574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9327" y="6282466"/>
            <a:ext cx="217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* FROM final;</a:t>
            </a:r>
          </a:p>
        </p:txBody>
      </p:sp>
    </p:spTree>
    <p:extLst>
      <p:ext uri="{BB962C8B-B14F-4D97-AF65-F5344CB8AC3E}">
        <p14:creationId xmlns:p14="http://schemas.microsoft.com/office/powerpoint/2010/main" val="4006380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Queries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447" y="1540547"/>
            <a:ext cx="8941105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7058" y="6158753"/>
            <a:ext cx="502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* from final WHERE FINAL.COUNTRY="India";</a:t>
            </a:r>
          </a:p>
        </p:txBody>
      </p:sp>
    </p:spTree>
    <p:extLst>
      <p:ext uri="{BB962C8B-B14F-4D97-AF65-F5344CB8AC3E}">
        <p14:creationId xmlns:p14="http://schemas.microsoft.com/office/powerpoint/2010/main" val="1282700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Queries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5615" y="6164131"/>
            <a:ext cx="870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* from final WHERE FINAL.COUNTRY=“United States" and FINAL.CITY=“Los Angeles";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5807" y="1631987"/>
            <a:ext cx="72003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62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Queries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2367" y="1690688"/>
            <a:ext cx="2425053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6297" y="6282466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final.at, </a:t>
            </a:r>
            <a:r>
              <a:rPr lang="en-US" dirty="0" err="1"/>
              <a:t>final.country</a:t>
            </a:r>
            <a:r>
              <a:rPr lang="en-US" dirty="0"/>
              <a:t> from final ORDER BY final.at DESC;</a:t>
            </a:r>
          </a:p>
        </p:txBody>
      </p:sp>
    </p:spTree>
    <p:extLst>
      <p:ext uri="{BB962C8B-B14F-4D97-AF65-F5344CB8AC3E}">
        <p14:creationId xmlns:p14="http://schemas.microsoft.com/office/powerpoint/2010/main" val="3157308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https://github.com/niral0001/520-Final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66268" y="4830184"/>
            <a:ext cx="29791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</a:t>
            </a:r>
          </a:p>
          <a:p>
            <a:pPr marL="342900" indent="-342900">
              <a:buAutoNum type="arabicPeriod"/>
            </a:pPr>
            <a:r>
              <a:rPr lang="en-US" dirty="0"/>
              <a:t>KAGGLE</a:t>
            </a:r>
          </a:p>
          <a:p>
            <a:pPr marL="342900" indent="-342900">
              <a:buAutoNum type="arabicPeriod"/>
            </a:pPr>
            <a:r>
              <a:rPr lang="en-US" dirty="0"/>
              <a:t>PROF. JONGWOOOK WOO</a:t>
            </a:r>
          </a:p>
          <a:p>
            <a:pPr marL="342900" indent="-342900">
              <a:buAutoNum type="arabicPeriod"/>
            </a:pPr>
            <a:r>
              <a:rPr lang="en-US" dirty="0"/>
              <a:t>OUR TEAM MEMBERS</a:t>
            </a:r>
          </a:p>
        </p:txBody>
      </p:sp>
    </p:spTree>
    <p:extLst>
      <p:ext uri="{BB962C8B-B14F-4D97-AF65-F5344CB8AC3E}">
        <p14:creationId xmlns:p14="http://schemas.microsoft.com/office/powerpoint/2010/main" val="58138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8646"/>
            <a:ext cx="10515600" cy="4918318"/>
          </a:xfrm>
        </p:spPr>
        <p:txBody>
          <a:bodyPr/>
          <a:lstStyle/>
          <a:p>
            <a:r>
              <a:rPr lang="en-US" dirty="0"/>
              <a:t>Temperature Records over the past 200 years of almost all the cities around the world.</a:t>
            </a:r>
          </a:p>
          <a:p>
            <a:r>
              <a:rPr lang="en-US" dirty="0"/>
              <a:t>Uncertainties in Temperature given for each region.</a:t>
            </a:r>
          </a:p>
          <a:p>
            <a:r>
              <a:rPr lang="en-US" dirty="0"/>
              <a:t>Latitude and Longitude defined for each listing given in the data summing up the data size to be 508MB.</a:t>
            </a:r>
          </a:p>
          <a:p>
            <a:r>
              <a:rPr lang="en-US" dirty="0"/>
              <a:t>Total data points in the given raw data : 1,048,576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487" y="4001294"/>
            <a:ext cx="5255185" cy="243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9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retrieved from a website Kaggle.com which allows us to explore and analyze high quality public datasets.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Link for our dataset:</a:t>
            </a:r>
          </a:p>
          <a:p>
            <a:r>
              <a:rPr lang="en-US" dirty="0">
                <a:hlinkClick r:id="rId2"/>
              </a:rPr>
              <a:t>https://www.kaggle.com/berkeleyearth/climate-change-earth-surface-temperature-data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74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5" y="1737360"/>
            <a:ext cx="12141323" cy="3993181"/>
          </a:xfrm>
        </p:spPr>
      </p:pic>
    </p:spTree>
    <p:extLst>
      <p:ext uri="{BB962C8B-B14F-4D97-AF65-F5344CB8AC3E}">
        <p14:creationId xmlns:p14="http://schemas.microsoft.com/office/powerpoint/2010/main" val="1863276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Data for India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11805"/>
            <a:ext cx="12211396" cy="2643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148" y="4591231"/>
            <a:ext cx="1037816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graph shows average temperature readings for all the years from </a:t>
            </a:r>
          </a:p>
          <a:p>
            <a:r>
              <a:rPr lang="en-US" sz="2800" dirty="0"/>
              <a:t>1900-2013 for all the states of India.</a:t>
            </a:r>
          </a:p>
          <a:p>
            <a:r>
              <a:rPr lang="en-US" sz="2800" dirty="0"/>
              <a:t>As the graph show the readings start from 25.83 ̊c in 1900; ends at </a:t>
            </a:r>
          </a:p>
          <a:p>
            <a:r>
              <a:rPr lang="en-US" sz="2800" dirty="0"/>
              <a:t>26.86 ̊c in 2013 which shows a variation of 1.03 ̊c over past 100 years.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060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Data for Los Angeles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05360"/>
            <a:ext cx="12164248" cy="2433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877" y="4647205"/>
            <a:ext cx="1037816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graph shows average temperature readings for all the years from </a:t>
            </a:r>
          </a:p>
          <a:p>
            <a:r>
              <a:rPr lang="en-US" sz="2800" dirty="0"/>
              <a:t>1900-2013 for Los Angeles, United States.</a:t>
            </a:r>
          </a:p>
          <a:p>
            <a:r>
              <a:rPr lang="en-US" sz="2800" dirty="0"/>
              <a:t>As the graph show the readings start from 16.08 ̊c in 1900; ends at </a:t>
            </a:r>
          </a:p>
          <a:p>
            <a:r>
              <a:rPr lang="en-US" sz="2800" dirty="0"/>
              <a:t>18.12 ̊c in 2013 which shows a variation of 2.04 ̊c over past 100 years.</a:t>
            </a:r>
          </a:p>
        </p:txBody>
      </p:sp>
    </p:spTree>
    <p:extLst>
      <p:ext uri="{BB962C8B-B14F-4D97-AF65-F5344CB8AC3E}">
        <p14:creationId xmlns:p14="http://schemas.microsoft.com/office/powerpoint/2010/main" val="391835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Uncertainties for all Countries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604" t="-201" r="32869" b="-453"/>
          <a:stretch/>
        </p:blipFill>
        <p:spPr>
          <a:xfrm>
            <a:off x="501611" y="1425517"/>
            <a:ext cx="10763922" cy="34862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017" y="4911729"/>
            <a:ext cx="121059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size of the Black Bubble on the map shows the actual values of Temperature Uncertainty in all the countries. </a:t>
            </a:r>
          </a:p>
          <a:p>
            <a:r>
              <a:rPr lang="en-US" sz="2800" dirty="0"/>
              <a:t>The bigger the bubble the higher temperature varies in that country compared to the average temperature.</a:t>
            </a:r>
          </a:p>
        </p:txBody>
      </p:sp>
    </p:spTree>
    <p:extLst>
      <p:ext uri="{BB962C8B-B14F-4D97-AF65-F5344CB8AC3E}">
        <p14:creationId xmlns:p14="http://schemas.microsoft.com/office/powerpoint/2010/main" val="912223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Temperature all over the World over the past 300 years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67" y="1972364"/>
            <a:ext cx="11896439" cy="363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2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669"/>
            <a:ext cx="10515600" cy="1454020"/>
          </a:xfrm>
        </p:spPr>
        <p:txBody>
          <a:bodyPr/>
          <a:lstStyle/>
          <a:p>
            <a:r>
              <a:rPr lang="en-US" dirty="0"/>
              <a:t>Temperature Patterns: Month-wise for all Countries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61"/>
          <a:stretch/>
        </p:blipFill>
        <p:spPr>
          <a:xfrm>
            <a:off x="1086522" y="3304816"/>
            <a:ext cx="10267278" cy="31380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93" y="1418497"/>
            <a:ext cx="10768535" cy="315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1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338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GROUP A</vt:lpstr>
      <vt:lpstr>Data</vt:lpstr>
      <vt:lpstr>Data Source Link</vt:lpstr>
      <vt:lpstr>Specifications</vt:lpstr>
      <vt:lpstr>Visualization of Data for India</vt:lpstr>
      <vt:lpstr>Visualization of Data for Los Angeles</vt:lpstr>
      <vt:lpstr>Temperature Uncertainties for all Countries</vt:lpstr>
      <vt:lpstr>Changes in Temperature all over the World over the past 300 years</vt:lpstr>
      <vt:lpstr>Temperature Patterns: Month-wise for all Countries</vt:lpstr>
      <vt:lpstr>HIVE Queries</vt:lpstr>
      <vt:lpstr>HIVE Queries</vt:lpstr>
      <vt:lpstr>HIVE Queries</vt:lpstr>
      <vt:lpstr>HIVE Queries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A</dc:title>
  <dc:creator>Niral Makadia</dc:creator>
  <cp:lastModifiedBy>Niral Makadia</cp:lastModifiedBy>
  <cp:revision>16</cp:revision>
  <dcterms:created xsi:type="dcterms:W3CDTF">2016-07-23T19:31:30Z</dcterms:created>
  <dcterms:modified xsi:type="dcterms:W3CDTF">2016-07-27T00:14:25Z</dcterms:modified>
</cp:coreProperties>
</file>