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30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7872-D52B-4812-8F0F-D8700BD78A7E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B197C-0C7A-4433-BBD8-AE519657F5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78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6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F9D-15A3-4F42-A4AC-FD5DCD896512}" type="datetime1">
              <a:rPr lang="en-US" smtClean="0"/>
              <a:pPr/>
              <a:t>10/13/2016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9514-D967-4532-8271-A8D96FD1CDE3}" type="datetime1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F6BB-485D-4067-AB6A-D9F46A28CB85}" type="datetime1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2F99-C674-430F-9A97-9B082ADD592F}" type="datetime1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F144-A8DD-4A21-A57B-E3C515DE9988}" type="datetime1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C9D-2254-4025-8D82-98F04A0C8476}" type="datetime1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DA5C-1005-4380-ADEA-9EA823819E9F}" type="datetime1">
              <a:rPr lang="en-US" smtClean="0"/>
              <a:pPr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549-DBA7-414A-B192-0236C4BE6BEA}" type="datetime1">
              <a:rPr lang="en-US" smtClean="0"/>
              <a:pPr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FFF0-3196-4A4A-9093-6F81F15D6F33}" type="datetime1">
              <a:rPr lang="en-US" smtClean="0"/>
              <a:pPr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1B28-A004-476D-9CFC-FC6D5F6FF780}" type="datetime1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3FB-0FCA-4670-916D-973DBD2EA069}" type="datetime1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3B1B3D-87E8-4467-9EF2-8E5C6635D9F3}" type="datetime1">
              <a:rPr lang="en-US" smtClean="0"/>
              <a:pPr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SFIT- IT department                     Project Title                                  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BBC6685-0B53-4B4E-AE18-5FC646DDFD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Name with </a:t>
            </a:r>
            <a:r>
              <a:rPr lang="en-US" dirty="0" err="1" smtClean="0"/>
              <a:t>rollno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Date of Presentation:</a:t>
            </a:r>
          </a:p>
          <a:p>
            <a:r>
              <a:rPr lang="en-US" dirty="0" smtClean="0"/>
              <a:t>Under the guidance of: Name of guide</a:t>
            </a:r>
          </a:p>
          <a:p>
            <a:pPr defTabSz="914293">
              <a:defRPr/>
            </a:pPr>
            <a:endParaRPr lang="en-US" i="1" dirty="0" smtClean="0"/>
          </a:p>
          <a:p>
            <a:pPr defTabSz="914293">
              <a:defRPr/>
            </a:pPr>
            <a:r>
              <a:rPr lang="en-US" i="1" dirty="0" smtClean="0"/>
              <a:t>Department of Computer Engineering</a:t>
            </a:r>
            <a:r>
              <a:rPr lang="en-US" dirty="0" smtClean="0"/>
              <a:t>, </a:t>
            </a:r>
            <a:endParaRPr lang="en-US" dirty="0"/>
          </a:p>
          <a:p>
            <a:pPr defTabSz="914293">
              <a:defRPr/>
            </a:pPr>
            <a:r>
              <a:rPr lang="en-US" dirty="0"/>
              <a:t>St. Francis Institute of Technology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165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Synopsis presentation - Name of project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638800"/>
            <a:ext cx="522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3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643174" y="6143644"/>
            <a:ext cx="3962400" cy="4572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Title                                 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8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 for next semester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143644"/>
            <a:ext cx="3962400" cy="457200"/>
          </a:xfrm>
        </p:spPr>
        <p:txBody>
          <a:bodyPr/>
          <a:lstStyle/>
          <a:p>
            <a:pPr algn="ctr"/>
            <a:r>
              <a:rPr lang="en-US" dirty="0" smtClean="0"/>
              <a:t>Project Title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Cited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143644"/>
            <a:ext cx="3962400" cy="457200"/>
          </a:xfrm>
        </p:spPr>
        <p:txBody>
          <a:bodyPr/>
          <a:lstStyle/>
          <a:p>
            <a:pPr algn="ctr"/>
            <a:r>
              <a:rPr lang="en-US" dirty="0" smtClean="0"/>
              <a:t>Project Title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143644"/>
            <a:ext cx="3962400" cy="457200"/>
          </a:xfrm>
        </p:spPr>
        <p:txBody>
          <a:bodyPr/>
          <a:lstStyle/>
          <a:p>
            <a:pPr algn="ctr"/>
            <a:r>
              <a:rPr lang="en-US" dirty="0" smtClean="0"/>
              <a:t>Project Title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32" y="4500570"/>
            <a:ext cx="3357554" cy="1362075"/>
          </a:xfrm>
        </p:spPr>
        <p:txBody>
          <a:bodyPr>
            <a:normAutofit/>
          </a:bodyPr>
          <a:lstStyle/>
          <a:p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+mj-lt"/>
              </a:rPr>
              <a:t>Thank You!</a:t>
            </a:r>
            <a:endParaRPr lang="en-US" sz="54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Problem definition &amp; Proposed solution</a:t>
            </a:r>
          </a:p>
          <a:p>
            <a:r>
              <a:rPr lang="en-US" dirty="0" smtClean="0"/>
              <a:t>Scope of project</a:t>
            </a:r>
          </a:p>
          <a:p>
            <a:r>
              <a:rPr lang="en-US" dirty="0" smtClean="0"/>
              <a:t>Review of literature</a:t>
            </a:r>
          </a:p>
          <a:p>
            <a:r>
              <a:rPr lang="en-US" dirty="0"/>
              <a:t>S</a:t>
            </a:r>
            <a:r>
              <a:rPr lang="en-US" dirty="0" smtClean="0"/>
              <a:t>ystem description</a:t>
            </a:r>
          </a:p>
          <a:p>
            <a:pPr lvl="1"/>
            <a:r>
              <a:rPr lang="en-US" i="1" dirty="0" smtClean="0"/>
              <a:t>Architecture </a:t>
            </a:r>
            <a:r>
              <a:rPr lang="en-US" i="1" dirty="0"/>
              <a:t>or block </a:t>
            </a:r>
            <a:r>
              <a:rPr lang="en-US" i="1" dirty="0" smtClean="0"/>
              <a:t>diagram </a:t>
            </a:r>
            <a:r>
              <a:rPr lang="en-US" i="1" dirty="0"/>
              <a:t>(broader </a:t>
            </a:r>
            <a:r>
              <a:rPr lang="en-US" i="1" dirty="0" smtClean="0"/>
              <a:t>topic/algorithm)</a:t>
            </a:r>
            <a:endParaRPr lang="en-US" i="1" dirty="0"/>
          </a:p>
          <a:p>
            <a:pPr lvl="1"/>
            <a:r>
              <a:rPr lang="en-US" i="1" dirty="0"/>
              <a:t>Explanation of individual blocks (if exists) or </a:t>
            </a:r>
            <a:r>
              <a:rPr lang="en-US" i="1" dirty="0" smtClean="0"/>
              <a:t>algorithm</a:t>
            </a:r>
          </a:p>
          <a:p>
            <a:r>
              <a:rPr lang="en-US" dirty="0" smtClean="0"/>
              <a:t>Hardware &amp; software requirements</a:t>
            </a:r>
          </a:p>
          <a:p>
            <a:r>
              <a:rPr lang="en-US" dirty="0" smtClean="0"/>
              <a:t>User Interface Design (GUI snapshots)</a:t>
            </a:r>
          </a:p>
          <a:p>
            <a:r>
              <a:rPr lang="en-US" dirty="0" smtClean="0"/>
              <a:t>Conclusions </a:t>
            </a:r>
          </a:p>
          <a:p>
            <a:r>
              <a:rPr lang="en-US" dirty="0" smtClean="0"/>
              <a:t>Plan for next semester (List of modules to be implemented, testing, result analysis etc.)</a:t>
            </a:r>
            <a:endParaRPr lang="en-US" dirty="0"/>
          </a:p>
          <a:p>
            <a:r>
              <a:rPr lang="en-US" dirty="0"/>
              <a:t>Literature </a:t>
            </a:r>
            <a:r>
              <a:rPr lang="en-US" dirty="0" smtClean="0"/>
              <a:t>Cited (book, </a:t>
            </a:r>
            <a:r>
              <a:rPr lang="en-US" dirty="0"/>
              <a:t>web &amp; paper References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Acknowledgements</a:t>
            </a:r>
          </a:p>
          <a:p>
            <a:pPr marL="0" indent="0">
              <a:buNone/>
            </a:pPr>
            <a:r>
              <a:rPr lang="en-US" b="1" i="1" dirty="0" smtClean="0"/>
              <a:t>Demo to be given if any implementation is done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143644"/>
            <a:ext cx="3962400" cy="457200"/>
          </a:xfrm>
        </p:spPr>
        <p:txBody>
          <a:bodyPr/>
          <a:lstStyle/>
          <a:p>
            <a:pPr algn="ctr"/>
            <a:r>
              <a:rPr lang="en-US" dirty="0" smtClean="0"/>
              <a:t>Project Title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143644"/>
            <a:ext cx="3962400" cy="457200"/>
          </a:xfrm>
        </p:spPr>
        <p:txBody>
          <a:bodyPr/>
          <a:lstStyle/>
          <a:p>
            <a:pPr algn="ctr"/>
            <a:r>
              <a:rPr lang="en-US" dirty="0" smtClean="0"/>
              <a:t>Project Title     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8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definition &amp; Proposed </a:t>
            </a:r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643174" y="6143644"/>
            <a:ext cx="3962400" cy="4572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Title                                 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3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of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643174" y="6143644"/>
            <a:ext cx="3962400" cy="4572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Title                                 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literature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143644"/>
            <a:ext cx="3962400" cy="457200"/>
          </a:xfrm>
        </p:spPr>
        <p:txBody>
          <a:bodyPr/>
          <a:lstStyle/>
          <a:p>
            <a:pPr algn="ctr"/>
            <a:r>
              <a:rPr lang="en-US" dirty="0" smtClean="0"/>
              <a:t>Project Title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</a:t>
            </a:r>
            <a:r>
              <a:rPr lang="en-US" dirty="0"/>
              <a:t>D</a:t>
            </a:r>
            <a:r>
              <a:rPr lang="en-US" dirty="0" smtClean="0"/>
              <a:t>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nclude :</a:t>
            </a:r>
          </a:p>
          <a:p>
            <a:pPr lvl="1"/>
            <a:r>
              <a:rPr lang="en-US" dirty="0" err="1" smtClean="0"/>
              <a:t>UseCase</a:t>
            </a:r>
            <a:endParaRPr lang="en-US" dirty="0" smtClean="0"/>
          </a:p>
          <a:p>
            <a:pPr lvl="1"/>
            <a:r>
              <a:rPr lang="en-US" dirty="0" smtClean="0"/>
              <a:t>Activity Diagram</a:t>
            </a:r>
          </a:p>
          <a:p>
            <a:pPr lvl="1"/>
            <a:r>
              <a:rPr lang="en-US" dirty="0" smtClean="0"/>
              <a:t>DFD</a:t>
            </a:r>
          </a:p>
          <a:p>
            <a:pPr lvl="1"/>
            <a:r>
              <a:rPr lang="en-US" dirty="0" smtClean="0"/>
              <a:t>Timeline Chart</a:t>
            </a:r>
          </a:p>
          <a:p>
            <a:pPr lvl="1"/>
            <a:r>
              <a:rPr lang="en-US" dirty="0" smtClean="0"/>
              <a:t>Algorithms for Implementation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143644"/>
            <a:ext cx="3962400" cy="457200"/>
          </a:xfrm>
        </p:spPr>
        <p:txBody>
          <a:bodyPr/>
          <a:lstStyle/>
          <a:p>
            <a:pPr algn="ctr"/>
            <a:r>
              <a:rPr lang="en-US" dirty="0" smtClean="0"/>
              <a:t>Project Title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&amp; software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643174" y="6143644"/>
            <a:ext cx="3962400" cy="4572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Title                                 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6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Interface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172200"/>
            <a:ext cx="533400" cy="5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3174" y="6143644"/>
            <a:ext cx="3962400" cy="457200"/>
          </a:xfrm>
        </p:spPr>
        <p:txBody>
          <a:bodyPr/>
          <a:lstStyle/>
          <a:p>
            <a:pPr algn="ctr"/>
            <a:r>
              <a:rPr lang="en-US" dirty="0" smtClean="0"/>
              <a:t>Project Title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164</TotalTime>
  <Words>212</Words>
  <Application>Microsoft Office PowerPoint</Application>
  <PresentationFormat>On-screen Show (4:3)</PresentationFormat>
  <Paragraphs>79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Project Synopsis presentation - Name of project</vt:lpstr>
      <vt:lpstr>Content</vt:lpstr>
      <vt:lpstr>Introduction </vt:lpstr>
      <vt:lpstr>Problem definition &amp; Proposed solution </vt:lpstr>
      <vt:lpstr>Scope of project</vt:lpstr>
      <vt:lpstr>Review of literature</vt:lpstr>
      <vt:lpstr>System Description</vt:lpstr>
      <vt:lpstr>Hardware &amp; software requirements</vt:lpstr>
      <vt:lpstr>User Interface Design</vt:lpstr>
      <vt:lpstr>Conclusions</vt:lpstr>
      <vt:lpstr>Plan for next semester</vt:lpstr>
      <vt:lpstr>Literature Cited</vt:lpstr>
      <vt:lpstr>Acknowledgements</vt:lpstr>
      <vt:lpstr>Questions??</vt:lpstr>
    </vt:vector>
  </TitlesOfParts>
  <Company>SFIT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paper</dc:title>
  <dc:creator>mecomp</dc:creator>
  <cp:lastModifiedBy>Lab-403A</cp:lastModifiedBy>
  <cp:revision>24</cp:revision>
  <dcterms:created xsi:type="dcterms:W3CDTF">2013-09-17T11:11:49Z</dcterms:created>
  <dcterms:modified xsi:type="dcterms:W3CDTF">2016-10-13T08:33:11Z</dcterms:modified>
</cp:coreProperties>
</file>