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44E2-20BB-434B-9498-DF964FBFF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C33E-B5DF-C84D-A94F-90BBF887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3FFD9-74F3-0A40-AFE7-E71E3645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4842-B7D5-B347-983D-18107CD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CED9-18E7-A74A-A336-AF94C262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4984-3CBB-7F44-8474-BAD14B82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5A0A3-7342-A64A-8783-11482BBF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1451-67C4-1B47-B89C-A723383B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1F717-63CA-FD43-816E-2657F6D1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7D77-D66F-6348-8F2B-AAB0FFF0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C8AF2-1B66-534B-90D6-92E518B7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0B253-3E4A-A846-A947-5A275B034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2C49-1F48-294E-91A8-7818A53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418F-2E58-234C-80E3-E960398C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F1DF-3A71-DA4A-862E-7DCCDE6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EA3B-2057-D046-8896-1E57A357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C2D2-EDB4-9A47-83FD-166A80BF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47E3-780A-084F-BCCA-26D34D14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F6F2-8213-E345-9909-0E308FA2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35F-556F-CD44-88CA-F465417B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0008-2C7E-5B43-8B95-F88BDE01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06148-DBCD-8A47-AA5F-1693C8CE7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6685-9559-F34E-94D7-E19D0A05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90F8-89AC-B843-BF85-82EB9A14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3539-B904-C248-A288-51BAA21E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F975-03A3-6A4D-B83A-82726E0C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F53C-696B-FC46-B010-30F4D9D84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D531B-4421-6E4E-BD95-8D27BA8E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F1BBE-775F-0A4F-A963-680E8092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E68F-2257-CF47-8C58-27EED36E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B1BD7-ABC3-0440-9FA1-48933038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8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A08C-5718-824C-B0F0-4B02C0F0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9D05-65AA-864F-8D8F-8DF5D9B0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97F2-AC29-BF43-ABB0-A056A0E2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25772-BC58-A747-AA4C-EF4B398E7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3377C-7D40-BB43-9737-8E40C3EE7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79B26-81EA-324F-A16B-EDCEA07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61C2B-A690-D440-BB04-58EC5A65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54B21-4DB1-0243-9563-EADD5FAD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DA87-59F1-9C41-BF0B-6E83BDD4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5F856-01F4-914E-A430-B93F7B32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135D-C204-BE47-B963-F7DE3D71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4AA65-9552-9B49-B138-552C33E4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1A713-7811-4349-9CF1-F879D81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6BD7A-C0BC-1848-BB02-F4EB687F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6B6A6-0466-AA4C-AB9C-A131C7D6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BF53-7167-634D-AAFC-95877AC6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2FB62-397B-1D49-9652-7C3A28C2A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FFD3E-27CA-B54A-94C2-16AB51FF7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C7117-B1C5-4141-92FE-EA07DF51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E3FB3-9ABE-774F-BD6D-EF8548C6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9249-271E-4D45-9B07-C6EB0D57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1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DEBF-4AEC-E445-AFF2-E438C0D9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BE2AC-6458-2E4B-91F5-6525331B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9B575-3EC9-BE4D-AD8B-78340F904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AE378-72E1-BC40-A152-9330330C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405C-0E97-F049-9B75-9977FFC7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2E3D-90FA-504C-89E8-D2AEC580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10B35-A249-7740-AC5C-7EDFE0E7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7B288-F75A-F547-A646-57E4A7854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671D-AC02-A448-8BE4-916334EE0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3301-8F95-B943-A507-12261CDEE7CC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345-87F9-DE49-A370-47E7014D1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07DE-63BD-B84F-AD6C-71845FC8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A419C-15A9-D246-B61F-1EFA6E04E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53337-FFB7-914D-93AE-8D3C58C34BF6}"/>
              </a:ext>
            </a:extLst>
          </p:cNvPr>
          <p:cNvSpPr/>
          <p:nvPr/>
        </p:nvSpPr>
        <p:spPr>
          <a:xfrm>
            <a:off x="2866768" y="1695716"/>
            <a:ext cx="5486400" cy="4683211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E6A4AC-EEA1-5740-95F2-353507C46BC2}"/>
              </a:ext>
            </a:extLst>
          </p:cNvPr>
          <p:cNvCxnSpPr/>
          <p:nvPr/>
        </p:nvCxnSpPr>
        <p:spPr>
          <a:xfrm>
            <a:off x="3741683" y="2007476"/>
            <a:ext cx="4004441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10804-FD59-8745-B391-BB5338F45B61}"/>
              </a:ext>
            </a:extLst>
          </p:cNvPr>
          <p:cNvCxnSpPr>
            <a:cxnSpLocks/>
          </p:cNvCxnSpPr>
          <p:nvPr/>
        </p:nvCxnSpPr>
        <p:spPr>
          <a:xfrm>
            <a:off x="7877436" y="2007476"/>
            <a:ext cx="0" cy="4059692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EA0BA-5723-324D-B8AA-BCB61BD593DC}"/>
              </a:ext>
            </a:extLst>
          </p:cNvPr>
          <p:cNvSpPr/>
          <p:nvPr/>
        </p:nvSpPr>
        <p:spPr>
          <a:xfrm>
            <a:off x="7346882" y="3835115"/>
            <a:ext cx="109645" cy="160639"/>
          </a:xfrm>
          <a:prstGeom prst="rect">
            <a:avLst/>
          </a:prstGeom>
          <a:solidFill>
            <a:srgbClr val="78C4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9EF840-058C-064A-BEFF-0034BF5FB21E}"/>
              </a:ext>
            </a:extLst>
          </p:cNvPr>
          <p:cNvSpPr/>
          <p:nvPr/>
        </p:nvSpPr>
        <p:spPr>
          <a:xfrm>
            <a:off x="3799437" y="2964628"/>
            <a:ext cx="36022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Screen</a:t>
            </a:r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79657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FACE03-0A24-BD4E-AD8E-D242D3836677}"/>
              </a:ext>
            </a:extLst>
          </p:cNvPr>
          <p:cNvSpPr/>
          <p:nvPr/>
        </p:nvSpPr>
        <p:spPr>
          <a:xfrm>
            <a:off x="4522573" y="1828800"/>
            <a:ext cx="3039762" cy="2916195"/>
          </a:xfrm>
          <a:prstGeom prst="round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849531-2F97-364C-9DFE-375AFB9CB729}"/>
              </a:ext>
            </a:extLst>
          </p:cNvPr>
          <p:cNvCxnSpPr>
            <a:cxnSpLocks/>
          </p:cNvCxnSpPr>
          <p:nvPr/>
        </p:nvCxnSpPr>
        <p:spPr>
          <a:xfrm>
            <a:off x="5263977" y="2838973"/>
            <a:ext cx="67550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5DCD98-6604-2E4C-A11F-09086F3282F3}"/>
              </a:ext>
            </a:extLst>
          </p:cNvPr>
          <p:cNvCxnSpPr>
            <a:cxnSpLocks/>
          </p:cNvCxnSpPr>
          <p:nvPr/>
        </p:nvCxnSpPr>
        <p:spPr>
          <a:xfrm>
            <a:off x="5263977" y="2840963"/>
            <a:ext cx="0" cy="5880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1208646-9AA5-2045-91B8-C9304EF671B9}"/>
              </a:ext>
            </a:extLst>
          </p:cNvPr>
          <p:cNvSpPr/>
          <p:nvPr/>
        </p:nvSpPr>
        <p:spPr>
          <a:xfrm>
            <a:off x="5225407" y="2779276"/>
            <a:ext cx="17411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Screen</a:t>
            </a:r>
            <a:r>
              <a:rPr lang="en-US" sz="2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1DEEA-E8D8-7746-A406-D189F25E7423}"/>
              </a:ext>
            </a:extLst>
          </p:cNvPr>
          <p:cNvSpPr/>
          <p:nvPr/>
        </p:nvSpPr>
        <p:spPr>
          <a:xfrm>
            <a:off x="5327260" y="2901404"/>
            <a:ext cx="111211" cy="135925"/>
          </a:xfrm>
          <a:prstGeom prst="rect">
            <a:avLst/>
          </a:prstGeom>
          <a:solidFill>
            <a:srgbClr val="78C4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niral s</dc:creator>
  <cp:lastModifiedBy>niral s</cp:lastModifiedBy>
  <cp:revision>6</cp:revision>
  <dcterms:created xsi:type="dcterms:W3CDTF">2022-12-28T13:15:02Z</dcterms:created>
  <dcterms:modified xsi:type="dcterms:W3CDTF">2022-12-28T16:27:40Z</dcterms:modified>
</cp:coreProperties>
</file>