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0" r:id="rId9"/>
    <p:sldId id="261" r:id="rId10"/>
    <p:sldId id="263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772400" cy="1470025"/>
          </a:xfrm>
        </p:spPr>
        <p:txBody>
          <a:bodyPr/>
          <a:lstStyle/>
          <a:p>
            <a:r>
              <a:rPr lang="en-US" dirty="0" smtClean="0"/>
              <a:t>DB Project - IMDb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8956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-    Aadesh </a:t>
            </a:r>
            <a:r>
              <a:rPr lang="en-US" dirty="0" err="1" smtClean="0"/>
              <a:t>Randeria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smtClean="0"/>
              <a:t>Chetana Vyas</a:t>
            </a:r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Nirali</a:t>
            </a:r>
            <a:r>
              <a:rPr lang="en-US" dirty="0" smtClean="0"/>
              <a:t> Merchant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Queries - </a:t>
            </a:r>
            <a:r>
              <a:rPr lang="en-US" sz="2400" u="sng" dirty="0"/>
              <a:t>Location hierarchy collection analysis based on entertainment, revenue generated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83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err="1" smtClean="0"/>
              <a:t>Analysing</a:t>
            </a:r>
            <a:r>
              <a:rPr lang="en-US" sz="2400" dirty="0" smtClean="0"/>
              <a:t> a movie’s genre type</a:t>
            </a:r>
            <a:endParaRPr lang="en-US" sz="24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686799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153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Query – To determine most </a:t>
            </a:r>
            <a:r>
              <a:rPr lang="en-US" sz="2400" dirty="0" smtClean="0"/>
              <a:t>preferred movie</a:t>
            </a:r>
            <a:endParaRPr lang="en-US" sz="24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162800" cy="512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14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5047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Displaying TV series telecasted on a particular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T</a:t>
            </a:r>
            <a:r>
              <a:rPr lang="en-US" sz="2400" dirty="0" err="1" smtClean="0"/>
              <a:t>v</a:t>
            </a:r>
            <a:r>
              <a:rPr lang="en-US" sz="2400" dirty="0" smtClean="0"/>
              <a:t> show details for a channel – episode name, season no, </a:t>
            </a:r>
            <a:r>
              <a:rPr lang="en-US" sz="2400" dirty="0" err="1" smtClean="0"/>
              <a:t>tv</a:t>
            </a:r>
            <a:r>
              <a:rPr lang="en-US" sz="2400" dirty="0" smtClean="0"/>
              <a:t> show name telecasted on a particular channel on particular date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82296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1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Procedure to displaying collections data as per movie</a:t>
            </a:r>
            <a:endParaRPr lang="en-US" sz="24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229600" cy="448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63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305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Trigger: User Login - </a:t>
            </a:r>
            <a:r>
              <a:rPr lang="en-US" sz="2000" dirty="0" err="1" smtClean="0"/>
              <a:t>ConvertHashPassword</a:t>
            </a:r>
            <a:endParaRPr lang="en-US" sz="20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5600"/>
            <a:ext cx="8229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Before </a:t>
            </a:r>
            <a:r>
              <a:rPr lang="en-US" sz="2400" dirty="0" err="1" smtClean="0"/>
              <a:t>metacritic</a:t>
            </a:r>
            <a:r>
              <a:rPr lang="en-US" sz="2400" dirty="0" smtClean="0"/>
              <a:t> review score</a:t>
            </a:r>
            <a:endParaRPr lang="en-US" sz="24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95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After </a:t>
            </a:r>
            <a:r>
              <a:rPr lang="en-US" sz="2400" dirty="0" err="1"/>
              <a:t>metacritic</a:t>
            </a:r>
            <a:r>
              <a:rPr lang="en-US" sz="2400" dirty="0"/>
              <a:t> review </a:t>
            </a:r>
            <a:r>
              <a:rPr lang="en-US" sz="2400" dirty="0" smtClean="0"/>
              <a:t>score update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8915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98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Calculate </a:t>
            </a:r>
            <a:r>
              <a:rPr lang="en-US" sz="2400" dirty="0" err="1" smtClean="0"/>
              <a:t>imdb</a:t>
            </a:r>
            <a:r>
              <a:rPr lang="en-US" sz="2400" dirty="0" smtClean="0"/>
              <a:t> rating</a:t>
            </a:r>
            <a:endParaRPr lang="en-US" sz="2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077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38600"/>
            <a:ext cx="83058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53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determine how old a published news is</a:t>
            </a:r>
            <a:endParaRPr lang="en-US" sz="2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525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90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Function - IMDb rating calculation</a:t>
            </a:r>
            <a:endParaRPr lang="en-US" sz="2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1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03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108</Words>
  <Application>Microsoft Office PowerPoint</Application>
  <PresentationFormat>On-screen Show (4:3)</PresentationFormat>
  <Paragraphs>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DB Project - IMDb</vt:lpstr>
      <vt:lpstr>Displaying TV series telecasted on a particular channel</vt:lpstr>
      <vt:lpstr>Procedure to displaying collections data as per movie</vt:lpstr>
      <vt:lpstr>Trigger: User Login - ConvertHashPassword</vt:lpstr>
      <vt:lpstr>Before metacritic review score</vt:lpstr>
      <vt:lpstr>After metacritic review score update</vt:lpstr>
      <vt:lpstr>Calculate imdb rating</vt:lpstr>
      <vt:lpstr>To determine how old a published news is</vt:lpstr>
      <vt:lpstr>Function - IMDb rating calculation</vt:lpstr>
      <vt:lpstr>Queries - Location hierarchy collection analysis based on entertainment, revenue generated </vt:lpstr>
      <vt:lpstr>Analysing a movie’s genre type</vt:lpstr>
      <vt:lpstr>Query – To determine most preferred movie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IMDb</dc:title>
  <dc:creator>Chetana Vyas</dc:creator>
  <cp:lastModifiedBy>Chetana Vyas</cp:lastModifiedBy>
  <cp:revision>34</cp:revision>
  <dcterms:created xsi:type="dcterms:W3CDTF">2006-08-16T00:00:00Z</dcterms:created>
  <dcterms:modified xsi:type="dcterms:W3CDTF">2016-12-09T00:29:37Z</dcterms:modified>
</cp:coreProperties>
</file>