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9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B56BC-A32B-4F46-A0E7-383A1B5D2E85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1E35-4150-4140-9258-2B3F70218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4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68C0-BD2F-6F1D-B298-27F93A1A0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6FD9D-12A7-9ED7-B116-DAFBADC0C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4F03-066A-95E8-4171-91131CE3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EC6-1E03-4957-B613-0B46206A1DD9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C8EE6-DD60-5A55-001C-056FF4FC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CD5B-759A-1BEB-C67A-E9FB9E8B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10F9-27DD-4428-B73D-2510F08B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43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3E25-8AA0-9886-F7D4-EF6A924B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F6C6-C7A2-9B14-65D6-9E0DABF9B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7BB54-AD03-0B7D-CCE2-96C25A14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EC6-1E03-4957-B613-0B46206A1DD9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B663E-DE80-E0DD-AED1-5A9CD7B3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B98C9-AB7F-B177-A2F4-E8559909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10F9-27DD-4428-B73D-2510F08B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7C4DC-F2C0-73CB-BE73-16644A4A8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2FB43-025F-83FC-356A-06D39E532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AE750-6514-82A6-1B11-BCDC1D76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EC6-1E03-4957-B613-0B46206A1DD9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0AC0-CEFC-8948-0104-8F1667DE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C0F1-9CE2-90CE-A65B-99ABA05D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10F9-27DD-4428-B73D-2510F08B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808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194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9D1E-5221-FAE1-09DD-5BF0D410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9153-41E3-9FE0-429F-98041E921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7902-5BB9-E98F-652F-34E50D34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EC6-1E03-4957-B613-0B46206A1DD9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B7920-EAE3-BBD2-E0F3-3F090AAC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358E-83BD-89C6-137B-6ACC9E06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10F9-27DD-4428-B73D-2510F08B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45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49A0-AFB8-9A23-7900-252FFEF5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5DE7E-C9DE-E6A9-92C8-9CEE5342A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8347-A1BC-1F89-CFF6-9A61C9C3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EC6-1E03-4957-B613-0B46206A1DD9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A0CA-8749-0533-293D-7CCD0F0C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6EC6-8C46-62E9-9EC8-E4ECCAFF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10F9-27DD-4428-B73D-2510F08B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15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D75C-1AAC-CB41-A3B6-8B1D917E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54E69-ED5B-B5D2-1105-01AFA123E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E245-424F-DD45-A88D-21F27194A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ECDC5-E585-55DB-7FCB-E266558B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EC6-1E03-4957-B613-0B46206A1DD9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3239E-F122-4E70-B21E-ADA663BA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71233-01E0-72B3-FB28-574CC827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10F9-27DD-4428-B73D-2510F08B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32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B863-B1C7-75A6-5A41-1DE3446C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36103-6D2D-ADBF-13D5-D05378B5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C3465-CC86-532B-9606-426FC9A5C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C028B-1B8D-0617-67DC-68A1350DD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075A4-9D94-B30C-1B8F-949C42075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14B58-9A47-2649-A695-F00572AD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EC6-1E03-4957-B613-0B46206A1DD9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049FE-B4F6-ED07-8569-69EBD63B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01325-3671-0EB2-BD73-B679507E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10F9-27DD-4428-B73D-2510F08B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99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841E-F2AF-1DB1-6483-0886196D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8AD41-5912-D32A-217B-EC8CDC8D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EC6-1E03-4957-B613-0B46206A1DD9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06B0-4B45-F61E-D749-012C2070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EAFD-D371-1D31-607E-1C902D42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10F9-27DD-4428-B73D-2510F08B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63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2DE1D-8BC2-4CA9-EA4A-9B11B9E3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EC6-1E03-4957-B613-0B46206A1DD9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9EF0F-3C31-6DDA-E665-DEB983FB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D32F6-D024-CE55-A70E-3AAF06B0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10F9-27DD-4428-B73D-2510F08B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22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C812-BE02-CAC8-7B16-4F3F3478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3471-E7C8-8B4B-E671-B089A2F37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D10B8-0FB6-DE8E-768A-F1F363AB2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91587-D448-DD31-8EF4-B3DF05A0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EC6-1E03-4957-B613-0B46206A1DD9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EF1AF-46F0-348C-F8CD-093712EC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AE9D7-6602-7255-EB6F-383E4360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10F9-27DD-4428-B73D-2510F08B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3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DF0B-192E-EB20-9703-246BB3AF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EADED-FA74-D9FB-F3F1-67FC12BE2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B246A-3E1A-01EF-664A-6A685C563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B2AC7-3A1C-C9BE-ED6E-CD3EAB67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4EC6-1E03-4957-B613-0B46206A1DD9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D29BF-97F7-72C1-003B-A921FC6B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07D86-0D8E-4C30-22B4-CD9490B0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10F9-27DD-4428-B73D-2510F08B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7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BE182-124E-0CAE-DE4B-F00F286D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C4DC6-9583-A2E8-C56A-B75058B6F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4B36-32E7-A776-577D-E8F800CB9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4EC6-1E03-4957-B613-0B46206A1DD9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8471-46F8-D3C1-BC52-716F5B84E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A6C8-7394-C41B-9458-42B6AE64A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210F9-27DD-4428-B73D-2510F08BB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5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hyperlink" Target="https://github.com/nirali296/Ondemand-nirali" TargetMode="External" /><Relationship Id="rId7" Type="http://schemas.openxmlformats.org/officeDocument/2006/relationships/hyperlink" Target="https://www.linkedin.com/in/nirali-verma-68631a1ab/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Relationship Id="rId6" Type="http://schemas.openxmlformats.org/officeDocument/2006/relationships/image" Target="../media/image5.png" /><Relationship Id="rId5" Type="http://schemas.openxmlformats.org/officeDocument/2006/relationships/hyperlink" Target="https://drive.google.com/file/d/1VpEK6ldw_UWJ3KbzMZ-nVrKXhH4SHh_D/view?usp=sharing" TargetMode="External" /><Relationship Id="rId4" Type="http://schemas.openxmlformats.org/officeDocument/2006/relationships/image" Target="../media/image4.png" /><Relationship Id="rId9" Type="http://schemas.openxmlformats.org/officeDocument/2006/relationships/image" Target="../media/image7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9229514" y="1143001"/>
          <a:ext cx="3038686" cy="496729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489">
                <a:tc>
                  <a:txBody>
                    <a:bodyPr/>
                    <a:lstStyle/>
                    <a:p>
                      <a:r>
                        <a:rPr kumimoji="0" lang="en-US" altLang="en-US" sz="11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8 /J2EE</a:t>
                      </a:r>
                      <a:r>
                        <a:rPr kumimoji="0" lang="en-US" sz="1100" b="1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Basics, OOPS, Generics, Collections, Arrays, Loops, Lambda Expressions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11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core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IOC &amp; Dependency Injection, </a:t>
                      </a:r>
                      <a:r>
                        <a:rPr kumimoji="0" lang="en-US" sz="1100" u="none" strike="noStrike" kern="1200" cap="none" spc="0" normalizeH="0" baseline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Autowire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11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REST</a:t>
                      </a:r>
                    </a:p>
                    <a:p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/>
                        <a:t>REST controllers, Implementation of GET, POST, PUT &amp; DELETE, Bean Validation &amp; Exception Handling, Controller &amp; Repository layer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489">
                <a:tc>
                  <a:txBody>
                    <a:bodyPr/>
                    <a:lstStyle/>
                    <a:p>
                      <a:r>
                        <a:rPr kumimoji="0" lang="en-US" sz="1100" b="1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Data JPA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/>
                        <a:t>Implement DAO layer using spring Data repositories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419">
                <a:tc>
                  <a:txBody>
                    <a:bodyPr/>
                    <a:lstStyle/>
                    <a:p>
                      <a:r>
                        <a:rPr kumimoji="0" lang="en-US" sz="1100" b="1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Microservices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Starters, annotations, Messaging Service using </a:t>
                      </a:r>
                      <a:r>
                        <a:rPr kumimoji="0" lang="en-US" sz="1100" u="none" strike="noStrike" kern="1200" cap="none" spc="0" normalizeH="0" baseline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RabbitMq,Swagger</a:t>
                      </a: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API documents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489">
                <a:tc>
                  <a:txBody>
                    <a:bodyPr/>
                    <a:lstStyle/>
                    <a:p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Eureka, Spring Cloud API Gateway</a:t>
                      </a:r>
                    </a:p>
                    <a:p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489">
                <a:tc>
                  <a:txBody>
                    <a:bodyPr/>
                    <a:lstStyle/>
                    <a:p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3,JavaScript,Bootstrap,ReactJs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81">
                <a:tc>
                  <a:txBody>
                    <a:bodyPr/>
                    <a:lstStyle/>
                    <a:p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Git, Postman, 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3489">
                <a:tc>
                  <a:txBody>
                    <a:bodyPr/>
                    <a:lstStyle/>
                    <a:p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Time management, </a:t>
                      </a:r>
                      <a:r>
                        <a:rPr kumimoji="0" lang="en-US" sz="11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Team Management</a:t>
                      </a:r>
                      <a:r>
                        <a:rPr kumimoji="0" lang="en-IN" altLang="en-US" sz="11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,Leadership</a:t>
                      </a:r>
                      <a:endParaRPr kumimoji="0" lang="en-IN" alt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170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1384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400" b="1" dirty="0"/>
              <a:t>O</a:t>
            </a:r>
            <a:r>
              <a:rPr lang="en-IN" altLang="en-US" sz="1400" b="1" dirty="0"/>
              <a:t>n Demand Car Wash </a:t>
            </a:r>
            <a:endParaRPr lang="en-US" altLang="en-US" sz="1400" b="1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400" dirty="0"/>
              <a:t>Completed end to end case study of On Demand Car Wash System  along with JWT authentication, Swagger and payment implementation using Paytm gateway, UI with ReactJS </a:t>
            </a:r>
            <a:r>
              <a:rPr lang="en-US" altLang="en-US" sz="1400" dirty="0"/>
              <a:t>used for user interface.</a:t>
            </a:r>
            <a:endParaRPr lang="en-US" altLang="nl-NL" sz="1400" b="1" dirty="0"/>
          </a:p>
          <a:p>
            <a:pPr>
              <a:lnSpc>
                <a:spcPct val="114000"/>
              </a:lnSpc>
            </a:pPr>
            <a:r>
              <a:rPr lang="en-IN" altLang="nl-NL" sz="1400" b="1" dirty="0"/>
              <a:t>Banking Management System</a:t>
            </a:r>
          </a:p>
          <a:p>
            <a:pPr>
              <a:lnSpc>
                <a:spcPct val="114000"/>
              </a:lnSpc>
            </a:pPr>
            <a:r>
              <a:rPr lang="en-IN" altLang="nl-NL" sz="1400" dirty="0"/>
              <a:t>Developed Banking Management System using </a:t>
            </a:r>
            <a:r>
              <a:rPr lang="en-US" sz="1400" b="1" dirty="0"/>
              <a:t>Spring Boot, </a:t>
            </a:r>
            <a:r>
              <a:rPr lang="en-US" sz="1400" b="1" dirty="0" err="1"/>
              <a:t>Postgresql</a:t>
            </a:r>
            <a:r>
              <a:rPr lang="en-US" sz="1400" b="1" dirty="0"/>
              <a:t> and </a:t>
            </a:r>
            <a:r>
              <a:rPr lang="en-US" sz="1400" dirty="0"/>
              <a:t>testing all </a:t>
            </a:r>
            <a:r>
              <a:rPr lang="en-US" sz="1400" dirty="0" err="1"/>
              <a:t>api</a:t>
            </a:r>
            <a:r>
              <a:rPr lang="en-US" sz="1400" dirty="0"/>
              <a:t> through </a:t>
            </a:r>
            <a:r>
              <a:rPr lang="en-US" sz="1400" b="1" dirty="0"/>
              <a:t>postman</a:t>
            </a:r>
            <a:r>
              <a:rPr lang="en-IN" altLang="en-US" sz="1400" b="1" dirty="0"/>
              <a:t>.</a:t>
            </a:r>
            <a:endParaRPr lang="en-IN" altLang="nl-NL" sz="1400" b="1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702719" y="65634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649663" y="1288233"/>
            <a:ext cx="2374900" cy="295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sz="1200" dirty="0"/>
              <a:t>       Mumbai</a:t>
            </a:r>
          </a:p>
          <a:p>
            <a:pPr eaLnBrk="1" hangingPunct="1"/>
            <a:r>
              <a:rPr lang="en-IN" altLang="nl-NL" dirty="0"/>
              <a:t>nirali.verma@capgemini.com</a:t>
            </a:r>
          </a:p>
        </p:txBody>
      </p:sp>
      <p:sp>
        <p:nvSpPr>
          <p:cNvPr id="7173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872230" y="1357630"/>
            <a:ext cx="2751455" cy="412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                 </a:t>
            </a:r>
            <a:endParaRPr lang="nl-NL" altLang="nl-NL" sz="1200" dirty="0"/>
          </a:p>
        </p:txBody>
      </p:sp>
      <p:sp>
        <p:nvSpPr>
          <p:cNvPr id="7174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                +91 </a:t>
            </a:r>
            <a:r>
              <a:rPr lang="en-IN" altLang="nl-NL" dirty="0"/>
              <a:t>9415052200</a:t>
            </a:r>
          </a:p>
        </p:txBody>
      </p:sp>
      <p:sp>
        <p:nvSpPr>
          <p:cNvPr id="7175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321327" y="2964639"/>
            <a:ext cx="4057650" cy="4020342"/>
          </a:xfrm>
        </p:spPr>
        <p:txBody>
          <a:bodyPr/>
          <a:lstStyle/>
          <a:p>
            <a:r>
              <a:rPr lang="en-US" altLang="en-US" sz="1400" b="1" dirty="0"/>
              <a:t>Full Stack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Hands on experience in creating </a:t>
            </a:r>
            <a:r>
              <a:rPr lang="en-US" sz="1400" b="1" dirty="0"/>
              <a:t>microservices</a:t>
            </a:r>
            <a:r>
              <a:rPr lang="en-US" sz="1400" dirty="0"/>
              <a:t> with </a:t>
            </a:r>
            <a:r>
              <a:rPr lang="en-US" sz="1400" b="1" dirty="0"/>
              <a:t>Spring Boot, Spring Security, Spring Cloud API Gateway,</a:t>
            </a:r>
            <a:r>
              <a:rPr lang="en-US" sz="1400" dirty="0"/>
              <a:t> </a:t>
            </a:r>
            <a:r>
              <a:rPr lang="en-US" sz="1400" b="1" dirty="0"/>
              <a:t>Eureka server</a:t>
            </a:r>
            <a:r>
              <a:rPr lang="en-IN" altLang="en-US" sz="1400" b="1" dirty="0"/>
              <a:t>.</a:t>
            </a:r>
            <a:endParaRPr lang="en-US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altLang="en-US" sz="1400" dirty="0"/>
              <a:t>Skillful</a:t>
            </a:r>
            <a:r>
              <a:rPr lang="en-US" sz="1400" dirty="0"/>
              <a:t> in creating </a:t>
            </a:r>
            <a:r>
              <a:rPr lang="en-US" sz="1400" b="1" dirty="0"/>
              <a:t>Single page Web</a:t>
            </a:r>
            <a:r>
              <a:rPr lang="en-US" sz="1400" dirty="0"/>
              <a:t> Application in </a:t>
            </a:r>
            <a:r>
              <a:rPr lang="en-US" sz="1400" b="1" dirty="0"/>
              <a:t>react</a:t>
            </a:r>
            <a:r>
              <a:rPr lang="en-U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Experience in creating documentation with </a:t>
            </a:r>
            <a:r>
              <a:rPr lang="en-US" sz="1400" b="1" dirty="0"/>
              <a:t>swagger</a:t>
            </a:r>
            <a:r>
              <a:rPr lang="en-US" sz="1400" dirty="0"/>
              <a:t> and in unit testing using</a:t>
            </a:r>
            <a:r>
              <a:rPr lang="en-US" sz="1400" b="1" dirty="0"/>
              <a:t> Junit</a:t>
            </a:r>
            <a:r>
              <a:rPr lang="en-IN" altLang="en-US" sz="1400" b="1" dirty="0"/>
              <a:t>,</a:t>
            </a:r>
            <a:r>
              <a:rPr lang="en-US" sz="1400" dirty="0"/>
              <a:t> in messaging service using </a:t>
            </a:r>
            <a:r>
              <a:rPr lang="en-US" sz="1400" b="1" dirty="0"/>
              <a:t>RabbitMQ, </a:t>
            </a:r>
            <a:r>
              <a:rPr lang="en-US" sz="1400" dirty="0"/>
              <a:t>in</a:t>
            </a:r>
            <a:r>
              <a:rPr lang="en-US" sz="1400" b="1" dirty="0"/>
              <a:t> email service</a:t>
            </a:r>
            <a:r>
              <a:rPr lang="en-IN" altLang="en-US" sz="1400" b="1" dirty="0"/>
              <a:t>.</a:t>
            </a:r>
            <a:endParaRPr lang="en-US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Development experience in creating docker images and pushing to </a:t>
            </a:r>
            <a:r>
              <a:rPr lang="en-US" sz="1400" b="1" dirty="0"/>
              <a:t>Docker Hub</a:t>
            </a:r>
            <a:r>
              <a:rPr lang="en-IN" altLang="en-US" sz="1400" b="1" dirty="0"/>
              <a:t>.</a:t>
            </a:r>
            <a:br>
              <a:rPr lang="en-US" altLang="nl-NL" sz="1200" dirty="0"/>
            </a:br>
            <a:endParaRPr lang="en-US" altLang="nl-NL" sz="1200" dirty="0"/>
          </a:p>
        </p:txBody>
      </p:sp>
      <p:sp>
        <p:nvSpPr>
          <p:cNvPr id="7178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Nirali Verma</a:t>
            </a:r>
          </a:p>
        </p:txBody>
      </p:sp>
      <p:pic>
        <p:nvPicPr>
          <p:cNvPr id="7179" name="Picture 7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460946" y="6221411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/>
          <p:cNvSpPr txBox="1">
            <a:spLocks noChangeArrowheads="1"/>
          </p:cNvSpPr>
          <p:nvPr/>
        </p:nvSpPr>
        <p:spPr bwMode="auto">
          <a:xfrm>
            <a:off x="4976883" y="6397625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802" y="6227760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226" y="1928330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/>
          <p:cNvSpPr txBox="1">
            <a:spLocks noChangeArrowheads="1"/>
          </p:cNvSpPr>
          <p:nvPr/>
        </p:nvSpPr>
        <p:spPr bwMode="white">
          <a:xfrm>
            <a:off x="3048092" y="196924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680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4155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880" indent="-2336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                  A4</a:t>
            </a:r>
          </a:p>
        </p:txBody>
      </p:sp>
      <p:sp>
        <p:nvSpPr>
          <p:cNvPr id="5" name="Rectangle 4"/>
          <p:cNvSpPr/>
          <p:nvPr/>
        </p:nvSpPr>
        <p:spPr>
          <a:xfrm>
            <a:off x="9499417" y="547041"/>
            <a:ext cx="2424112" cy="45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Bachelor of Technology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(B.Tech)</a:t>
            </a:r>
            <a:r>
              <a:rPr kumimoji="0" lang="en-US" alt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: 20</a:t>
            </a:r>
            <a:r>
              <a:rPr kumimoji="0" lang="en-I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18</a:t>
            </a:r>
            <a:r>
              <a:rPr kumimoji="0" lang="en-US" alt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- 2022</a:t>
            </a:r>
          </a:p>
        </p:txBody>
      </p:sp>
      <p:sp>
        <p:nvSpPr>
          <p:cNvPr id="6" name="Rectangle 5"/>
          <p:cNvSpPr/>
          <p:nvPr/>
        </p:nvSpPr>
        <p:spPr>
          <a:xfrm>
            <a:off x="9242029" y="939723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6"/>
          </p:nvPr>
        </p:nvSpPr>
        <p:spPr/>
      </p:sp>
      <p:pic>
        <p:nvPicPr>
          <p:cNvPr id="20" name="Google Shape;59;p7" descr="C:\Users\niral\OneDrive\Desktop\Documents\NIRALI.jpegNIRALI"/>
          <p:cNvPicPr preferRelativeResize="0"/>
          <p:nvPr/>
        </p:nvPicPr>
        <p:blipFill>
          <a:blip r:embed="rId9"/>
          <a:srcRect/>
          <a:stretch>
            <a:fillRect/>
          </a:stretch>
        </p:blipFill>
        <p:spPr>
          <a:xfrm>
            <a:off x="382905" y="290830"/>
            <a:ext cx="1734820" cy="1735455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2" ma:contentTypeDescription="Create a new document." ma:contentTypeScope="" ma:versionID="c8b7a84c3ffa203a33e73c9a0eacaf0c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9f1229bde29e73ea29286fbdda2b4ab6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Props1.xml><?xml version="1.0" encoding="utf-8"?>
<ds:datastoreItem xmlns:ds="http://schemas.openxmlformats.org/officeDocument/2006/customXml" ds:itemID="{C42A39CF-4106-4492-82C8-49A2EDE13153}"/>
</file>

<file path=customXml/itemProps2.xml><?xml version="1.0" encoding="utf-8"?>
<ds:datastoreItem xmlns:ds="http://schemas.openxmlformats.org/officeDocument/2006/customXml" ds:itemID="{C73966E2-602D-410C-B443-744B10B3A8C1}"/>
</file>

<file path=customXml/itemProps3.xml><?xml version="1.0" encoding="utf-8"?>
<ds:datastoreItem xmlns:ds="http://schemas.openxmlformats.org/officeDocument/2006/customXml" ds:itemID="{8FAA96C3-C958-40D0-B3C8-C5D7FF2CCD35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291</Words>
  <Application>Microsoft Office PowerPoint</Application>
  <PresentationFormat>Widescreen</PresentationFormat>
  <Paragraphs>55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aparsh mishra</dc:creator>
  <cp:lastModifiedBy>aanchalmishraji@gmail.com</cp:lastModifiedBy>
  <cp:revision>2</cp:revision>
  <dcterms:created xsi:type="dcterms:W3CDTF">2022-09-21T16:49:21Z</dcterms:created>
  <dcterms:modified xsi:type="dcterms:W3CDTF">2022-09-21T16:53:32Z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</Properties>
</file>