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d0a79ded9_2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12d0a79ded9_2_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12d0a79ded9_2_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d0a79ded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d0a79ded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d0a79ded9_2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12d0a79ded9_2_1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12d0a79ded9_2_1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d0a79ded9_2_2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12d0a79ded9_2_2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12d0a79ded9_2_2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d0a79ded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d0a79ded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d0a79ded9_2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12d0a79ded9_2_2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12d0a79ded9_2_2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d0a79ded9_2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12d0a79ded9_2_2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d0a79ded9_2_2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12d0a79ded9_2_2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12d0a79ded9_2_2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d0a79ded9_2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12d0a79ded9_2_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d0a79ded9_2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12d0a79ded9_2_2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d0a79ded9_2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12d0a79ded9_2_2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d0a79ded9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2d0a79ded9_2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d0a79ded9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12d0a79ded9_2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d0a79ded9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2d0a79ded9_2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d0a79ded9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2d0a79ded9_2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d0a79ded9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12d0a79ded9_2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d0a79ded9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2d0a79ded9_2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d0a79ded9_2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12d0a79ded9_2_1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12d0a79ded9_2_1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d0a79ded9_2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12d0a79ded9_2_1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12d0a79ded9_2_1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rgbClr val="002060"/>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0" name="Google Shape;60;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1" name="Google Shape;61;p14"/>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5"/>
          <p:cNvSpPr txBox="1"/>
          <p:nvPr>
            <p:ph type="title"/>
          </p:nvPr>
        </p:nvSpPr>
        <p:spPr>
          <a:xfrm>
            <a:off x="628650" y="273844"/>
            <a:ext cx="7886700" cy="520622"/>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rgbClr val="00206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6" name="Google Shape;66;p15"/>
          <p:cNvSpPr txBox="1"/>
          <p:nvPr>
            <p:ph idx="1" type="body"/>
          </p:nvPr>
        </p:nvSpPr>
        <p:spPr>
          <a:xfrm>
            <a:off x="628650" y="893174"/>
            <a:ext cx="7886700" cy="3775382"/>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7" name="Google Shape;67;p15"/>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6"/>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002060"/>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16"/>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73" name="Google Shape;73;p16"/>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4" name="Google Shape;74;p16"/>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002060"/>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80" name="Google Shape;80;p17"/>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3" name="Shape 83"/>
        <p:cNvGrpSpPr/>
        <p:nvPr/>
      </p:nvGrpSpPr>
      <p:grpSpPr>
        <a:xfrm>
          <a:off x="0" y="0"/>
          <a:ext cx="0" cy="0"/>
          <a:chOff x="0" y="0"/>
          <a:chExt cx="0" cy="0"/>
        </a:xfrm>
      </p:grpSpPr>
      <p:sp>
        <p:nvSpPr>
          <p:cNvPr id="84" name="Google Shape;84;p18"/>
          <p:cNvSpPr txBox="1"/>
          <p:nvPr>
            <p:ph type="title"/>
          </p:nvPr>
        </p:nvSpPr>
        <p:spPr>
          <a:xfrm>
            <a:off x="628650" y="273844"/>
            <a:ext cx="7886700" cy="520622"/>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rgbClr val="00206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6" name="Google Shape;86;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0" name="Shape 90"/>
        <p:cNvGrpSpPr/>
        <p:nvPr/>
      </p:nvGrpSpPr>
      <p:grpSpPr>
        <a:xfrm>
          <a:off x="0" y="0"/>
          <a:ext cx="0" cy="0"/>
          <a:chOff x="0" y="0"/>
          <a:chExt cx="0" cy="0"/>
        </a:xfrm>
      </p:grpSpPr>
      <p:sp>
        <p:nvSpPr>
          <p:cNvPr id="91" name="Google Shape;91;p19"/>
          <p:cNvSpPr txBox="1"/>
          <p:nvPr>
            <p:ph type="title"/>
          </p:nvPr>
        </p:nvSpPr>
        <p:spPr>
          <a:xfrm>
            <a:off x="629841" y="273844"/>
            <a:ext cx="7886700" cy="994172"/>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rgbClr val="00206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3" name="Google Shape;93;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4" name="Google Shape;94;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5" name="Google Shape;95;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6" name="Google Shape;96;p19"/>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20"/>
          <p:cNvSpPr txBox="1"/>
          <p:nvPr>
            <p:ph type="title"/>
          </p:nvPr>
        </p:nvSpPr>
        <p:spPr>
          <a:xfrm>
            <a:off x="628650" y="273844"/>
            <a:ext cx="7886700" cy="520622"/>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rgbClr val="00206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0"/>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21"/>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8" name="Shape 108"/>
        <p:cNvGrpSpPr/>
        <p:nvPr/>
      </p:nvGrpSpPr>
      <p:grpSpPr>
        <a:xfrm>
          <a:off x="0" y="0"/>
          <a:ext cx="0" cy="0"/>
          <a:chOff x="0" y="0"/>
          <a:chExt cx="0" cy="0"/>
        </a:xfrm>
      </p:grpSpPr>
      <p:sp>
        <p:nvSpPr>
          <p:cNvPr id="109" name="Google Shape;109;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002060"/>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 name="Google Shape;110;p22"/>
          <p:cNvSpPr/>
          <p:nvPr>
            <p:ph idx="2" type="pic"/>
          </p:nvPr>
        </p:nvSpPr>
        <p:spPr>
          <a:xfrm>
            <a:off x="3887391" y="740569"/>
            <a:ext cx="4629150" cy="3655219"/>
          </a:xfrm>
          <a:prstGeom prst="rect">
            <a:avLst/>
          </a:prstGeom>
          <a:noFill/>
          <a:ln>
            <a:noFill/>
          </a:ln>
        </p:spPr>
      </p:sp>
      <p:sp>
        <p:nvSpPr>
          <p:cNvPr id="111" name="Google Shape;111;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2" name="Google Shape;112;p22"/>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5" name="Shape 115"/>
        <p:cNvGrpSpPr/>
        <p:nvPr/>
      </p:nvGrpSpPr>
      <p:grpSpPr>
        <a:xfrm>
          <a:off x="0" y="0"/>
          <a:ext cx="0" cy="0"/>
          <a:chOff x="0" y="0"/>
          <a:chExt cx="0" cy="0"/>
        </a:xfrm>
      </p:grpSpPr>
      <p:sp>
        <p:nvSpPr>
          <p:cNvPr id="116" name="Google Shape;116;p23"/>
          <p:cNvSpPr txBox="1"/>
          <p:nvPr>
            <p:ph type="title"/>
          </p:nvPr>
        </p:nvSpPr>
        <p:spPr>
          <a:xfrm>
            <a:off x="628650" y="273844"/>
            <a:ext cx="7886700" cy="520622"/>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rgbClr val="00206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7" name="Google Shape;117;p23"/>
          <p:cNvSpPr txBox="1"/>
          <p:nvPr>
            <p:ph idx="1" type="body"/>
          </p:nvPr>
        </p:nvSpPr>
        <p:spPr>
          <a:xfrm rot="5400000">
            <a:off x="2684309" y="-1162486"/>
            <a:ext cx="3775382"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8" name="Google Shape;118;p23"/>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1" name="Shape 121"/>
        <p:cNvGrpSpPr/>
        <p:nvPr/>
      </p:nvGrpSpPr>
      <p:grpSpPr>
        <a:xfrm>
          <a:off x="0" y="0"/>
          <a:ext cx="0" cy="0"/>
          <a:chOff x="0" y="0"/>
          <a:chExt cx="0" cy="0"/>
        </a:xfrm>
      </p:grpSpPr>
      <p:sp>
        <p:nvSpPr>
          <p:cNvPr id="122" name="Google Shape;122;p24"/>
          <p:cNvSpPr txBox="1"/>
          <p:nvPr>
            <p:ph type="title"/>
          </p:nvPr>
        </p:nvSpPr>
        <p:spPr>
          <a:xfrm rot="5400000">
            <a:off x="5350073" y="1467445"/>
            <a:ext cx="4358879" cy="1971675"/>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rgbClr val="00206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3" name="Google Shape;123;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4" name="Google Shape;124;p24"/>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520622"/>
          </a:xfrm>
          <a:prstGeom prst="rect">
            <a:avLst/>
          </a:prstGeom>
          <a:noFill/>
          <a:ln>
            <a:noFill/>
          </a:ln>
        </p:spPr>
        <p:txBody>
          <a:bodyPr anchorCtr="0" anchor="t" bIns="34275" lIns="68575" spcFirstLastPara="1" rIns="68575" wrap="square" tIns="34275">
            <a:normAutofit/>
          </a:bodyPr>
          <a:lstStyle>
            <a:lvl1pPr lvl="0" marR="0" rtl="0" algn="l">
              <a:lnSpc>
                <a:spcPct val="90000"/>
              </a:lnSpc>
              <a:spcBef>
                <a:spcPts val="0"/>
              </a:spcBef>
              <a:spcAft>
                <a:spcPts val="0"/>
              </a:spcAft>
              <a:buClr>
                <a:srgbClr val="002060"/>
              </a:buClr>
              <a:buSzPts val="3300"/>
              <a:buFont typeface="Calibri"/>
              <a:buNone/>
              <a:defRPr b="1" i="0" sz="3300" u="none" cap="none" strike="noStrike">
                <a:solidFill>
                  <a:srgbClr val="002060"/>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893174"/>
            <a:ext cx="7886700" cy="3775382"/>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900" u="none" cap="none" strike="noStrike">
                <a:solidFill>
                  <a:srgbClr val="2B5FF3"/>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1" i="0" sz="900" u="none" cap="none" strike="noStrike">
                <a:solidFill>
                  <a:srgbClr val="2B5FF3"/>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900" u="none" cap="none" strike="noStrike">
                <a:solidFill>
                  <a:srgbClr val="2B5FF3"/>
                </a:solidFill>
                <a:latin typeface="Calibri"/>
                <a:ea typeface="Calibri"/>
                <a:cs typeface="Calibri"/>
                <a:sym typeface="Calibri"/>
              </a:defRPr>
            </a:lvl1pPr>
            <a:lvl2pPr indent="0" lvl="1" marL="0" marR="0" rtl="0" algn="r">
              <a:spcBef>
                <a:spcPts val="0"/>
              </a:spcBef>
              <a:buNone/>
              <a:defRPr b="1" i="0" sz="900" u="none" cap="none" strike="noStrike">
                <a:solidFill>
                  <a:srgbClr val="2B5FF3"/>
                </a:solidFill>
                <a:latin typeface="Calibri"/>
                <a:ea typeface="Calibri"/>
                <a:cs typeface="Calibri"/>
                <a:sym typeface="Calibri"/>
              </a:defRPr>
            </a:lvl2pPr>
            <a:lvl3pPr indent="0" lvl="2" marL="0" marR="0" rtl="0" algn="r">
              <a:spcBef>
                <a:spcPts val="0"/>
              </a:spcBef>
              <a:buNone/>
              <a:defRPr b="1" i="0" sz="900" u="none" cap="none" strike="noStrike">
                <a:solidFill>
                  <a:srgbClr val="2B5FF3"/>
                </a:solidFill>
                <a:latin typeface="Calibri"/>
                <a:ea typeface="Calibri"/>
                <a:cs typeface="Calibri"/>
                <a:sym typeface="Calibri"/>
              </a:defRPr>
            </a:lvl3pPr>
            <a:lvl4pPr indent="0" lvl="3" marL="0" marR="0" rtl="0" algn="r">
              <a:spcBef>
                <a:spcPts val="0"/>
              </a:spcBef>
              <a:buNone/>
              <a:defRPr b="1" i="0" sz="900" u="none" cap="none" strike="noStrike">
                <a:solidFill>
                  <a:srgbClr val="2B5FF3"/>
                </a:solidFill>
                <a:latin typeface="Calibri"/>
                <a:ea typeface="Calibri"/>
                <a:cs typeface="Calibri"/>
                <a:sym typeface="Calibri"/>
              </a:defRPr>
            </a:lvl4pPr>
            <a:lvl5pPr indent="0" lvl="4" marL="0" marR="0" rtl="0" algn="r">
              <a:spcBef>
                <a:spcPts val="0"/>
              </a:spcBef>
              <a:buNone/>
              <a:defRPr b="1" i="0" sz="900" u="none" cap="none" strike="noStrike">
                <a:solidFill>
                  <a:srgbClr val="2B5FF3"/>
                </a:solidFill>
                <a:latin typeface="Calibri"/>
                <a:ea typeface="Calibri"/>
                <a:cs typeface="Calibri"/>
                <a:sym typeface="Calibri"/>
              </a:defRPr>
            </a:lvl5pPr>
            <a:lvl6pPr indent="0" lvl="5" marL="0" marR="0" rtl="0" algn="r">
              <a:spcBef>
                <a:spcPts val="0"/>
              </a:spcBef>
              <a:buNone/>
              <a:defRPr b="1" i="0" sz="900" u="none" cap="none" strike="noStrike">
                <a:solidFill>
                  <a:srgbClr val="2B5FF3"/>
                </a:solidFill>
                <a:latin typeface="Calibri"/>
                <a:ea typeface="Calibri"/>
                <a:cs typeface="Calibri"/>
                <a:sym typeface="Calibri"/>
              </a:defRPr>
            </a:lvl6pPr>
            <a:lvl7pPr indent="0" lvl="6" marL="0" marR="0" rtl="0" algn="r">
              <a:spcBef>
                <a:spcPts val="0"/>
              </a:spcBef>
              <a:buNone/>
              <a:defRPr b="1" i="0" sz="900" u="none" cap="none" strike="noStrike">
                <a:solidFill>
                  <a:srgbClr val="2B5FF3"/>
                </a:solidFill>
                <a:latin typeface="Calibri"/>
                <a:ea typeface="Calibri"/>
                <a:cs typeface="Calibri"/>
                <a:sym typeface="Calibri"/>
              </a:defRPr>
            </a:lvl7pPr>
            <a:lvl8pPr indent="0" lvl="7" marL="0" marR="0" rtl="0" algn="r">
              <a:spcBef>
                <a:spcPts val="0"/>
              </a:spcBef>
              <a:buNone/>
              <a:defRPr b="1" i="0" sz="900" u="none" cap="none" strike="noStrike">
                <a:solidFill>
                  <a:srgbClr val="2B5FF3"/>
                </a:solidFill>
                <a:latin typeface="Calibri"/>
                <a:ea typeface="Calibri"/>
                <a:cs typeface="Calibri"/>
                <a:sym typeface="Calibri"/>
              </a:defRPr>
            </a:lvl8pPr>
            <a:lvl9pPr indent="0" lvl="8" marL="0" marR="0" rtl="0" algn="r">
              <a:spcBef>
                <a:spcPts val="0"/>
              </a:spcBef>
              <a:buNone/>
              <a:defRPr b="1" i="0" sz="900" u="none" cap="none" strike="noStrike">
                <a:solidFill>
                  <a:srgbClr val="2B5FF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descr="Logo, company name&#10;&#10;Description automatically generated" id="56" name="Google Shape;56;p13"/>
          <p:cNvPicPr preferRelativeResize="0"/>
          <p:nvPr/>
        </p:nvPicPr>
        <p:blipFill rotWithShape="1">
          <a:blip r:embed="rId1">
            <a:alphaModFix/>
          </a:blip>
          <a:srcRect b="0" l="0" r="0" t="0"/>
          <a:stretch/>
        </p:blipFill>
        <p:spPr>
          <a:xfrm>
            <a:off x="0" y="0"/>
            <a:ext cx="628571" cy="411510"/>
          </a:xfrm>
          <a:prstGeom prst="rect">
            <a:avLst/>
          </a:prstGeom>
          <a:noFill/>
          <a:ln>
            <a:noFill/>
          </a:ln>
        </p:spPr>
      </p:pic>
      <p:pic>
        <p:nvPicPr>
          <p:cNvPr descr="A picture containing calendar&#10;&#10;Description automatically generated" id="57" name="Google Shape;57;p13"/>
          <p:cNvPicPr preferRelativeResize="0"/>
          <p:nvPr/>
        </p:nvPicPr>
        <p:blipFill rotWithShape="1">
          <a:blip r:embed="rId2">
            <a:alphaModFix/>
          </a:blip>
          <a:srcRect b="0" l="0" r="0" t="0"/>
          <a:stretch/>
        </p:blipFill>
        <p:spPr>
          <a:xfrm>
            <a:off x="8607104" y="13533"/>
            <a:ext cx="520112" cy="5206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s://www.geeksforgeeks.org/python-pillow-a-fork-of-pil/" TargetMode="External"/><Relationship Id="rId4" Type="http://schemas.openxmlformats.org/officeDocument/2006/relationships/hyperlink" Target="https://www.python.org/doc/" TargetMode="External"/><Relationship Id="rId5" Type="http://schemas.openxmlformats.org/officeDocument/2006/relationships/hyperlink" Target="https://www.geeksforgeeks.org/python-gui-tkinter/" TargetMode="External"/><Relationship Id="rId6" Type="http://schemas.openxmlformats.org/officeDocument/2006/relationships/hyperlink" Target="https://www.javatpoint.com/python-pillow" TargetMode="External"/><Relationship Id="rId7" Type="http://schemas.openxmlformats.org/officeDocument/2006/relationships/hyperlink" Target="http://iosrjen.org/Papers/NSER'2012/A0280103.pdf" TargetMode="External"/><Relationship Id="rId8" Type="http://schemas.openxmlformats.org/officeDocument/2006/relationships/hyperlink" Target="http://www.gov.pe.ca/photos/original/4h_photoed.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25"/>
          <p:cNvSpPr txBox="1"/>
          <p:nvPr>
            <p:ph type="ctrTitle"/>
          </p:nvPr>
        </p:nvSpPr>
        <p:spPr>
          <a:xfrm>
            <a:off x="-1" y="1952495"/>
            <a:ext cx="9144000" cy="964413"/>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FF0000"/>
              </a:buClr>
              <a:buSzPts val="2600"/>
              <a:buFont typeface="Calibri"/>
              <a:buNone/>
            </a:pPr>
            <a:r>
              <a:rPr b="1" lang="en" sz="2600">
                <a:solidFill>
                  <a:srgbClr val="FF0000"/>
                </a:solidFill>
              </a:rPr>
              <a:t>PHOTO</a:t>
            </a:r>
            <a:r>
              <a:rPr b="1" i="1" lang="en" sz="2600">
                <a:solidFill>
                  <a:srgbClr val="FF0000"/>
                </a:solidFill>
              </a:rPr>
              <a:t> </a:t>
            </a:r>
            <a:r>
              <a:rPr b="1" lang="en" sz="2600">
                <a:solidFill>
                  <a:srgbClr val="FF0000"/>
                </a:solidFill>
              </a:rPr>
              <a:t>EDITING</a:t>
            </a:r>
            <a:br>
              <a:rPr lang="en" sz="2600">
                <a:solidFill>
                  <a:srgbClr val="FF0000"/>
                </a:solidFill>
              </a:rPr>
            </a:br>
            <a:endParaRPr sz="2600">
              <a:solidFill>
                <a:srgbClr val="FF0000"/>
              </a:solidFill>
            </a:endParaRPr>
          </a:p>
        </p:txBody>
      </p:sp>
      <p:sp>
        <p:nvSpPr>
          <p:cNvPr id="133" name="Google Shape;133;p25"/>
          <p:cNvSpPr/>
          <p:nvPr/>
        </p:nvSpPr>
        <p:spPr>
          <a:xfrm>
            <a:off x="0" y="-18551"/>
            <a:ext cx="9144000" cy="76174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2700" u="none" cap="none" strike="noStrike">
                <a:solidFill>
                  <a:srgbClr val="000066"/>
                </a:solidFill>
                <a:latin typeface="Times New Roman"/>
                <a:ea typeface="Times New Roman"/>
                <a:cs typeface="Times New Roman"/>
                <a:sym typeface="Times New Roman"/>
              </a:rPr>
              <a:t>RNS INSTITUTE OF TECHNOLOGY</a:t>
            </a:r>
            <a:endParaRPr sz="1100"/>
          </a:p>
          <a:p>
            <a:pPr indent="0" lvl="0" marL="0" marR="0" rtl="0" algn="ctr">
              <a:spcBef>
                <a:spcPts val="0"/>
              </a:spcBef>
              <a:spcAft>
                <a:spcPts val="0"/>
              </a:spcAft>
              <a:buNone/>
            </a:pPr>
            <a:r>
              <a:rPr b="1" i="0" lang="en" sz="1800" u="none" cap="none" strike="noStrike">
                <a:solidFill>
                  <a:srgbClr val="000066"/>
                </a:solidFill>
                <a:latin typeface="Times New Roman"/>
                <a:ea typeface="Times New Roman"/>
                <a:cs typeface="Times New Roman"/>
                <a:sym typeface="Times New Roman"/>
              </a:rPr>
              <a:t>BENGALURU - 98</a:t>
            </a:r>
            <a:endParaRPr b="1" i="0" sz="1800" u="none" cap="none" strike="noStrike">
              <a:solidFill>
                <a:srgbClr val="000066"/>
              </a:solidFill>
              <a:latin typeface="Times New Roman"/>
              <a:ea typeface="Times New Roman"/>
              <a:cs typeface="Times New Roman"/>
              <a:sym typeface="Times New Roman"/>
            </a:endParaRPr>
          </a:p>
        </p:txBody>
      </p:sp>
      <p:sp>
        <p:nvSpPr>
          <p:cNvPr id="134" name="Google Shape;134;p25"/>
          <p:cNvSpPr/>
          <p:nvPr/>
        </p:nvSpPr>
        <p:spPr>
          <a:xfrm>
            <a:off x="0" y="737938"/>
            <a:ext cx="9144000" cy="438581"/>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2400" u="none" cap="none" strike="noStrike">
                <a:solidFill>
                  <a:srgbClr val="C00000"/>
                </a:solidFill>
                <a:latin typeface="Times New Roman"/>
                <a:ea typeface="Times New Roman"/>
                <a:cs typeface="Times New Roman"/>
                <a:sym typeface="Times New Roman"/>
              </a:rPr>
              <a:t>DEPARTMENT OF COMPUTER SCIENCE &amp; ENGINEERING</a:t>
            </a:r>
            <a:endParaRPr sz="1100"/>
          </a:p>
        </p:txBody>
      </p:sp>
      <p:sp>
        <p:nvSpPr>
          <p:cNvPr id="135" name="Google Shape;135;p25"/>
          <p:cNvSpPr/>
          <p:nvPr/>
        </p:nvSpPr>
        <p:spPr>
          <a:xfrm>
            <a:off x="2033718" y="1339445"/>
            <a:ext cx="5076564" cy="3462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800" u="none" cap="none" strike="noStrike">
                <a:solidFill>
                  <a:srgbClr val="002060"/>
                </a:solidFill>
                <a:latin typeface="Times New Roman"/>
                <a:ea typeface="Times New Roman"/>
                <a:cs typeface="Times New Roman"/>
                <a:sym typeface="Times New Roman"/>
              </a:rPr>
              <a:t>Presentation on Internship</a:t>
            </a:r>
            <a:endParaRPr sz="1100"/>
          </a:p>
        </p:txBody>
      </p:sp>
      <p:sp>
        <p:nvSpPr>
          <p:cNvPr id="136" name="Google Shape;136;p25"/>
          <p:cNvSpPr txBox="1"/>
          <p:nvPr/>
        </p:nvSpPr>
        <p:spPr>
          <a:xfrm>
            <a:off x="3375395" y="2916907"/>
            <a:ext cx="2393207" cy="4847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 sz="1400" u="none" cap="none" strike="noStrike">
                <a:solidFill>
                  <a:schemeClr val="dk1"/>
                </a:solidFill>
                <a:latin typeface="Calibri"/>
                <a:ea typeface="Calibri"/>
                <a:cs typeface="Calibri"/>
                <a:sym typeface="Calibri"/>
              </a:rPr>
              <a:t>ANUSHA - 1RN19CS017</a:t>
            </a:r>
            <a:endParaRPr sz="1100"/>
          </a:p>
          <a:p>
            <a:pPr indent="0" lvl="0" marL="0" marR="0" rtl="0" algn="ctr">
              <a:spcBef>
                <a:spcPts val="0"/>
              </a:spcBef>
              <a:spcAft>
                <a:spcPts val="0"/>
              </a:spcAft>
              <a:buNone/>
            </a:pPr>
            <a:r>
              <a:rPr b="0" i="0" lang="en" sz="1400" u="none" cap="none" strike="noStrike">
                <a:solidFill>
                  <a:schemeClr val="dk1"/>
                </a:solidFill>
                <a:latin typeface="Calibri"/>
                <a:ea typeface="Calibri"/>
                <a:cs typeface="Calibri"/>
                <a:sym typeface="Calibri"/>
              </a:rPr>
              <a:t>NIRALI D BAFNA - 1RN19CS088</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628650" y="273844"/>
            <a:ext cx="7886700" cy="520500"/>
          </a:xfrm>
          <a:prstGeom prst="rect">
            <a:avLst/>
          </a:prstGeom>
        </p:spPr>
        <p:txBody>
          <a:bodyPr anchorCtr="0" anchor="t" bIns="34275" lIns="68575" spcFirstLastPara="1" rIns="68575" wrap="square" tIns="34275">
            <a:normAutofit fontScale="90000"/>
          </a:bodyPr>
          <a:lstStyle/>
          <a:p>
            <a:pPr indent="0" lvl="0" marL="0" rtl="0" algn="ctr">
              <a:spcBef>
                <a:spcPts val="0"/>
              </a:spcBef>
              <a:spcAft>
                <a:spcPts val="0"/>
              </a:spcAft>
              <a:buClr>
                <a:srgbClr val="2F5496"/>
              </a:buClr>
              <a:buSzPct val="100000"/>
              <a:buFont typeface="Times New Roman"/>
              <a:buNone/>
            </a:pPr>
            <a:r>
              <a:rPr lang="en" sz="2400">
                <a:solidFill>
                  <a:srgbClr val="2F5496"/>
                </a:solidFill>
                <a:latin typeface="Times New Roman"/>
                <a:ea typeface="Times New Roman"/>
                <a:cs typeface="Times New Roman"/>
                <a:sym typeface="Times New Roman"/>
              </a:rPr>
              <a:t>IMPLEMENTATION</a:t>
            </a:r>
            <a:endParaRPr sz="2400" u="sng">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24" name="Google Shape;224;p34"/>
          <p:cNvSpPr txBox="1"/>
          <p:nvPr>
            <p:ph idx="1" type="body"/>
          </p:nvPr>
        </p:nvSpPr>
        <p:spPr>
          <a:xfrm>
            <a:off x="628650" y="794349"/>
            <a:ext cx="7886700" cy="413100"/>
          </a:xfrm>
          <a:prstGeom prst="rect">
            <a:avLst/>
          </a:prstGeom>
        </p:spPr>
        <p:txBody>
          <a:bodyPr anchorCtr="0" anchor="t" bIns="34275" lIns="68575" spcFirstLastPara="1" rIns="68575" wrap="square" tIns="34275">
            <a:normAutofit/>
          </a:bodyPr>
          <a:lstStyle/>
          <a:p>
            <a:pPr indent="-266700" lvl="0" marL="266700" rtl="0" algn="l">
              <a:lnSpc>
                <a:spcPct val="150000"/>
              </a:lnSpc>
              <a:spcBef>
                <a:spcPts val="0"/>
              </a:spcBef>
              <a:spcAft>
                <a:spcPts val="0"/>
              </a:spcAft>
              <a:buSzPts val="1600"/>
              <a:buFont typeface="Noto Sans Symbols"/>
              <a:buChar char="❖"/>
            </a:pPr>
            <a:r>
              <a:rPr b="1" lang="en" sz="1600">
                <a:latin typeface="Times New Roman"/>
                <a:ea typeface="Times New Roman"/>
                <a:cs typeface="Times New Roman"/>
                <a:sym typeface="Times New Roman"/>
              </a:rPr>
              <a:t>FUNCTIONS</a:t>
            </a:r>
            <a:endParaRPr/>
          </a:p>
        </p:txBody>
      </p:sp>
      <p:sp>
        <p:nvSpPr>
          <p:cNvPr id="225" name="Google Shape;225;p34"/>
          <p:cNvSpPr txBox="1"/>
          <p:nvPr/>
        </p:nvSpPr>
        <p:spPr>
          <a:xfrm>
            <a:off x="877625" y="1023750"/>
            <a:ext cx="51333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def brightness(event):</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    global img_path, img2, img3</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    for m in range(0, v2.get()+1):</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            img = Image.open(img_path)</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            img.thumbnail((350, 350))</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            imgg = ImageEnhance.Brightness(img)</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            img2 = imgg.enhance(m)</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            img3 = ImageTk.PhotoImage(img2)</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            canvas2.create_image(225, 225, image=img3)</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            canvas2.image=img3</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p:txBody>
      </p:sp>
      <p:sp>
        <p:nvSpPr>
          <p:cNvPr id="226" name="Google Shape;226;p34"/>
          <p:cNvSpPr txBox="1"/>
          <p:nvPr/>
        </p:nvSpPr>
        <p:spPr>
          <a:xfrm>
            <a:off x="4623025" y="794350"/>
            <a:ext cx="4816800" cy="431100"/>
          </a:xfrm>
          <a:prstGeom prst="rect">
            <a:avLst/>
          </a:prstGeom>
          <a:noFill/>
          <a:ln>
            <a:noFill/>
          </a:ln>
        </p:spPr>
        <p:txBody>
          <a:bodyPr anchorCtr="0" anchor="t" bIns="91425" lIns="91425" spcFirstLastPara="1" rIns="91425" wrap="square" tIns="91425">
            <a:spAutoFit/>
          </a:bodyPr>
          <a:lstStyle/>
          <a:p>
            <a:pPr indent="-266700" lvl="0" marL="266700" rtl="0" algn="l">
              <a:lnSpc>
                <a:spcPct val="150000"/>
              </a:lnSpc>
              <a:spcBef>
                <a:spcPts val="0"/>
              </a:spcBef>
              <a:spcAft>
                <a:spcPts val="0"/>
              </a:spcAft>
              <a:buClr>
                <a:schemeClr val="dk1"/>
              </a:buClr>
              <a:buSzPts val="1600"/>
              <a:buFont typeface="Noto Sans Symbols"/>
              <a:buChar char="❖"/>
            </a:pPr>
            <a:r>
              <a:rPr b="1" lang="en" sz="1600">
                <a:solidFill>
                  <a:schemeClr val="dk1"/>
                </a:solidFill>
                <a:latin typeface="Times New Roman"/>
                <a:ea typeface="Times New Roman"/>
                <a:cs typeface="Times New Roman"/>
                <a:sym typeface="Times New Roman"/>
              </a:rPr>
              <a:t>SELECTING AN IMAGE</a:t>
            </a:r>
            <a:endParaRPr>
              <a:latin typeface="Calibri"/>
              <a:ea typeface="Calibri"/>
              <a:cs typeface="Calibri"/>
              <a:sym typeface="Calibri"/>
            </a:endParaRPr>
          </a:p>
        </p:txBody>
      </p:sp>
      <p:sp>
        <p:nvSpPr>
          <p:cNvPr id="227" name="Google Shape;227;p34"/>
          <p:cNvSpPr txBox="1"/>
          <p:nvPr/>
        </p:nvSpPr>
        <p:spPr>
          <a:xfrm>
            <a:off x="4959775" y="1225450"/>
            <a:ext cx="460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img_path = filedialog.askopenfilename(initialdir=os.getcwd()) </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img = Image.open(img_path)</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
        <p:nvSpPr>
          <p:cNvPr id="228" name="Google Shape;228;p34"/>
          <p:cNvSpPr txBox="1"/>
          <p:nvPr/>
        </p:nvSpPr>
        <p:spPr>
          <a:xfrm>
            <a:off x="571425" y="3122400"/>
            <a:ext cx="3847500" cy="431100"/>
          </a:xfrm>
          <a:prstGeom prst="rect">
            <a:avLst/>
          </a:prstGeom>
          <a:noFill/>
          <a:ln>
            <a:noFill/>
          </a:ln>
        </p:spPr>
        <p:txBody>
          <a:bodyPr anchorCtr="0" anchor="t" bIns="91425" lIns="91425" spcFirstLastPara="1" rIns="91425" wrap="square" tIns="91425">
            <a:spAutoFit/>
          </a:bodyPr>
          <a:lstStyle/>
          <a:p>
            <a:pPr indent="-266700" lvl="0" marL="266700" rtl="0" algn="l">
              <a:lnSpc>
                <a:spcPct val="150000"/>
              </a:lnSpc>
              <a:spcBef>
                <a:spcPts val="0"/>
              </a:spcBef>
              <a:spcAft>
                <a:spcPts val="0"/>
              </a:spcAft>
              <a:buClr>
                <a:schemeClr val="dk1"/>
              </a:buClr>
              <a:buSzPts val="1600"/>
              <a:buFont typeface="Noto Sans Symbols"/>
              <a:buChar char="❖"/>
            </a:pPr>
            <a:r>
              <a:rPr b="1" lang="en" sz="1600">
                <a:solidFill>
                  <a:schemeClr val="dk1"/>
                </a:solidFill>
                <a:latin typeface="Times New Roman"/>
                <a:ea typeface="Times New Roman"/>
                <a:cs typeface="Times New Roman"/>
                <a:sym typeface="Times New Roman"/>
              </a:rPr>
              <a:t>SAVING </a:t>
            </a:r>
            <a:r>
              <a:rPr b="1" lang="en" sz="1600">
                <a:solidFill>
                  <a:schemeClr val="dk1"/>
                </a:solidFill>
                <a:latin typeface="Times New Roman"/>
                <a:ea typeface="Times New Roman"/>
                <a:cs typeface="Times New Roman"/>
                <a:sym typeface="Times New Roman"/>
              </a:rPr>
              <a:t>AN IMAGE</a:t>
            </a:r>
            <a:endParaRPr>
              <a:latin typeface="Calibri"/>
              <a:ea typeface="Calibri"/>
              <a:cs typeface="Calibri"/>
              <a:sym typeface="Calibri"/>
            </a:endParaRPr>
          </a:p>
        </p:txBody>
      </p:sp>
      <p:sp>
        <p:nvSpPr>
          <p:cNvPr id="229" name="Google Shape;229;p34"/>
          <p:cNvSpPr txBox="1"/>
          <p:nvPr/>
        </p:nvSpPr>
        <p:spPr>
          <a:xfrm>
            <a:off x="877625" y="3489975"/>
            <a:ext cx="43578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ext = img_path.split(".")[-1]</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file=asksaveasfilename(defaultextension =f".{ext}",filetypes=[("All Files","."),("PNG file",".png"),("jpg file",".jpg")])</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if file: </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if canvas2.image==img1:</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imgg.save(file)</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p:txBody>
      </p:sp>
      <p:sp>
        <p:nvSpPr>
          <p:cNvPr id="230" name="Google Shape;230;p34"/>
          <p:cNvSpPr txBox="1"/>
          <p:nvPr>
            <p:ph idx="10" type="dt"/>
          </p:nvPr>
        </p:nvSpPr>
        <p:spPr>
          <a:xfrm>
            <a:off x="628650" y="4767263"/>
            <a:ext cx="24003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 Semester, Department of CSE, RNSIT</a:t>
            </a:r>
            <a:endParaRPr/>
          </a:p>
        </p:txBody>
      </p:sp>
      <p:sp>
        <p:nvSpPr>
          <p:cNvPr id="231" name="Google Shape;231;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232" name="Google Shape;232;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628650" y="164193"/>
            <a:ext cx="7886700" cy="520621"/>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2F5496"/>
              </a:buClr>
              <a:buSzPts val="2400"/>
              <a:buFont typeface="Times New Roman"/>
              <a:buNone/>
            </a:pPr>
            <a:r>
              <a:rPr b="1" lang="en" sz="2400">
                <a:solidFill>
                  <a:srgbClr val="2F5496"/>
                </a:solidFill>
                <a:latin typeface="Times New Roman"/>
                <a:ea typeface="Times New Roman"/>
                <a:cs typeface="Times New Roman"/>
                <a:sym typeface="Times New Roman"/>
              </a:rPr>
              <a:t>RESULTS</a:t>
            </a:r>
            <a:br>
              <a:rPr b="1" lang="en" sz="2400" u="sng">
                <a:solidFill>
                  <a:srgbClr val="3F3F3F"/>
                </a:solidFill>
                <a:latin typeface="Times New Roman"/>
                <a:ea typeface="Times New Roman"/>
                <a:cs typeface="Times New Roman"/>
                <a:sym typeface="Times New Roman"/>
              </a:rPr>
            </a:br>
            <a:endParaRPr b="1" sz="2400" u="sng">
              <a:solidFill>
                <a:srgbClr val="3F3F3F"/>
              </a:solidFill>
              <a:latin typeface="Times New Roman"/>
              <a:ea typeface="Times New Roman"/>
              <a:cs typeface="Times New Roman"/>
              <a:sym typeface="Times New Roman"/>
            </a:endParaRPr>
          </a:p>
        </p:txBody>
      </p:sp>
      <p:sp>
        <p:nvSpPr>
          <p:cNvPr id="239" name="Google Shape;239;p35"/>
          <p:cNvSpPr txBox="1"/>
          <p:nvPr>
            <p:ph idx="1" type="body"/>
          </p:nvPr>
        </p:nvSpPr>
        <p:spPr>
          <a:xfrm>
            <a:off x="628650" y="893174"/>
            <a:ext cx="7886700" cy="3775382"/>
          </a:xfrm>
          <a:prstGeom prst="rect">
            <a:avLst/>
          </a:prstGeom>
          <a:noFill/>
          <a:ln>
            <a:noFill/>
          </a:ln>
        </p:spPr>
        <p:txBody>
          <a:bodyPr anchorCtr="0" anchor="t" bIns="34275" lIns="68575" spcFirstLastPara="1" rIns="68575" wrap="square" tIns="34275">
            <a:normAutofit/>
          </a:bodyPr>
          <a:lstStyle/>
          <a:p>
            <a:pPr indent="-38100" lvl="0" marL="177800" rtl="0" algn="l">
              <a:lnSpc>
                <a:spcPct val="150000"/>
              </a:lnSpc>
              <a:spcBef>
                <a:spcPts val="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p:txBody>
      </p:sp>
      <p:sp>
        <p:nvSpPr>
          <p:cNvPr id="240" name="Google Shape;240;p35"/>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 Semester, Department of CSE, RNSIT</a:t>
            </a:r>
            <a:endParaRPr/>
          </a:p>
        </p:txBody>
      </p:sp>
      <p:sp>
        <p:nvSpPr>
          <p:cNvPr id="241" name="Google Shape;241;p3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242" name="Google Shape;242;p3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43" name="Google Shape;243;p35"/>
          <p:cNvPicPr preferRelativeResize="0"/>
          <p:nvPr/>
        </p:nvPicPr>
        <p:blipFill>
          <a:blip r:embed="rId3">
            <a:alphaModFix/>
          </a:blip>
          <a:stretch>
            <a:fillRect/>
          </a:stretch>
        </p:blipFill>
        <p:spPr>
          <a:xfrm>
            <a:off x="1316525" y="588575"/>
            <a:ext cx="6778185" cy="407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628650" y="164193"/>
            <a:ext cx="7886700" cy="520621"/>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2F5496"/>
              </a:buClr>
              <a:buSzPts val="2400"/>
              <a:buFont typeface="Times New Roman"/>
              <a:buNone/>
            </a:pPr>
            <a:r>
              <a:rPr b="1" lang="en" sz="2400">
                <a:solidFill>
                  <a:srgbClr val="2F5496"/>
                </a:solidFill>
                <a:latin typeface="Times New Roman"/>
                <a:ea typeface="Times New Roman"/>
                <a:cs typeface="Times New Roman"/>
                <a:sym typeface="Times New Roman"/>
              </a:rPr>
              <a:t>RESULTS</a:t>
            </a:r>
            <a:br>
              <a:rPr b="1" lang="en" sz="2400" u="sng">
                <a:solidFill>
                  <a:srgbClr val="3F3F3F"/>
                </a:solidFill>
                <a:latin typeface="Times New Roman"/>
                <a:ea typeface="Times New Roman"/>
                <a:cs typeface="Times New Roman"/>
                <a:sym typeface="Times New Roman"/>
              </a:rPr>
            </a:br>
            <a:endParaRPr b="1" sz="2400" u="sng">
              <a:solidFill>
                <a:srgbClr val="3F3F3F"/>
              </a:solidFill>
              <a:latin typeface="Times New Roman"/>
              <a:ea typeface="Times New Roman"/>
              <a:cs typeface="Times New Roman"/>
              <a:sym typeface="Times New Roman"/>
            </a:endParaRPr>
          </a:p>
        </p:txBody>
      </p:sp>
      <p:sp>
        <p:nvSpPr>
          <p:cNvPr id="250" name="Google Shape;250;p36"/>
          <p:cNvSpPr txBox="1"/>
          <p:nvPr>
            <p:ph idx="1" type="body"/>
          </p:nvPr>
        </p:nvSpPr>
        <p:spPr>
          <a:xfrm>
            <a:off x="628650" y="893174"/>
            <a:ext cx="7886700" cy="3775382"/>
          </a:xfrm>
          <a:prstGeom prst="rect">
            <a:avLst/>
          </a:prstGeom>
          <a:noFill/>
          <a:ln>
            <a:noFill/>
          </a:ln>
        </p:spPr>
        <p:txBody>
          <a:bodyPr anchorCtr="0" anchor="t" bIns="34275" lIns="68575" spcFirstLastPara="1" rIns="68575" wrap="square" tIns="34275">
            <a:normAutofit/>
          </a:bodyPr>
          <a:lstStyle/>
          <a:p>
            <a:pPr indent="-38100" lvl="0" marL="177800" rtl="0" algn="l">
              <a:lnSpc>
                <a:spcPct val="150000"/>
              </a:lnSpc>
              <a:spcBef>
                <a:spcPts val="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p:txBody>
      </p:sp>
      <p:sp>
        <p:nvSpPr>
          <p:cNvPr id="251" name="Google Shape;251;p36"/>
          <p:cNvSpPr txBox="1"/>
          <p:nvPr>
            <p:ph idx="10" type="dt"/>
          </p:nvPr>
        </p:nvSpPr>
        <p:spPr>
          <a:xfrm>
            <a:off x="628650" y="4767263"/>
            <a:ext cx="24003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 Semester, Department of CSE, RNSIT</a:t>
            </a:r>
            <a:endParaRPr/>
          </a:p>
        </p:txBody>
      </p:sp>
      <p:sp>
        <p:nvSpPr>
          <p:cNvPr id="252" name="Google Shape;252;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253" name="Google Shape;253;p36"/>
          <p:cNvSpPr txBox="1"/>
          <p:nvPr/>
        </p:nvSpPr>
        <p:spPr>
          <a:xfrm>
            <a:off x="359532" y="783522"/>
            <a:ext cx="8424936" cy="3885033"/>
          </a:xfrm>
          <a:prstGeom prst="rect">
            <a:avLst/>
          </a:prstGeom>
          <a:noFill/>
          <a:ln>
            <a:noFill/>
          </a:ln>
        </p:spPr>
        <p:txBody>
          <a:bodyPr anchorCtr="0" anchor="t" bIns="34275" lIns="68575" spcFirstLastPara="1" rIns="68575" wrap="square" tIns="34275">
            <a:normAutofit/>
          </a:bodyPr>
          <a:lstStyle/>
          <a:p>
            <a:pPr indent="0" lvl="0" marL="0" marR="0" rtl="0" algn="l">
              <a:lnSpc>
                <a:spcPct val="150000"/>
              </a:lnSpc>
              <a:spcBef>
                <a:spcPts val="0"/>
              </a:spcBef>
              <a:spcAft>
                <a:spcPts val="0"/>
              </a:spcAft>
              <a:buClr>
                <a:schemeClr val="dk1"/>
              </a:buClr>
              <a:buSzPts val="1400"/>
              <a:buFont typeface="Arial"/>
              <a:buNone/>
            </a:pPr>
            <a:r>
              <a:t/>
            </a:r>
            <a:endParaRPr b="1" sz="1400">
              <a:solidFill>
                <a:srgbClr val="3F3F3F"/>
              </a:solidFill>
              <a:latin typeface="Times New Roman"/>
              <a:ea typeface="Times New Roman"/>
              <a:cs typeface="Times New Roman"/>
              <a:sym typeface="Times New Roman"/>
            </a:endParaRPr>
          </a:p>
        </p:txBody>
      </p:sp>
      <p:sp>
        <p:nvSpPr>
          <p:cNvPr id="254" name="Google Shape;254;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55" name="Google Shape;255;p36"/>
          <p:cNvPicPr preferRelativeResize="0"/>
          <p:nvPr/>
        </p:nvPicPr>
        <p:blipFill>
          <a:blip r:embed="rId3">
            <a:alphaModFix/>
          </a:blip>
          <a:stretch>
            <a:fillRect/>
          </a:stretch>
        </p:blipFill>
        <p:spPr>
          <a:xfrm>
            <a:off x="1150250" y="621700"/>
            <a:ext cx="6701526" cy="4046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628650" y="273844"/>
            <a:ext cx="7886700" cy="520500"/>
          </a:xfrm>
          <a:prstGeom prst="rect">
            <a:avLst/>
          </a:prstGeom>
        </p:spPr>
        <p:txBody>
          <a:bodyPr anchorCtr="0" anchor="t" bIns="34275" lIns="68575" spcFirstLastPara="1" rIns="68575" wrap="square" tIns="34275">
            <a:normAutofit fontScale="90000"/>
          </a:bodyPr>
          <a:lstStyle/>
          <a:p>
            <a:pPr indent="0" lvl="0" marL="0" rtl="0" algn="ctr">
              <a:spcBef>
                <a:spcPts val="0"/>
              </a:spcBef>
              <a:spcAft>
                <a:spcPts val="0"/>
              </a:spcAft>
              <a:buClr>
                <a:srgbClr val="2F5496"/>
              </a:buClr>
              <a:buSzPct val="100000"/>
              <a:buFont typeface="Times New Roman"/>
              <a:buNone/>
            </a:pPr>
            <a:r>
              <a:rPr lang="en" sz="2400">
                <a:solidFill>
                  <a:srgbClr val="2F5496"/>
                </a:solidFill>
                <a:latin typeface="Times New Roman"/>
                <a:ea typeface="Times New Roman"/>
                <a:cs typeface="Times New Roman"/>
                <a:sym typeface="Times New Roman"/>
              </a:rPr>
              <a:t>RESULTS</a:t>
            </a:r>
            <a:endParaRPr/>
          </a:p>
        </p:txBody>
      </p:sp>
      <p:pic>
        <p:nvPicPr>
          <p:cNvPr id="261" name="Google Shape;261;p37"/>
          <p:cNvPicPr preferRelativeResize="0"/>
          <p:nvPr/>
        </p:nvPicPr>
        <p:blipFill>
          <a:blip r:embed="rId3">
            <a:alphaModFix/>
          </a:blip>
          <a:stretch>
            <a:fillRect/>
          </a:stretch>
        </p:blipFill>
        <p:spPr>
          <a:xfrm>
            <a:off x="1294523" y="709450"/>
            <a:ext cx="6747952" cy="4057826"/>
          </a:xfrm>
          <a:prstGeom prst="rect">
            <a:avLst/>
          </a:prstGeom>
          <a:noFill/>
          <a:ln>
            <a:noFill/>
          </a:ln>
        </p:spPr>
      </p:pic>
      <p:sp>
        <p:nvSpPr>
          <p:cNvPr id="262" name="Google Shape;262;p37"/>
          <p:cNvSpPr txBox="1"/>
          <p:nvPr>
            <p:ph idx="10" type="dt"/>
          </p:nvPr>
        </p:nvSpPr>
        <p:spPr>
          <a:xfrm>
            <a:off x="628650" y="4767263"/>
            <a:ext cx="24003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 Semester, Department of CSE, RNSIT</a:t>
            </a:r>
            <a:endParaRPr/>
          </a:p>
        </p:txBody>
      </p:sp>
      <p:sp>
        <p:nvSpPr>
          <p:cNvPr id="263" name="Google Shape;263;p3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264" name="Google Shape;264;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1771650" y="143612"/>
            <a:ext cx="5600700" cy="535797"/>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2F5496"/>
              </a:buClr>
              <a:buSzPts val="2400"/>
              <a:buFont typeface="Times New Roman"/>
              <a:buNone/>
            </a:pPr>
            <a:r>
              <a:rPr b="1" lang="en" sz="2400">
                <a:solidFill>
                  <a:srgbClr val="2F5496"/>
                </a:solidFill>
                <a:latin typeface="Times New Roman"/>
                <a:ea typeface="Times New Roman"/>
                <a:cs typeface="Times New Roman"/>
                <a:sym typeface="Times New Roman"/>
              </a:rPr>
              <a:t>CONCLUSIONS</a:t>
            </a:r>
            <a:endParaRPr sz="2400">
              <a:solidFill>
                <a:srgbClr val="2F5496"/>
              </a:solidFill>
              <a:latin typeface="Times New Roman"/>
              <a:ea typeface="Times New Roman"/>
              <a:cs typeface="Times New Roman"/>
              <a:sym typeface="Times New Roman"/>
            </a:endParaRPr>
          </a:p>
        </p:txBody>
      </p:sp>
      <p:sp>
        <p:nvSpPr>
          <p:cNvPr id="271" name="Google Shape;271;p38"/>
          <p:cNvSpPr txBox="1"/>
          <p:nvPr>
            <p:ph idx="1" type="body"/>
          </p:nvPr>
        </p:nvSpPr>
        <p:spPr>
          <a:xfrm>
            <a:off x="629562" y="708543"/>
            <a:ext cx="7830870" cy="3969441"/>
          </a:xfrm>
          <a:prstGeom prst="rect">
            <a:avLst/>
          </a:prstGeom>
          <a:noFill/>
          <a:ln>
            <a:noFill/>
          </a:ln>
        </p:spPr>
        <p:txBody>
          <a:bodyPr anchorCtr="0" anchor="t" bIns="34275" lIns="68575" spcFirstLastPara="1" rIns="68575" wrap="square" tIns="34275">
            <a:normAutofit/>
          </a:bodyPr>
          <a:lstStyle/>
          <a:p>
            <a:pPr indent="-177800" lvl="0" marL="177800" rtl="0" algn="l">
              <a:lnSpc>
                <a:spcPct val="150000"/>
              </a:lnSpc>
              <a:spcBef>
                <a:spcPts val="800"/>
              </a:spcBef>
              <a:spcAft>
                <a:spcPts val="0"/>
              </a:spcAft>
              <a:buClr>
                <a:schemeClr val="dk1"/>
              </a:buClr>
              <a:buSzPts val="1400"/>
              <a:buChar char="•"/>
            </a:pPr>
            <a:r>
              <a:rPr lang="en" sz="1400">
                <a:latin typeface="Times New Roman"/>
                <a:ea typeface="Times New Roman"/>
                <a:cs typeface="Times New Roman"/>
                <a:sym typeface="Times New Roman"/>
              </a:rPr>
              <a:t>With photo editing software, we can reveal the true potential of photos. It allows us to manipulate pictures, bringing colors to life, </a:t>
            </a:r>
            <a:r>
              <a:rPr lang="en" sz="1400">
                <a:latin typeface="Times New Roman"/>
                <a:ea typeface="Times New Roman"/>
                <a:cs typeface="Times New Roman"/>
                <a:sym typeface="Times New Roman"/>
              </a:rPr>
              <a:t>making</a:t>
            </a:r>
            <a:r>
              <a:rPr lang="en" sz="1400">
                <a:latin typeface="Times New Roman"/>
                <a:ea typeface="Times New Roman"/>
                <a:cs typeface="Times New Roman"/>
                <a:sym typeface="Times New Roman"/>
              </a:rPr>
              <a:t> focus much sharper.</a:t>
            </a:r>
            <a:endParaRPr sz="1400">
              <a:latin typeface="Times New Roman"/>
              <a:ea typeface="Times New Roman"/>
              <a:cs typeface="Times New Roman"/>
              <a:sym typeface="Times New Roman"/>
            </a:endParaRPr>
          </a:p>
          <a:p>
            <a:pPr indent="-177800" lvl="0" marL="177800" rtl="0" algn="l">
              <a:lnSpc>
                <a:spcPct val="150000"/>
              </a:lnSpc>
              <a:spcBef>
                <a:spcPts val="800"/>
              </a:spcBef>
              <a:spcAft>
                <a:spcPts val="0"/>
              </a:spcAft>
              <a:buSzPts val="1400"/>
              <a:buFont typeface="Times New Roman"/>
              <a:buChar char="•"/>
            </a:pPr>
            <a:r>
              <a:rPr lang="en" sz="1400">
                <a:latin typeface="Times New Roman"/>
                <a:ea typeface="Times New Roman"/>
                <a:cs typeface="Times New Roman"/>
                <a:sym typeface="Times New Roman"/>
              </a:rPr>
              <a:t>We can easily lighten darker photos by changing the brightness level.</a:t>
            </a:r>
            <a:endParaRPr sz="1400">
              <a:latin typeface="Times New Roman"/>
              <a:ea typeface="Times New Roman"/>
              <a:cs typeface="Times New Roman"/>
              <a:sym typeface="Times New Roman"/>
            </a:endParaRPr>
          </a:p>
          <a:p>
            <a:pPr indent="-177800" lvl="0" marL="177800" rtl="0" algn="l">
              <a:lnSpc>
                <a:spcPct val="150000"/>
              </a:lnSpc>
              <a:spcBef>
                <a:spcPts val="800"/>
              </a:spcBef>
              <a:spcAft>
                <a:spcPts val="0"/>
              </a:spcAft>
              <a:buSzPts val="1400"/>
              <a:buFont typeface="Times New Roman"/>
              <a:buChar char="•"/>
            </a:pPr>
            <a:r>
              <a:rPr lang="en" sz="1400">
                <a:latin typeface="Times New Roman"/>
                <a:ea typeface="Times New Roman"/>
                <a:cs typeface="Times New Roman"/>
                <a:sym typeface="Times New Roman"/>
              </a:rPr>
              <a:t>We can produce artistic effects on an image using various filters.</a:t>
            </a:r>
            <a:endParaRPr sz="1400">
              <a:latin typeface="Times New Roman"/>
              <a:ea typeface="Times New Roman"/>
              <a:cs typeface="Times New Roman"/>
              <a:sym typeface="Times New Roman"/>
            </a:endParaRPr>
          </a:p>
          <a:p>
            <a:pPr indent="-177800" lvl="0" marL="177800" rtl="0" algn="l">
              <a:lnSpc>
                <a:spcPct val="150000"/>
              </a:lnSpc>
              <a:spcBef>
                <a:spcPts val="800"/>
              </a:spcBef>
              <a:spcAft>
                <a:spcPts val="0"/>
              </a:spcAft>
              <a:buSzPts val="1400"/>
              <a:buFont typeface="Times New Roman"/>
              <a:buChar char="•"/>
            </a:pPr>
            <a:r>
              <a:rPr lang="en" sz="1400">
                <a:latin typeface="Times New Roman"/>
                <a:ea typeface="Times New Roman"/>
                <a:cs typeface="Times New Roman"/>
                <a:sym typeface="Times New Roman"/>
              </a:rPr>
              <a:t>We can create a point of focus that draws the eye in using ‘blur’ effect.</a:t>
            </a:r>
            <a:endParaRPr sz="1400">
              <a:latin typeface="Times New Roman"/>
              <a:ea typeface="Times New Roman"/>
              <a:cs typeface="Times New Roman"/>
              <a:sym typeface="Times New Roman"/>
            </a:endParaRPr>
          </a:p>
          <a:p>
            <a:pPr indent="-177800" lvl="0" marL="177800" rtl="0" algn="l">
              <a:lnSpc>
                <a:spcPct val="150000"/>
              </a:lnSpc>
              <a:spcBef>
                <a:spcPts val="800"/>
              </a:spcBef>
              <a:spcAft>
                <a:spcPts val="0"/>
              </a:spcAft>
              <a:buSzPts val="1400"/>
              <a:buFont typeface="Times New Roman"/>
              <a:buChar char="•"/>
            </a:pPr>
            <a:r>
              <a:rPr lang="en" sz="1400">
                <a:latin typeface="Times New Roman"/>
                <a:ea typeface="Times New Roman"/>
                <a:cs typeface="Times New Roman"/>
                <a:sym typeface="Times New Roman"/>
              </a:rPr>
              <a:t>So all we need is a digital camera, a computer and a photo editing software.</a:t>
            </a:r>
            <a:endParaRPr sz="1400">
              <a:latin typeface="Times New Roman"/>
              <a:ea typeface="Times New Roman"/>
              <a:cs typeface="Times New Roman"/>
              <a:sym typeface="Times New Roman"/>
            </a:endParaRPr>
          </a:p>
        </p:txBody>
      </p:sp>
      <p:sp>
        <p:nvSpPr>
          <p:cNvPr id="272" name="Google Shape;272;p38"/>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 Semester, Department of CSE, RNSIT</a:t>
            </a:r>
            <a:endParaRPr/>
          </a:p>
        </p:txBody>
      </p:sp>
      <p:sp>
        <p:nvSpPr>
          <p:cNvPr id="273" name="Google Shape;273;p3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274" name="Google Shape;274;p3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628650" y="273844"/>
            <a:ext cx="7886700" cy="520622"/>
          </a:xfrm>
          <a:prstGeom prst="rect">
            <a:avLst/>
          </a:prstGeom>
          <a:no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rgbClr val="002060"/>
              </a:buClr>
              <a:buSzPct val="100000"/>
              <a:buFont typeface="Times New Roman"/>
              <a:buNone/>
            </a:pPr>
            <a:r>
              <a:rPr lang="en">
                <a:latin typeface="Times New Roman"/>
                <a:ea typeface="Times New Roman"/>
                <a:cs typeface="Times New Roman"/>
                <a:sym typeface="Times New Roman"/>
              </a:rPr>
              <a:t>LIMITATIONS</a:t>
            </a:r>
            <a:endParaRPr>
              <a:latin typeface="Times New Roman"/>
              <a:ea typeface="Times New Roman"/>
              <a:cs typeface="Times New Roman"/>
              <a:sym typeface="Times New Roman"/>
            </a:endParaRPr>
          </a:p>
        </p:txBody>
      </p:sp>
      <p:sp>
        <p:nvSpPr>
          <p:cNvPr id="280" name="Google Shape;280;p39"/>
          <p:cNvSpPr txBox="1"/>
          <p:nvPr>
            <p:ph idx="1" type="body"/>
          </p:nvPr>
        </p:nvSpPr>
        <p:spPr>
          <a:xfrm>
            <a:off x="628650" y="893174"/>
            <a:ext cx="7886700" cy="3775382"/>
          </a:xfrm>
          <a:prstGeom prst="rect">
            <a:avLst/>
          </a:prstGeom>
          <a:noFill/>
          <a:ln>
            <a:noFill/>
          </a:ln>
        </p:spPr>
        <p:txBody>
          <a:bodyPr anchorCtr="0" anchor="t" bIns="34275" lIns="68575" spcFirstLastPara="1" rIns="68575" wrap="square" tIns="34275">
            <a:normAutofit/>
          </a:bodyPr>
          <a:lstStyle/>
          <a:p>
            <a:pPr indent="-177800" lvl="0" marL="177800" rtl="0" algn="just">
              <a:lnSpc>
                <a:spcPct val="150000"/>
              </a:lnSpc>
              <a:spcBef>
                <a:spcPts val="800"/>
              </a:spcBef>
              <a:spcAft>
                <a:spcPts val="0"/>
              </a:spcAft>
              <a:buClr>
                <a:schemeClr val="dk1"/>
              </a:buClr>
              <a:buSzPts val="1400"/>
              <a:buChar char="•"/>
            </a:pPr>
            <a:r>
              <a:rPr lang="en" sz="1400">
                <a:latin typeface="Times New Roman"/>
                <a:ea typeface="Times New Roman"/>
                <a:cs typeface="Times New Roman"/>
                <a:sym typeface="Times New Roman"/>
              </a:rPr>
              <a:t>The user can apply only one filter at a time.</a:t>
            </a:r>
            <a:endParaRPr sz="1400">
              <a:latin typeface="Times New Roman"/>
              <a:ea typeface="Times New Roman"/>
              <a:cs typeface="Times New Roman"/>
              <a:sym typeface="Times New Roman"/>
            </a:endParaRPr>
          </a:p>
        </p:txBody>
      </p:sp>
      <p:sp>
        <p:nvSpPr>
          <p:cNvPr id="281" name="Google Shape;281;p39"/>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 Semester, Department of CSE, RNSIT</a:t>
            </a:r>
            <a:endParaRPr/>
          </a:p>
        </p:txBody>
      </p:sp>
      <p:sp>
        <p:nvSpPr>
          <p:cNvPr id="282" name="Google Shape;282;p3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283" name="Google Shape;283;p3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1771650" y="102394"/>
            <a:ext cx="5600700" cy="535797"/>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2F5496"/>
              </a:buClr>
              <a:buSzPts val="2400"/>
              <a:buFont typeface="Times New Roman"/>
              <a:buNone/>
            </a:pPr>
            <a:r>
              <a:rPr b="1" lang="en" sz="2400">
                <a:solidFill>
                  <a:srgbClr val="2F5496"/>
                </a:solidFill>
                <a:latin typeface="Times New Roman"/>
                <a:ea typeface="Times New Roman"/>
                <a:cs typeface="Times New Roman"/>
                <a:sym typeface="Times New Roman"/>
              </a:rPr>
              <a:t>FUTURE ENHANCEMENTS</a:t>
            </a:r>
            <a:endParaRPr sz="2400">
              <a:solidFill>
                <a:srgbClr val="2F5496"/>
              </a:solidFill>
              <a:latin typeface="Times New Roman"/>
              <a:ea typeface="Times New Roman"/>
              <a:cs typeface="Times New Roman"/>
              <a:sym typeface="Times New Roman"/>
            </a:endParaRPr>
          </a:p>
        </p:txBody>
      </p:sp>
      <p:sp>
        <p:nvSpPr>
          <p:cNvPr id="290" name="Google Shape;290;p40"/>
          <p:cNvSpPr txBox="1"/>
          <p:nvPr>
            <p:ph idx="1" type="body"/>
          </p:nvPr>
        </p:nvSpPr>
        <p:spPr>
          <a:xfrm>
            <a:off x="296422" y="708543"/>
            <a:ext cx="8488046" cy="3969441"/>
          </a:xfrm>
          <a:prstGeom prst="rect">
            <a:avLst/>
          </a:prstGeom>
          <a:noFill/>
          <a:ln>
            <a:noFill/>
          </a:ln>
        </p:spPr>
        <p:txBody>
          <a:bodyPr anchorCtr="0" anchor="t" bIns="34275" lIns="68575" spcFirstLastPara="1" rIns="68575" wrap="square" tIns="34275">
            <a:normAutofit/>
          </a:bodyPr>
          <a:lstStyle/>
          <a:p>
            <a:pPr indent="-177800" lvl="0" marL="177800" rtl="0" algn="l">
              <a:lnSpc>
                <a:spcPct val="150000"/>
              </a:lnSpc>
              <a:spcBef>
                <a:spcPts val="0"/>
              </a:spcBef>
              <a:spcAft>
                <a:spcPts val="0"/>
              </a:spcAft>
              <a:buClr>
                <a:schemeClr val="dk1"/>
              </a:buClr>
              <a:buSzPts val="1400"/>
              <a:buChar char="•"/>
            </a:pPr>
            <a:r>
              <a:rPr lang="en" sz="1400">
                <a:latin typeface="Times New Roman"/>
                <a:ea typeface="Times New Roman"/>
                <a:cs typeface="Times New Roman"/>
                <a:sym typeface="Times New Roman"/>
              </a:rPr>
              <a:t>To circumvent aforementioned issue, we can allow the users to apply multiple filters on the same image.</a:t>
            </a:r>
            <a:endParaRPr sz="1400">
              <a:latin typeface="Times New Roman"/>
              <a:ea typeface="Times New Roman"/>
              <a:cs typeface="Times New Roman"/>
              <a:sym typeface="Times New Roman"/>
            </a:endParaRPr>
          </a:p>
          <a:p>
            <a:pPr indent="-177800" lvl="0" marL="1778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We can also implement cropping of an image, doodling on an image, and an undo operation.</a:t>
            </a:r>
            <a:endParaRPr sz="1400">
              <a:latin typeface="Times New Roman"/>
              <a:ea typeface="Times New Roman"/>
              <a:cs typeface="Times New Roman"/>
              <a:sym typeface="Times New Roman"/>
            </a:endParaRPr>
          </a:p>
        </p:txBody>
      </p:sp>
      <p:sp>
        <p:nvSpPr>
          <p:cNvPr id="291" name="Google Shape;291;p40"/>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 Semester, Department of CSE, RNSIT</a:t>
            </a:r>
            <a:endParaRPr/>
          </a:p>
        </p:txBody>
      </p:sp>
      <p:sp>
        <p:nvSpPr>
          <p:cNvPr id="292" name="Google Shape;292;p4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293" name="Google Shape;293;p4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idx="1" type="body"/>
          </p:nvPr>
        </p:nvSpPr>
        <p:spPr>
          <a:xfrm>
            <a:off x="737574" y="102394"/>
            <a:ext cx="7777776" cy="4664869"/>
          </a:xfrm>
          <a:prstGeom prst="rect">
            <a:avLst/>
          </a:prstGeom>
          <a:noFill/>
          <a:ln>
            <a:noFill/>
          </a:ln>
        </p:spPr>
        <p:txBody>
          <a:bodyPr anchorCtr="0" anchor="t" bIns="34275" lIns="68575" spcFirstLastPara="1" rIns="68575" wrap="square" tIns="34275">
            <a:normAutofit/>
          </a:bodyPr>
          <a:lstStyle/>
          <a:p>
            <a:pPr indent="-177800" lvl="0" marL="177800" rtl="0" algn="ctr">
              <a:lnSpc>
                <a:spcPct val="90000"/>
              </a:lnSpc>
              <a:spcBef>
                <a:spcPts val="0"/>
              </a:spcBef>
              <a:spcAft>
                <a:spcPts val="0"/>
              </a:spcAft>
              <a:buClr>
                <a:srgbClr val="2F5496"/>
              </a:buClr>
              <a:buSzPts val="2400"/>
              <a:buNone/>
            </a:pPr>
            <a:r>
              <a:rPr b="1" lang="en" sz="2400">
                <a:solidFill>
                  <a:srgbClr val="2F5496"/>
                </a:solidFill>
                <a:latin typeface="Times New Roman"/>
                <a:ea typeface="Times New Roman"/>
                <a:cs typeface="Times New Roman"/>
                <a:sym typeface="Times New Roman"/>
              </a:rPr>
              <a:t>REFERENCES</a:t>
            </a:r>
            <a:endParaRPr/>
          </a:p>
          <a:p>
            <a:pPr indent="-177800" lvl="0" marL="177800" rtl="0" algn="l">
              <a:lnSpc>
                <a:spcPct val="90000"/>
              </a:lnSpc>
              <a:spcBef>
                <a:spcPts val="800"/>
              </a:spcBef>
              <a:spcAft>
                <a:spcPts val="0"/>
              </a:spcAft>
              <a:buClr>
                <a:srgbClr val="3F3F3F"/>
              </a:buClr>
              <a:buSzPts val="1400"/>
              <a:buNone/>
            </a:pPr>
            <a:r>
              <a:rPr lang="en" sz="1400">
                <a:solidFill>
                  <a:srgbClr val="3F3F3F"/>
                </a:solidFill>
              </a:rPr>
              <a:t> </a:t>
            </a:r>
            <a:endParaRPr/>
          </a:p>
          <a:p>
            <a:pPr indent="0" lvl="0" marL="0" rtl="0" algn="just">
              <a:lnSpc>
                <a:spcPct val="150000"/>
              </a:lnSpc>
              <a:spcBef>
                <a:spcPts val="800"/>
              </a:spcBef>
              <a:spcAft>
                <a:spcPts val="0"/>
              </a:spcAft>
              <a:buClr>
                <a:srgbClr val="3F3F3F"/>
              </a:buClr>
              <a:buSzPts val="1300"/>
              <a:buNone/>
            </a:pPr>
            <a:r>
              <a:t/>
            </a:r>
            <a:endParaRPr sz="1500">
              <a:solidFill>
                <a:srgbClr val="3F3F3F"/>
              </a:solidFill>
              <a:latin typeface="Times New Roman"/>
              <a:ea typeface="Times New Roman"/>
              <a:cs typeface="Times New Roman"/>
              <a:sym typeface="Times New Roman"/>
            </a:endParaRPr>
          </a:p>
        </p:txBody>
      </p:sp>
      <p:sp>
        <p:nvSpPr>
          <p:cNvPr id="299" name="Google Shape;299;p41"/>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 Semester, Department of CSE, RNSIT</a:t>
            </a:r>
            <a:endParaRPr/>
          </a:p>
        </p:txBody>
      </p:sp>
      <p:sp>
        <p:nvSpPr>
          <p:cNvPr id="300" name="Google Shape;300;p4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301" name="Google Shape;301;p4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02" name="Google Shape;302;p41"/>
          <p:cNvSpPr txBox="1"/>
          <p:nvPr/>
        </p:nvSpPr>
        <p:spPr>
          <a:xfrm>
            <a:off x="632725" y="755200"/>
            <a:ext cx="78825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3"/>
              </a:rPr>
              <a:t>https://www.geeksforgeeks.org/python-pillow-a-fork-of-pil/</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4"/>
              </a:rPr>
              <a:t>https://www.python.org/doc/</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5"/>
              </a:rPr>
              <a:t>https://www.geeksforgeeks.org/python-gui-tkinter/</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6"/>
              </a:rPr>
              <a:t>https://www.javatpoint.com/python-pillow</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7"/>
              </a:rPr>
              <a:t>http://iosrjen.org/Papers/NSER'2012/A0280103.pdf</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8"/>
              </a:rPr>
              <a:t>http://www.gov.pe.ca/photos/original/4h_photoed.pdf</a:t>
            </a:r>
            <a:endParaRPr>
              <a:latin typeface="Calibri"/>
              <a:ea typeface="Calibri"/>
              <a:cs typeface="Calibri"/>
              <a:sym typeface="Calibri"/>
            </a:endParaRPr>
          </a:p>
          <a:p>
            <a:pPr indent="0" lvl="0" marL="457200" rtl="0" algn="l">
              <a:lnSpc>
                <a:spcPct val="150000"/>
              </a:lnSpc>
              <a:spcBef>
                <a:spcPts val="0"/>
              </a:spcBef>
              <a:spcAft>
                <a:spcPts val="0"/>
              </a:spcAft>
              <a:buNone/>
            </a:pPr>
            <a:r>
              <a:t/>
            </a:r>
            <a:endParaRPr>
              <a:latin typeface="Calibri"/>
              <a:ea typeface="Calibri"/>
              <a:cs typeface="Calibri"/>
              <a:sym typeface="Calibri"/>
            </a:endParaRPr>
          </a:p>
          <a:p>
            <a:pPr indent="0" lvl="0" marL="0" rtl="0" algn="l">
              <a:lnSpc>
                <a:spcPct val="150000"/>
              </a:lnSpc>
              <a:spcBef>
                <a:spcPts val="0"/>
              </a:spcBef>
              <a:spcAft>
                <a:spcPts val="0"/>
              </a:spcAft>
              <a:buNone/>
            </a:pPr>
            <a:r>
              <a:t/>
            </a:r>
            <a:endParaRPr>
              <a:latin typeface="Calibri"/>
              <a:ea typeface="Calibri"/>
              <a:cs typeface="Calibri"/>
              <a:sym typeface="Calibri"/>
            </a:endParaRPr>
          </a:p>
          <a:p>
            <a:pPr indent="0" lvl="0" marL="457200" rtl="0" algn="l">
              <a:lnSpc>
                <a:spcPct val="150000"/>
              </a:lnSpc>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type="title"/>
          </p:nvPr>
        </p:nvSpPr>
        <p:spPr>
          <a:xfrm>
            <a:off x="1979712" y="1843914"/>
            <a:ext cx="4914900" cy="565818"/>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000066"/>
              </a:buClr>
              <a:buSzPts val="3600"/>
              <a:buFont typeface="Calibri"/>
              <a:buNone/>
            </a:pPr>
            <a:r>
              <a:rPr b="1" lang="en" sz="3600">
                <a:solidFill>
                  <a:srgbClr val="000066"/>
                </a:solidFill>
              </a:rPr>
              <a:t>THANK YOU</a:t>
            </a:r>
            <a:endParaRPr/>
          </a:p>
        </p:txBody>
      </p:sp>
      <p:sp>
        <p:nvSpPr>
          <p:cNvPr id="308" name="Google Shape;308;p42"/>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 Semester, Department of CSE, RNSIT</a:t>
            </a:r>
            <a:endParaRPr/>
          </a:p>
        </p:txBody>
      </p:sp>
      <p:sp>
        <p:nvSpPr>
          <p:cNvPr id="309" name="Google Shape;309;p4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310" name="Google Shape;310;p4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3"/>
          <p:cNvSpPr txBox="1"/>
          <p:nvPr>
            <p:ph type="title"/>
          </p:nvPr>
        </p:nvSpPr>
        <p:spPr>
          <a:xfrm>
            <a:off x="2087724" y="1599642"/>
            <a:ext cx="4821138" cy="74295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000066"/>
              </a:buClr>
              <a:buSzPts val="3600"/>
              <a:buFont typeface="Calibri"/>
              <a:buNone/>
            </a:pPr>
            <a:r>
              <a:rPr b="1" lang="en" sz="3600">
                <a:solidFill>
                  <a:srgbClr val="000066"/>
                </a:solidFill>
              </a:rPr>
              <a:t>Question and Answer</a:t>
            </a:r>
            <a:endParaRPr/>
          </a:p>
        </p:txBody>
      </p:sp>
      <p:sp>
        <p:nvSpPr>
          <p:cNvPr id="316" name="Google Shape;316;p43"/>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 Semester, Department of CSE, RNSIT</a:t>
            </a:r>
            <a:endParaRPr/>
          </a:p>
        </p:txBody>
      </p:sp>
      <p:sp>
        <p:nvSpPr>
          <p:cNvPr id="317" name="Google Shape;317;p4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318" name="Google Shape;318;p4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1464447" y="40314"/>
            <a:ext cx="5600700" cy="85725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2F5496"/>
              </a:buClr>
              <a:buSzPts val="2400"/>
              <a:buFont typeface="Times New Roman"/>
              <a:buNone/>
            </a:pPr>
            <a:r>
              <a:rPr b="1" lang="en" sz="2400">
                <a:solidFill>
                  <a:srgbClr val="2F5496"/>
                </a:solidFill>
                <a:latin typeface="Times New Roman"/>
                <a:ea typeface="Times New Roman"/>
                <a:cs typeface="Times New Roman"/>
                <a:sym typeface="Times New Roman"/>
              </a:rPr>
              <a:t>AGENDA</a:t>
            </a:r>
            <a:endParaRPr/>
          </a:p>
        </p:txBody>
      </p:sp>
      <p:sp>
        <p:nvSpPr>
          <p:cNvPr id="142" name="Google Shape;142;p26"/>
          <p:cNvSpPr txBox="1"/>
          <p:nvPr>
            <p:ph idx="1" type="body"/>
          </p:nvPr>
        </p:nvSpPr>
        <p:spPr>
          <a:xfrm>
            <a:off x="1614488" y="1113589"/>
            <a:ext cx="5915025" cy="3519134"/>
          </a:xfrm>
          <a:prstGeom prst="rect">
            <a:avLst/>
          </a:prstGeom>
          <a:noFill/>
          <a:ln>
            <a:noFill/>
          </a:ln>
        </p:spPr>
        <p:txBody>
          <a:bodyPr anchorCtr="0" anchor="t" bIns="34275" lIns="68575" spcFirstLastPara="1" rIns="68575" wrap="square" tIns="34275">
            <a:normAutofit fontScale="92500" lnSpcReduction="20000"/>
          </a:bodyPr>
          <a:lstStyle/>
          <a:p>
            <a:pPr indent="-275748" lvl="0" marL="266700" rtl="0" algn="l">
              <a:lnSpc>
                <a:spcPct val="90000"/>
              </a:lnSpc>
              <a:spcBef>
                <a:spcPts val="0"/>
              </a:spcBef>
              <a:spcAft>
                <a:spcPts val="0"/>
              </a:spcAft>
              <a:buClr>
                <a:schemeClr val="dk1"/>
              </a:buClr>
              <a:buSzPct val="100000"/>
              <a:buFont typeface="Noto Sans Symbols"/>
              <a:buChar char="❑"/>
            </a:pPr>
            <a:r>
              <a:rPr lang="en">
                <a:latin typeface="Times New Roman"/>
                <a:ea typeface="Times New Roman"/>
                <a:cs typeface="Times New Roman"/>
                <a:sym typeface="Times New Roman"/>
              </a:rPr>
              <a:t>Abstract</a:t>
            </a:r>
            <a:endParaRPr/>
          </a:p>
          <a:p>
            <a:pPr indent="-275748" lvl="0" marL="266700" rtl="0" algn="l">
              <a:lnSpc>
                <a:spcPct val="90000"/>
              </a:lnSpc>
              <a:spcBef>
                <a:spcPts val="800"/>
              </a:spcBef>
              <a:spcAft>
                <a:spcPts val="0"/>
              </a:spcAft>
              <a:buClr>
                <a:schemeClr val="dk1"/>
              </a:buClr>
              <a:buSzPct val="100000"/>
              <a:buFont typeface="Noto Sans Symbols"/>
              <a:buChar char="❑"/>
            </a:pPr>
            <a:r>
              <a:rPr lang="en">
                <a:latin typeface="Times New Roman"/>
                <a:ea typeface="Times New Roman"/>
                <a:cs typeface="Times New Roman"/>
                <a:sym typeface="Times New Roman"/>
              </a:rPr>
              <a:t>About the Company</a:t>
            </a:r>
            <a:endParaRPr/>
          </a:p>
          <a:p>
            <a:pPr indent="-275748" lvl="0" marL="266700" rtl="0" algn="l">
              <a:lnSpc>
                <a:spcPct val="90000"/>
              </a:lnSpc>
              <a:spcBef>
                <a:spcPts val="800"/>
              </a:spcBef>
              <a:spcAft>
                <a:spcPts val="0"/>
              </a:spcAft>
              <a:buClr>
                <a:schemeClr val="dk1"/>
              </a:buClr>
              <a:buSzPct val="100000"/>
              <a:buFont typeface="Noto Sans Symbols"/>
              <a:buChar char="❑"/>
            </a:pPr>
            <a:r>
              <a:rPr lang="en">
                <a:latin typeface="Times New Roman"/>
                <a:ea typeface="Times New Roman"/>
                <a:cs typeface="Times New Roman"/>
                <a:sym typeface="Times New Roman"/>
              </a:rPr>
              <a:t>Introduction</a:t>
            </a:r>
            <a:endParaRPr/>
          </a:p>
          <a:p>
            <a:pPr indent="-275748" lvl="0" marL="266700" rtl="0" algn="l">
              <a:lnSpc>
                <a:spcPct val="90000"/>
              </a:lnSpc>
              <a:spcBef>
                <a:spcPts val="800"/>
              </a:spcBef>
              <a:spcAft>
                <a:spcPts val="0"/>
              </a:spcAft>
              <a:buClr>
                <a:schemeClr val="dk1"/>
              </a:buClr>
              <a:buSzPct val="100000"/>
              <a:buFont typeface="Noto Sans Symbols"/>
              <a:buChar char="❑"/>
            </a:pPr>
            <a:r>
              <a:rPr lang="en">
                <a:latin typeface="Times New Roman"/>
                <a:ea typeface="Times New Roman"/>
                <a:cs typeface="Times New Roman"/>
                <a:sym typeface="Times New Roman"/>
              </a:rPr>
              <a:t>Requirements</a:t>
            </a:r>
            <a:endParaRPr/>
          </a:p>
          <a:p>
            <a:pPr indent="-275748" lvl="0" marL="266700" rtl="0" algn="l">
              <a:lnSpc>
                <a:spcPct val="90000"/>
              </a:lnSpc>
              <a:spcBef>
                <a:spcPts val="800"/>
              </a:spcBef>
              <a:spcAft>
                <a:spcPts val="0"/>
              </a:spcAft>
              <a:buClr>
                <a:schemeClr val="dk1"/>
              </a:buClr>
              <a:buSzPct val="100000"/>
              <a:buFont typeface="Noto Sans Symbols"/>
              <a:buChar char="❑"/>
            </a:pPr>
            <a:r>
              <a:rPr lang="en">
                <a:latin typeface="Times New Roman"/>
                <a:ea typeface="Times New Roman"/>
                <a:cs typeface="Times New Roman"/>
                <a:sym typeface="Times New Roman"/>
              </a:rPr>
              <a:t>Detailed </a:t>
            </a:r>
            <a:r>
              <a:rPr lang="en">
                <a:latin typeface="Times New Roman"/>
                <a:ea typeface="Times New Roman"/>
                <a:cs typeface="Times New Roman"/>
                <a:sym typeface="Times New Roman"/>
              </a:rPr>
              <a:t>System Design</a:t>
            </a:r>
            <a:endParaRPr/>
          </a:p>
          <a:p>
            <a:pPr indent="-275748" lvl="0" marL="266700" rtl="0" algn="l">
              <a:lnSpc>
                <a:spcPct val="90000"/>
              </a:lnSpc>
              <a:spcBef>
                <a:spcPts val="800"/>
              </a:spcBef>
              <a:spcAft>
                <a:spcPts val="0"/>
              </a:spcAft>
              <a:buClr>
                <a:schemeClr val="dk1"/>
              </a:buClr>
              <a:buSzPct val="100000"/>
              <a:buFont typeface="Noto Sans Symbols"/>
              <a:buChar char="❑"/>
            </a:pPr>
            <a:r>
              <a:rPr lang="en">
                <a:latin typeface="Times New Roman"/>
                <a:ea typeface="Times New Roman"/>
                <a:cs typeface="Times New Roman"/>
                <a:sym typeface="Times New Roman"/>
              </a:rPr>
              <a:t>Implementation</a:t>
            </a:r>
            <a:endParaRPr/>
          </a:p>
          <a:p>
            <a:pPr indent="-275748" lvl="0" marL="266700" rtl="0" algn="l">
              <a:lnSpc>
                <a:spcPct val="90000"/>
              </a:lnSpc>
              <a:spcBef>
                <a:spcPts val="800"/>
              </a:spcBef>
              <a:spcAft>
                <a:spcPts val="0"/>
              </a:spcAft>
              <a:buClr>
                <a:schemeClr val="dk1"/>
              </a:buClr>
              <a:buSzPct val="100000"/>
              <a:buFont typeface="Noto Sans Symbols"/>
              <a:buChar char="❑"/>
            </a:pPr>
            <a:r>
              <a:rPr lang="en">
                <a:latin typeface="Times New Roman"/>
                <a:ea typeface="Times New Roman"/>
                <a:cs typeface="Times New Roman"/>
                <a:sym typeface="Times New Roman"/>
              </a:rPr>
              <a:t>Results</a:t>
            </a:r>
            <a:endParaRPr/>
          </a:p>
          <a:p>
            <a:pPr indent="-275748" lvl="0" marL="266700" rtl="0" algn="l">
              <a:lnSpc>
                <a:spcPct val="90000"/>
              </a:lnSpc>
              <a:spcBef>
                <a:spcPts val="800"/>
              </a:spcBef>
              <a:spcAft>
                <a:spcPts val="0"/>
              </a:spcAft>
              <a:buClr>
                <a:schemeClr val="dk1"/>
              </a:buClr>
              <a:buSzPct val="100000"/>
              <a:buFont typeface="Noto Sans Symbols"/>
              <a:buChar char="❑"/>
            </a:pPr>
            <a:r>
              <a:rPr lang="en">
                <a:latin typeface="Times New Roman"/>
                <a:ea typeface="Times New Roman"/>
                <a:cs typeface="Times New Roman"/>
                <a:sym typeface="Times New Roman"/>
              </a:rPr>
              <a:t>Conclusion and Future Enhancements</a:t>
            </a:r>
            <a:endParaRPr/>
          </a:p>
          <a:p>
            <a:pPr indent="-275748" lvl="0" marL="266700" rtl="0" algn="l">
              <a:lnSpc>
                <a:spcPct val="90000"/>
              </a:lnSpc>
              <a:spcBef>
                <a:spcPts val="800"/>
              </a:spcBef>
              <a:spcAft>
                <a:spcPts val="0"/>
              </a:spcAft>
              <a:buClr>
                <a:schemeClr val="dk1"/>
              </a:buClr>
              <a:buSzPct val="100000"/>
              <a:buFont typeface="Noto Sans Symbols"/>
              <a:buChar char="❑"/>
            </a:pPr>
            <a:r>
              <a:rPr lang="en">
                <a:latin typeface="Times New Roman"/>
                <a:ea typeface="Times New Roman"/>
                <a:cs typeface="Times New Roman"/>
                <a:sym typeface="Times New Roman"/>
              </a:rPr>
              <a:t>References</a:t>
            </a:r>
            <a:endParaRPr/>
          </a:p>
          <a:p>
            <a:pPr indent="-275748" lvl="0" marL="266700" rtl="0" algn="l">
              <a:lnSpc>
                <a:spcPct val="90000"/>
              </a:lnSpc>
              <a:spcBef>
                <a:spcPts val="800"/>
              </a:spcBef>
              <a:spcAft>
                <a:spcPts val="0"/>
              </a:spcAft>
              <a:buClr>
                <a:schemeClr val="dk1"/>
              </a:buClr>
              <a:buSzPct val="100000"/>
              <a:buFont typeface="Noto Sans Symbols"/>
              <a:buChar char="❑"/>
            </a:pPr>
            <a:r>
              <a:rPr lang="en">
                <a:latin typeface="Times New Roman"/>
                <a:ea typeface="Times New Roman"/>
                <a:cs typeface="Times New Roman"/>
                <a:sym typeface="Times New Roman"/>
              </a:rPr>
              <a:t>Q &amp; A</a:t>
            </a:r>
            <a:endParaRPr/>
          </a:p>
          <a:p>
            <a:pPr indent="0" lvl="0" marL="0" rtl="0" algn="l">
              <a:lnSpc>
                <a:spcPct val="90000"/>
              </a:lnSpc>
              <a:spcBef>
                <a:spcPts val="800"/>
              </a:spcBef>
              <a:spcAft>
                <a:spcPts val="0"/>
              </a:spcAft>
              <a:buClr>
                <a:schemeClr val="dk1"/>
              </a:buClr>
              <a:buSzPct val="100000"/>
              <a:buNone/>
            </a:pPr>
            <a:r>
              <a:t/>
            </a:r>
            <a:endParaRPr>
              <a:solidFill>
                <a:srgbClr val="3F3F3F"/>
              </a:solidFill>
            </a:endParaRPr>
          </a:p>
        </p:txBody>
      </p:sp>
      <p:sp>
        <p:nvSpPr>
          <p:cNvPr id="143" name="Google Shape;143;p26"/>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 Semester, Department of CSE, RNSIT</a:t>
            </a:r>
            <a:endParaRPr/>
          </a:p>
        </p:txBody>
      </p:sp>
      <p:sp>
        <p:nvSpPr>
          <p:cNvPr id="144" name="Google Shape;144;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145" name="Google Shape;145;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1763688" y="195486"/>
            <a:ext cx="5600700" cy="972108"/>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2F5496"/>
              </a:buClr>
              <a:buSzPts val="2400"/>
              <a:buFont typeface="Times New Roman"/>
              <a:buNone/>
            </a:pPr>
            <a:r>
              <a:rPr b="1" lang="en" sz="2400">
                <a:solidFill>
                  <a:srgbClr val="2F5496"/>
                </a:solidFill>
                <a:latin typeface="Times New Roman"/>
                <a:ea typeface="Times New Roman"/>
                <a:cs typeface="Times New Roman"/>
                <a:sym typeface="Times New Roman"/>
              </a:rPr>
              <a:t>ABSTRACT</a:t>
            </a:r>
            <a:br>
              <a:rPr b="1" lang="en" sz="2400" u="sng">
                <a:solidFill>
                  <a:srgbClr val="2F5496"/>
                </a:solidFill>
                <a:latin typeface="Times New Roman"/>
                <a:ea typeface="Times New Roman"/>
                <a:cs typeface="Times New Roman"/>
                <a:sym typeface="Times New Roman"/>
              </a:rPr>
            </a:br>
            <a:endParaRPr b="1" sz="2400" u="sng">
              <a:solidFill>
                <a:srgbClr val="2F5496"/>
              </a:solidFill>
              <a:latin typeface="Times New Roman"/>
              <a:ea typeface="Times New Roman"/>
              <a:cs typeface="Times New Roman"/>
              <a:sym typeface="Times New Roman"/>
            </a:endParaRPr>
          </a:p>
        </p:txBody>
      </p:sp>
      <p:sp>
        <p:nvSpPr>
          <p:cNvPr id="151" name="Google Shape;151;p27"/>
          <p:cNvSpPr txBox="1"/>
          <p:nvPr>
            <p:ph idx="1" type="body"/>
          </p:nvPr>
        </p:nvSpPr>
        <p:spPr>
          <a:xfrm>
            <a:off x="953598" y="1017974"/>
            <a:ext cx="7290810" cy="3443987"/>
          </a:xfrm>
          <a:prstGeom prst="rect">
            <a:avLst/>
          </a:prstGeom>
          <a:noFill/>
          <a:ln>
            <a:noFill/>
          </a:ln>
        </p:spPr>
        <p:txBody>
          <a:bodyPr anchorCtr="0" anchor="t" bIns="34275" lIns="68575" spcFirstLastPara="1" rIns="68575" wrap="square" tIns="34275">
            <a:normAutofit/>
          </a:bodyPr>
          <a:lstStyle/>
          <a:p>
            <a:pPr indent="-177800" lvl="0" marL="177800" rtl="0" algn="just">
              <a:lnSpc>
                <a:spcPct val="150000"/>
              </a:lnSpc>
              <a:spcBef>
                <a:spcPts val="0"/>
              </a:spcBef>
              <a:spcAft>
                <a:spcPts val="0"/>
              </a:spcAft>
              <a:buClr>
                <a:schemeClr val="dk1"/>
              </a:buClr>
              <a:buSzPts val="1400"/>
              <a:buChar char="•"/>
            </a:pPr>
            <a:r>
              <a:rPr b="0" i="0" lang="en" sz="1400">
                <a:latin typeface="Times New Roman"/>
                <a:ea typeface="Times New Roman"/>
                <a:cs typeface="Times New Roman"/>
                <a:sym typeface="Times New Roman"/>
              </a:rPr>
              <a:t>As technology emerges day by day, digital images can be an indispensable source of receiving data. We encounter a lot of digital images in daily life. However, these pictures can be related to anything.</a:t>
            </a:r>
            <a:endParaRPr/>
          </a:p>
          <a:p>
            <a:pPr indent="-177800" lvl="0" marL="177800" rtl="0" algn="just">
              <a:lnSpc>
                <a:spcPct val="150000"/>
              </a:lnSpc>
              <a:spcBef>
                <a:spcPts val="800"/>
              </a:spcBef>
              <a:spcAft>
                <a:spcPts val="0"/>
              </a:spcAft>
              <a:buClr>
                <a:schemeClr val="dk1"/>
              </a:buClr>
              <a:buSzPts val="1400"/>
              <a:buChar char="•"/>
            </a:pPr>
            <a:r>
              <a:rPr b="0" i="0" lang="en" sz="1400">
                <a:latin typeface="Times New Roman"/>
                <a:ea typeface="Times New Roman"/>
                <a:cs typeface="Times New Roman"/>
                <a:sym typeface="Times New Roman"/>
              </a:rPr>
              <a:t>In the programming world, we can process digital images using various libraries or tools. </a:t>
            </a:r>
            <a:r>
              <a:rPr b="0" i="0" lang="en" sz="1400" u="none" strike="noStrike">
                <a:latin typeface="Times New Roman"/>
                <a:ea typeface="Times New Roman"/>
                <a:cs typeface="Times New Roman"/>
                <a:sym typeface="Times New Roman"/>
              </a:rPr>
              <a:t>Python</a:t>
            </a:r>
            <a:r>
              <a:rPr b="0" i="0" lang="en" sz="1400">
                <a:latin typeface="Times New Roman"/>
                <a:ea typeface="Times New Roman"/>
                <a:cs typeface="Times New Roman"/>
                <a:sym typeface="Times New Roman"/>
              </a:rPr>
              <a:t> provides many useful libraries such as </a:t>
            </a:r>
            <a:r>
              <a:rPr b="0" i="0" lang="en" sz="1400" u="none" strike="noStrike">
                <a:latin typeface="Times New Roman"/>
                <a:ea typeface="Times New Roman"/>
                <a:cs typeface="Times New Roman"/>
                <a:sym typeface="Times New Roman"/>
              </a:rPr>
              <a:t>OpenCV</a:t>
            </a:r>
            <a:r>
              <a:rPr b="0" i="0" lang="en" sz="1400">
                <a:latin typeface="Times New Roman"/>
                <a:ea typeface="Times New Roman"/>
                <a:cs typeface="Times New Roman"/>
                <a:sym typeface="Times New Roman"/>
              </a:rPr>
              <a:t>, Python Image Library (PIL), and </a:t>
            </a:r>
            <a:r>
              <a:rPr i="0" lang="en" sz="1400">
                <a:latin typeface="Times New Roman"/>
                <a:ea typeface="Times New Roman"/>
                <a:cs typeface="Times New Roman"/>
                <a:sym typeface="Times New Roman"/>
              </a:rPr>
              <a:t>Scikit-image. </a:t>
            </a:r>
            <a:endParaRPr/>
          </a:p>
          <a:p>
            <a:pPr indent="-177800" lvl="0" marL="177800" rtl="0" algn="just">
              <a:lnSpc>
                <a:spcPct val="150000"/>
              </a:lnSpc>
              <a:spcBef>
                <a:spcPts val="800"/>
              </a:spcBef>
              <a:spcAft>
                <a:spcPts val="0"/>
              </a:spcAft>
              <a:buClr>
                <a:schemeClr val="dk1"/>
              </a:buClr>
              <a:buSzPts val="1400"/>
              <a:buChar char="•"/>
            </a:pPr>
            <a:r>
              <a:rPr b="0" i="0" lang="en" sz="1400">
                <a:latin typeface="Times New Roman"/>
                <a:ea typeface="Times New Roman"/>
                <a:cs typeface="Times New Roman"/>
                <a:sym typeface="Times New Roman"/>
              </a:rPr>
              <a:t>Python Pillow module is built on top of PIL (Python Image Library). It is the essential module for image processing in Python. But it is not supported by Python 3. But, we can use this module with the Python 3.x versions as PIL. It supports the variability of images such as </a:t>
            </a:r>
            <a:r>
              <a:rPr b="0" i="0" lang="en" sz="1400" u="none" strike="noStrike">
                <a:latin typeface="Times New Roman"/>
                <a:ea typeface="Times New Roman"/>
                <a:cs typeface="Times New Roman"/>
                <a:sym typeface="Times New Roman"/>
              </a:rPr>
              <a:t>jpeg</a:t>
            </a:r>
            <a:r>
              <a:rPr b="0" i="0" lang="en" sz="1400">
                <a:latin typeface="Times New Roman"/>
                <a:ea typeface="Times New Roman"/>
                <a:cs typeface="Times New Roman"/>
                <a:sym typeface="Times New Roman"/>
              </a:rPr>
              <a:t>, </a:t>
            </a:r>
            <a:r>
              <a:rPr b="0" i="0" lang="en" sz="1400" u="none" strike="noStrike">
                <a:latin typeface="Times New Roman"/>
                <a:ea typeface="Times New Roman"/>
                <a:cs typeface="Times New Roman"/>
                <a:sym typeface="Times New Roman"/>
              </a:rPr>
              <a:t>png</a:t>
            </a:r>
            <a:r>
              <a:rPr b="0" i="0" lang="en" sz="1400">
                <a:latin typeface="Times New Roman"/>
                <a:ea typeface="Times New Roman"/>
                <a:cs typeface="Times New Roman"/>
                <a:sym typeface="Times New Roman"/>
              </a:rPr>
              <a:t>, bmp, </a:t>
            </a:r>
            <a:r>
              <a:rPr b="0" i="0" lang="en" sz="1400" u="none" strike="noStrike">
                <a:latin typeface="Times New Roman"/>
                <a:ea typeface="Times New Roman"/>
                <a:cs typeface="Times New Roman"/>
                <a:sym typeface="Times New Roman"/>
              </a:rPr>
              <a:t>gif</a:t>
            </a:r>
            <a:r>
              <a:rPr b="0" i="0" lang="en" sz="1400">
                <a:latin typeface="Times New Roman"/>
                <a:ea typeface="Times New Roman"/>
                <a:cs typeface="Times New Roman"/>
                <a:sym typeface="Times New Roman"/>
              </a:rPr>
              <a:t>, ppm, and tiff.</a:t>
            </a:r>
            <a:endParaRPr i="0" sz="1400">
              <a:latin typeface="Times New Roman"/>
              <a:ea typeface="Times New Roman"/>
              <a:cs typeface="Times New Roman"/>
              <a:sym typeface="Times New Roman"/>
            </a:endParaRPr>
          </a:p>
          <a:p>
            <a:pPr indent="-88900" lvl="0" marL="177800" rtl="0" algn="just">
              <a:lnSpc>
                <a:spcPct val="150000"/>
              </a:lnSpc>
              <a:spcBef>
                <a:spcPts val="800"/>
              </a:spcBef>
              <a:spcAft>
                <a:spcPts val="0"/>
              </a:spcAft>
              <a:buClr>
                <a:schemeClr val="dk1"/>
              </a:buClr>
              <a:buSzPts val="1400"/>
              <a:buNone/>
            </a:pPr>
            <a:r>
              <a:t/>
            </a:r>
            <a:endParaRPr sz="1400">
              <a:latin typeface="Times New Roman"/>
              <a:ea typeface="Times New Roman"/>
              <a:cs typeface="Times New Roman"/>
              <a:sym typeface="Times New Roman"/>
            </a:endParaRPr>
          </a:p>
        </p:txBody>
      </p:sp>
      <p:sp>
        <p:nvSpPr>
          <p:cNvPr id="152" name="Google Shape;152;p27"/>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 Semester, Department of CSE, RNSIT</a:t>
            </a:r>
            <a:endParaRPr/>
          </a:p>
        </p:txBody>
      </p:sp>
      <p:sp>
        <p:nvSpPr>
          <p:cNvPr id="153" name="Google Shape;153;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154" name="Google Shape;154;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1771650" y="0"/>
            <a:ext cx="5600700" cy="756084"/>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2F5496"/>
              </a:buClr>
              <a:buSzPts val="2400"/>
              <a:buFont typeface="Times New Roman"/>
              <a:buNone/>
            </a:pPr>
            <a:r>
              <a:rPr b="1" lang="en" sz="2400">
                <a:solidFill>
                  <a:srgbClr val="2F5496"/>
                </a:solidFill>
                <a:latin typeface="Times New Roman"/>
                <a:ea typeface="Times New Roman"/>
                <a:cs typeface="Times New Roman"/>
                <a:sym typeface="Times New Roman"/>
              </a:rPr>
              <a:t>ABOUT THE COMPANY</a:t>
            </a:r>
            <a:endParaRPr/>
          </a:p>
        </p:txBody>
      </p:sp>
      <p:sp>
        <p:nvSpPr>
          <p:cNvPr id="160" name="Google Shape;160;p28"/>
          <p:cNvSpPr txBox="1"/>
          <p:nvPr>
            <p:ph idx="1" type="body"/>
          </p:nvPr>
        </p:nvSpPr>
        <p:spPr>
          <a:xfrm>
            <a:off x="575556" y="685800"/>
            <a:ext cx="7992888" cy="3992184"/>
          </a:xfrm>
          <a:prstGeom prst="rect">
            <a:avLst/>
          </a:prstGeom>
          <a:noFill/>
          <a:ln>
            <a:noFill/>
          </a:ln>
        </p:spPr>
        <p:txBody>
          <a:bodyPr anchorCtr="0" anchor="t" bIns="34275" lIns="68575" spcFirstLastPara="1" rIns="68575" wrap="square" tIns="34275">
            <a:noAutofit/>
          </a:bodyPr>
          <a:lstStyle/>
          <a:p>
            <a:pPr indent="0" lvl="0" marL="0" rtl="0" algn="l">
              <a:lnSpc>
                <a:spcPct val="120000"/>
              </a:lnSpc>
              <a:spcBef>
                <a:spcPts val="0"/>
              </a:spcBef>
              <a:spcAft>
                <a:spcPts val="0"/>
              </a:spcAft>
              <a:buClr>
                <a:schemeClr val="dk1"/>
              </a:buClr>
              <a:buSzPts val="1200"/>
              <a:buNone/>
            </a:pPr>
            <a:r>
              <a:rPr b="1" lang="en" sz="1200">
                <a:latin typeface="Times New Roman"/>
                <a:ea typeface="Times New Roman"/>
                <a:cs typeface="Times New Roman"/>
                <a:sym typeface="Times New Roman"/>
              </a:rPr>
              <a:t>NASTECH – New Age Solutions &amp; Technologies</a:t>
            </a:r>
            <a:br>
              <a:rPr b="1" lang="en" sz="1200">
                <a:latin typeface="Times New Roman"/>
                <a:ea typeface="Times New Roman"/>
                <a:cs typeface="Times New Roman"/>
                <a:sym typeface="Times New Roman"/>
              </a:rPr>
            </a:br>
            <a:endParaRPr b="1" sz="1200">
              <a:latin typeface="Times New Roman"/>
              <a:ea typeface="Times New Roman"/>
              <a:cs typeface="Times New Roman"/>
              <a:sym typeface="Times New Roman"/>
            </a:endParaRPr>
          </a:p>
          <a:p>
            <a:pPr indent="-177800" lvl="0" marL="177800" rtl="0" algn="l">
              <a:lnSpc>
                <a:spcPct val="90000"/>
              </a:lnSpc>
              <a:spcBef>
                <a:spcPts val="800"/>
              </a:spcBef>
              <a:spcAft>
                <a:spcPts val="0"/>
              </a:spcAft>
              <a:buClr>
                <a:schemeClr val="dk1"/>
              </a:buClr>
              <a:buSzPts val="1200"/>
              <a:buChar char="•"/>
            </a:pPr>
            <a:r>
              <a:rPr b="1" i="1" lang="en" sz="1200">
                <a:latin typeface="Times New Roman"/>
                <a:ea typeface="Times New Roman"/>
                <a:cs typeface="Times New Roman"/>
                <a:sym typeface="Times New Roman"/>
              </a:rPr>
              <a:t>NASTECH is formed with the purpose of bridging the gap between Academia and Industry. </a:t>
            </a:r>
            <a:endParaRPr b="1" sz="1200">
              <a:latin typeface="Times New Roman"/>
              <a:ea typeface="Times New Roman"/>
              <a:cs typeface="Times New Roman"/>
              <a:sym typeface="Times New Roman"/>
            </a:endParaRPr>
          </a:p>
          <a:p>
            <a:pPr indent="-177800" lvl="0" marL="177800" rtl="0" algn="just">
              <a:lnSpc>
                <a:spcPct val="150000"/>
              </a:lnSpc>
              <a:spcBef>
                <a:spcPts val="800"/>
              </a:spcBef>
              <a:spcAft>
                <a:spcPts val="0"/>
              </a:spcAft>
              <a:buClr>
                <a:schemeClr val="dk1"/>
              </a:buClr>
              <a:buSzPts val="1400"/>
              <a:buChar char="•"/>
            </a:pPr>
            <a:r>
              <a:rPr lang="en" sz="1400">
                <a:latin typeface="Times New Roman"/>
                <a:ea typeface="Times New Roman"/>
                <a:cs typeface="Times New Roman"/>
                <a:sym typeface="Times New Roman"/>
              </a:rPr>
              <a:t>Nastech is one of the leading Global Certification and Training service providers for technical and management programs for educational institutions. </a:t>
            </a:r>
            <a:endParaRPr/>
          </a:p>
          <a:p>
            <a:pPr indent="-177800" lvl="0" marL="177800" rtl="0" algn="just">
              <a:lnSpc>
                <a:spcPct val="150000"/>
              </a:lnSpc>
              <a:spcBef>
                <a:spcPts val="800"/>
              </a:spcBef>
              <a:spcAft>
                <a:spcPts val="0"/>
              </a:spcAft>
              <a:buClr>
                <a:schemeClr val="dk1"/>
              </a:buClr>
              <a:buSzPts val="1400"/>
              <a:buChar char="•"/>
            </a:pPr>
            <a:r>
              <a:rPr lang="en" sz="1400">
                <a:latin typeface="Times New Roman"/>
                <a:ea typeface="Times New Roman"/>
                <a:cs typeface="Times New Roman"/>
                <a:sym typeface="Times New Roman"/>
              </a:rPr>
              <a:t>They collaborate with educational institutes to understand their requirements and form a strategy in consultation with all stakeholders to fulfill those by skilling , reskilling and upskilling the students and faculties on new age skills and technologies. </a:t>
            </a:r>
            <a:endParaRPr/>
          </a:p>
          <a:p>
            <a:pPr indent="-177800" lvl="0" marL="177800" rtl="0" algn="l">
              <a:lnSpc>
                <a:spcPct val="90000"/>
              </a:lnSpc>
              <a:spcBef>
                <a:spcPts val="800"/>
              </a:spcBef>
              <a:spcAft>
                <a:spcPts val="0"/>
              </a:spcAft>
              <a:buClr>
                <a:schemeClr val="dk1"/>
              </a:buClr>
              <a:buSzPts val="1400"/>
              <a:buChar char="•"/>
            </a:pPr>
            <a:r>
              <a:rPr lang="en" sz="1400">
                <a:latin typeface="Times New Roman"/>
                <a:ea typeface="Times New Roman"/>
                <a:cs typeface="Times New Roman"/>
                <a:sym typeface="Times New Roman"/>
              </a:rPr>
              <a:t>Industry and project oriented student training programs.</a:t>
            </a:r>
            <a:endParaRPr/>
          </a:p>
          <a:p>
            <a:pPr indent="-177800" lvl="0" marL="177800" rtl="0" algn="l">
              <a:lnSpc>
                <a:spcPct val="90000"/>
              </a:lnSpc>
              <a:spcBef>
                <a:spcPts val="800"/>
              </a:spcBef>
              <a:spcAft>
                <a:spcPts val="0"/>
              </a:spcAft>
              <a:buClr>
                <a:schemeClr val="dk1"/>
              </a:buClr>
              <a:buSzPts val="1400"/>
              <a:buChar char="•"/>
            </a:pPr>
            <a:r>
              <a:rPr lang="en" sz="1400">
                <a:latin typeface="Times New Roman"/>
                <a:ea typeface="Times New Roman"/>
                <a:cs typeface="Times New Roman"/>
                <a:sym typeface="Times New Roman"/>
              </a:rPr>
              <a:t>Certification programs mapped to Global Certification Exams from Microsoft/EC- Council/Google/AWS/ Adobe).</a:t>
            </a:r>
            <a:endParaRPr/>
          </a:p>
          <a:p>
            <a:pPr indent="-101600" lvl="0" marL="177800" rtl="0" algn="just">
              <a:lnSpc>
                <a:spcPct val="150000"/>
              </a:lnSpc>
              <a:spcBef>
                <a:spcPts val="800"/>
              </a:spcBef>
              <a:spcAft>
                <a:spcPts val="0"/>
              </a:spcAft>
              <a:buClr>
                <a:schemeClr val="dk1"/>
              </a:buClr>
              <a:buSzPts val="1200"/>
              <a:buNone/>
            </a:pPr>
            <a:r>
              <a:t/>
            </a:r>
            <a:endParaRPr b="1" sz="1200">
              <a:latin typeface="Times New Roman"/>
              <a:ea typeface="Times New Roman"/>
              <a:cs typeface="Times New Roman"/>
              <a:sym typeface="Times New Roman"/>
            </a:endParaRPr>
          </a:p>
          <a:p>
            <a:pPr indent="0" lvl="0" marL="0" rtl="0" algn="l">
              <a:lnSpc>
                <a:spcPct val="120000"/>
              </a:lnSpc>
              <a:spcBef>
                <a:spcPts val="800"/>
              </a:spcBef>
              <a:spcAft>
                <a:spcPts val="0"/>
              </a:spcAft>
              <a:buClr>
                <a:schemeClr val="dk1"/>
              </a:buClr>
              <a:buSzPts val="1200"/>
              <a:buNone/>
            </a:pPr>
            <a:r>
              <a:t/>
            </a:r>
            <a:endParaRPr b="1" sz="1200">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200"/>
              <a:buNone/>
            </a:pPr>
            <a:r>
              <a:t/>
            </a:r>
            <a:endParaRPr b="1" sz="1200">
              <a:solidFill>
                <a:srgbClr val="3F3F3F"/>
              </a:solidFill>
              <a:latin typeface="Times New Roman"/>
              <a:ea typeface="Times New Roman"/>
              <a:cs typeface="Times New Roman"/>
              <a:sym typeface="Times New Roman"/>
            </a:endParaRPr>
          </a:p>
          <a:p>
            <a:pPr indent="-101600" lvl="0" marL="177800" rtl="0" algn="l">
              <a:lnSpc>
                <a:spcPct val="90000"/>
              </a:lnSpc>
              <a:spcBef>
                <a:spcPts val="800"/>
              </a:spcBef>
              <a:spcAft>
                <a:spcPts val="0"/>
              </a:spcAft>
              <a:buClr>
                <a:schemeClr val="dk1"/>
              </a:buClr>
              <a:buSzPts val="1200"/>
              <a:buFont typeface="Noto Sans Symbols"/>
              <a:buNone/>
            </a:pPr>
            <a:r>
              <a:t/>
            </a:r>
            <a:endParaRPr b="1" sz="1200">
              <a:solidFill>
                <a:srgbClr val="3F3F3F"/>
              </a:solidFill>
              <a:latin typeface="Times New Roman"/>
              <a:ea typeface="Times New Roman"/>
              <a:cs typeface="Times New Roman"/>
              <a:sym typeface="Times New Roman"/>
            </a:endParaRPr>
          </a:p>
          <a:p>
            <a:pPr indent="-101600" lvl="0" marL="177800" rtl="0" algn="l">
              <a:lnSpc>
                <a:spcPct val="90000"/>
              </a:lnSpc>
              <a:spcBef>
                <a:spcPts val="800"/>
              </a:spcBef>
              <a:spcAft>
                <a:spcPts val="0"/>
              </a:spcAft>
              <a:buClr>
                <a:schemeClr val="dk1"/>
              </a:buClr>
              <a:buSzPts val="1200"/>
              <a:buFont typeface="Noto Sans Symbols"/>
              <a:buNone/>
            </a:pPr>
            <a:r>
              <a:t/>
            </a:r>
            <a:endParaRPr b="1" sz="1200">
              <a:solidFill>
                <a:srgbClr val="3F3F3F"/>
              </a:solidFill>
              <a:latin typeface="Times New Roman"/>
              <a:ea typeface="Times New Roman"/>
              <a:cs typeface="Times New Roman"/>
              <a:sym typeface="Times New Roman"/>
            </a:endParaRPr>
          </a:p>
          <a:p>
            <a:pPr indent="0" lvl="0" marL="0" rtl="0" algn="l">
              <a:lnSpc>
                <a:spcPct val="90000"/>
              </a:lnSpc>
              <a:spcBef>
                <a:spcPts val="800"/>
              </a:spcBef>
              <a:spcAft>
                <a:spcPts val="0"/>
              </a:spcAft>
              <a:buClr>
                <a:srgbClr val="3F3F3F"/>
              </a:buClr>
              <a:buSzPts val="1200"/>
              <a:buNone/>
            </a:pPr>
            <a:r>
              <a:rPr b="1" lang="en" sz="1200">
                <a:solidFill>
                  <a:srgbClr val="3F3F3F"/>
                </a:solidFill>
                <a:latin typeface="Times New Roman"/>
                <a:ea typeface="Times New Roman"/>
                <a:cs typeface="Times New Roman"/>
                <a:sym typeface="Times New Roman"/>
              </a:rPr>
              <a:t>    </a:t>
            </a:r>
            <a:endParaRPr/>
          </a:p>
          <a:p>
            <a:pPr indent="-101600" lvl="0" marL="177800" rtl="0" algn="l">
              <a:lnSpc>
                <a:spcPct val="90000"/>
              </a:lnSpc>
              <a:spcBef>
                <a:spcPts val="800"/>
              </a:spcBef>
              <a:spcAft>
                <a:spcPts val="0"/>
              </a:spcAft>
              <a:buClr>
                <a:schemeClr val="dk1"/>
              </a:buClr>
              <a:buSzPts val="1200"/>
              <a:buNone/>
            </a:pPr>
            <a:r>
              <a:t/>
            </a:r>
            <a:endParaRPr sz="1200">
              <a:latin typeface="Times New Roman"/>
              <a:ea typeface="Times New Roman"/>
              <a:cs typeface="Times New Roman"/>
              <a:sym typeface="Times New Roman"/>
            </a:endParaRPr>
          </a:p>
          <a:p>
            <a:pPr indent="-101600" lvl="0" marL="177800" rtl="0" algn="l">
              <a:lnSpc>
                <a:spcPct val="90000"/>
              </a:lnSpc>
              <a:spcBef>
                <a:spcPts val="800"/>
              </a:spcBef>
              <a:spcAft>
                <a:spcPts val="0"/>
              </a:spcAft>
              <a:buClr>
                <a:schemeClr val="dk1"/>
              </a:buClr>
              <a:buSzPts val="1200"/>
              <a:buNone/>
            </a:pPr>
            <a:r>
              <a:t/>
            </a:r>
            <a:endParaRPr sz="1200">
              <a:latin typeface="Times New Roman"/>
              <a:ea typeface="Times New Roman"/>
              <a:cs typeface="Times New Roman"/>
              <a:sym typeface="Times New Roman"/>
            </a:endParaRPr>
          </a:p>
          <a:p>
            <a:pPr indent="-101600" lvl="0" marL="177800" rtl="0" algn="l">
              <a:lnSpc>
                <a:spcPct val="90000"/>
              </a:lnSpc>
              <a:spcBef>
                <a:spcPts val="800"/>
              </a:spcBef>
              <a:spcAft>
                <a:spcPts val="0"/>
              </a:spcAft>
              <a:buClr>
                <a:schemeClr val="dk1"/>
              </a:buClr>
              <a:buSzPts val="1200"/>
              <a:buNone/>
            </a:pPr>
            <a:r>
              <a:t/>
            </a:r>
            <a:endParaRPr sz="1200">
              <a:latin typeface="Times New Roman"/>
              <a:ea typeface="Times New Roman"/>
              <a:cs typeface="Times New Roman"/>
              <a:sym typeface="Times New Roman"/>
            </a:endParaRPr>
          </a:p>
          <a:p>
            <a:pPr indent="-101600" lvl="0" marL="177800" rtl="0" algn="l">
              <a:lnSpc>
                <a:spcPct val="90000"/>
              </a:lnSpc>
              <a:spcBef>
                <a:spcPts val="800"/>
              </a:spcBef>
              <a:spcAft>
                <a:spcPts val="0"/>
              </a:spcAft>
              <a:buClr>
                <a:schemeClr val="dk1"/>
              </a:buClr>
              <a:buSzPts val="1200"/>
              <a:buNone/>
            </a:pPr>
            <a:r>
              <a:t/>
            </a:r>
            <a:endParaRPr sz="1200">
              <a:latin typeface="Times New Roman"/>
              <a:ea typeface="Times New Roman"/>
              <a:cs typeface="Times New Roman"/>
              <a:sym typeface="Times New Roman"/>
            </a:endParaRPr>
          </a:p>
          <a:p>
            <a:pPr indent="0" lvl="0" marL="0" rtl="0" algn="l">
              <a:lnSpc>
                <a:spcPct val="120000"/>
              </a:lnSpc>
              <a:spcBef>
                <a:spcPts val="800"/>
              </a:spcBef>
              <a:spcAft>
                <a:spcPts val="0"/>
              </a:spcAft>
              <a:buClr>
                <a:schemeClr val="dk1"/>
              </a:buClr>
              <a:buSzPts val="1200"/>
              <a:buNone/>
            </a:pPr>
            <a:r>
              <a:t/>
            </a:r>
            <a:endParaRPr b="1" sz="1200">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200"/>
              <a:buNone/>
            </a:pPr>
            <a:r>
              <a:t/>
            </a:r>
            <a:endParaRPr b="1" sz="1200">
              <a:solidFill>
                <a:srgbClr val="3F3F3F"/>
              </a:solidFill>
              <a:latin typeface="Times New Roman"/>
              <a:ea typeface="Times New Roman"/>
              <a:cs typeface="Times New Roman"/>
              <a:sym typeface="Times New Roman"/>
            </a:endParaRPr>
          </a:p>
          <a:p>
            <a:pPr indent="-101600" lvl="0" marL="177800" rtl="0" algn="l">
              <a:lnSpc>
                <a:spcPct val="90000"/>
              </a:lnSpc>
              <a:spcBef>
                <a:spcPts val="800"/>
              </a:spcBef>
              <a:spcAft>
                <a:spcPts val="0"/>
              </a:spcAft>
              <a:buClr>
                <a:schemeClr val="dk1"/>
              </a:buClr>
              <a:buSzPts val="1200"/>
              <a:buFont typeface="Noto Sans Symbols"/>
              <a:buNone/>
            </a:pPr>
            <a:r>
              <a:t/>
            </a:r>
            <a:endParaRPr b="1" sz="1200">
              <a:solidFill>
                <a:srgbClr val="3F3F3F"/>
              </a:solidFill>
              <a:latin typeface="Times New Roman"/>
              <a:ea typeface="Times New Roman"/>
              <a:cs typeface="Times New Roman"/>
              <a:sym typeface="Times New Roman"/>
            </a:endParaRPr>
          </a:p>
          <a:p>
            <a:pPr indent="-101600" lvl="0" marL="177800" rtl="0" algn="l">
              <a:lnSpc>
                <a:spcPct val="90000"/>
              </a:lnSpc>
              <a:spcBef>
                <a:spcPts val="800"/>
              </a:spcBef>
              <a:spcAft>
                <a:spcPts val="0"/>
              </a:spcAft>
              <a:buClr>
                <a:schemeClr val="dk1"/>
              </a:buClr>
              <a:buSzPts val="1200"/>
              <a:buFont typeface="Noto Sans Symbols"/>
              <a:buNone/>
            </a:pPr>
            <a:r>
              <a:t/>
            </a:r>
            <a:endParaRPr b="1" sz="1200">
              <a:solidFill>
                <a:srgbClr val="3F3F3F"/>
              </a:solidFill>
              <a:latin typeface="Times New Roman"/>
              <a:ea typeface="Times New Roman"/>
              <a:cs typeface="Times New Roman"/>
              <a:sym typeface="Times New Roman"/>
            </a:endParaRPr>
          </a:p>
          <a:p>
            <a:pPr indent="0" lvl="0" marL="0" rtl="0" algn="l">
              <a:lnSpc>
                <a:spcPct val="90000"/>
              </a:lnSpc>
              <a:spcBef>
                <a:spcPts val="800"/>
              </a:spcBef>
              <a:spcAft>
                <a:spcPts val="0"/>
              </a:spcAft>
              <a:buClr>
                <a:srgbClr val="3F3F3F"/>
              </a:buClr>
              <a:buSzPts val="1200"/>
              <a:buNone/>
            </a:pPr>
            <a:r>
              <a:rPr b="1" lang="en" sz="1200">
                <a:solidFill>
                  <a:srgbClr val="3F3F3F"/>
                </a:solidFill>
                <a:latin typeface="Times New Roman"/>
                <a:ea typeface="Times New Roman"/>
                <a:cs typeface="Times New Roman"/>
                <a:sym typeface="Times New Roman"/>
              </a:rPr>
              <a:t>    </a:t>
            </a:r>
            <a:endParaRPr/>
          </a:p>
          <a:p>
            <a:pPr indent="-101600" lvl="0" marL="177800" rtl="0" algn="l">
              <a:lnSpc>
                <a:spcPct val="90000"/>
              </a:lnSpc>
              <a:spcBef>
                <a:spcPts val="800"/>
              </a:spcBef>
              <a:spcAft>
                <a:spcPts val="0"/>
              </a:spcAft>
              <a:buClr>
                <a:schemeClr val="dk1"/>
              </a:buClr>
              <a:buSzPts val="1200"/>
              <a:buNone/>
            </a:pPr>
            <a:r>
              <a:t/>
            </a:r>
            <a:endParaRPr sz="1200">
              <a:latin typeface="Times New Roman"/>
              <a:ea typeface="Times New Roman"/>
              <a:cs typeface="Times New Roman"/>
              <a:sym typeface="Times New Roman"/>
            </a:endParaRPr>
          </a:p>
          <a:p>
            <a:pPr indent="-101600" lvl="0" marL="177800" rtl="0" algn="l">
              <a:lnSpc>
                <a:spcPct val="90000"/>
              </a:lnSpc>
              <a:spcBef>
                <a:spcPts val="800"/>
              </a:spcBef>
              <a:spcAft>
                <a:spcPts val="0"/>
              </a:spcAft>
              <a:buClr>
                <a:schemeClr val="dk1"/>
              </a:buClr>
              <a:buSzPts val="1200"/>
              <a:buNone/>
            </a:pPr>
            <a:r>
              <a:t/>
            </a:r>
            <a:endParaRPr sz="1200">
              <a:latin typeface="Times New Roman"/>
              <a:ea typeface="Times New Roman"/>
              <a:cs typeface="Times New Roman"/>
              <a:sym typeface="Times New Roman"/>
            </a:endParaRPr>
          </a:p>
          <a:p>
            <a:pPr indent="-101600" lvl="0" marL="177800" rtl="0" algn="l">
              <a:lnSpc>
                <a:spcPct val="90000"/>
              </a:lnSpc>
              <a:spcBef>
                <a:spcPts val="800"/>
              </a:spcBef>
              <a:spcAft>
                <a:spcPts val="0"/>
              </a:spcAft>
              <a:buClr>
                <a:schemeClr val="dk1"/>
              </a:buClr>
              <a:buSzPts val="1200"/>
              <a:buNone/>
            </a:pPr>
            <a:r>
              <a:t/>
            </a:r>
            <a:endParaRPr sz="1200">
              <a:latin typeface="Times New Roman"/>
              <a:ea typeface="Times New Roman"/>
              <a:cs typeface="Times New Roman"/>
              <a:sym typeface="Times New Roman"/>
            </a:endParaRPr>
          </a:p>
          <a:p>
            <a:pPr indent="-101600" lvl="0" marL="177800" rtl="0" algn="l">
              <a:lnSpc>
                <a:spcPct val="90000"/>
              </a:lnSpc>
              <a:spcBef>
                <a:spcPts val="800"/>
              </a:spcBef>
              <a:spcAft>
                <a:spcPts val="0"/>
              </a:spcAft>
              <a:buClr>
                <a:schemeClr val="dk1"/>
              </a:buClr>
              <a:buSzPts val="1200"/>
              <a:buNone/>
            </a:pPr>
            <a:r>
              <a:t/>
            </a:r>
            <a:endParaRPr sz="1200">
              <a:latin typeface="Times New Roman"/>
              <a:ea typeface="Times New Roman"/>
              <a:cs typeface="Times New Roman"/>
              <a:sym typeface="Times New Roman"/>
            </a:endParaRPr>
          </a:p>
        </p:txBody>
      </p:sp>
      <p:sp>
        <p:nvSpPr>
          <p:cNvPr id="161" name="Google Shape;161;p28"/>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 Semester, Department of CSE, RNSIT</a:t>
            </a:r>
            <a:endParaRPr/>
          </a:p>
        </p:txBody>
      </p:sp>
      <p:sp>
        <p:nvSpPr>
          <p:cNvPr id="162" name="Google Shape;162;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163" name="Google Shape;163;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1771650" y="0"/>
            <a:ext cx="5600700" cy="81009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2F5496"/>
              </a:buClr>
              <a:buSzPts val="2400"/>
              <a:buFont typeface="Times New Roman"/>
              <a:buNone/>
            </a:pPr>
            <a:r>
              <a:rPr b="1" lang="en" sz="2400">
                <a:solidFill>
                  <a:srgbClr val="2F5496"/>
                </a:solidFill>
                <a:latin typeface="Times New Roman"/>
                <a:ea typeface="Times New Roman"/>
                <a:cs typeface="Times New Roman"/>
                <a:sym typeface="Times New Roman"/>
              </a:rPr>
              <a:t>INTRODUCTION</a:t>
            </a:r>
            <a:br>
              <a:rPr b="1" lang="en" sz="2400" u="sng">
                <a:solidFill>
                  <a:srgbClr val="2F5496"/>
                </a:solidFill>
                <a:latin typeface="Times New Roman"/>
                <a:ea typeface="Times New Roman"/>
                <a:cs typeface="Times New Roman"/>
                <a:sym typeface="Times New Roman"/>
              </a:rPr>
            </a:br>
            <a:endParaRPr b="1" sz="2400" u="sng">
              <a:solidFill>
                <a:srgbClr val="2F5496"/>
              </a:solidFill>
              <a:latin typeface="Times New Roman"/>
              <a:ea typeface="Times New Roman"/>
              <a:cs typeface="Times New Roman"/>
              <a:sym typeface="Times New Roman"/>
            </a:endParaRPr>
          </a:p>
        </p:txBody>
      </p:sp>
      <p:sp>
        <p:nvSpPr>
          <p:cNvPr id="169" name="Google Shape;169;p29"/>
          <p:cNvSpPr txBox="1"/>
          <p:nvPr>
            <p:ph idx="1" type="body"/>
          </p:nvPr>
        </p:nvSpPr>
        <p:spPr>
          <a:xfrm>
            <a:off x="467544" y="624575"/>
            <a:ext cx="8208900" cy="3992100"/>
          </a:xfrm>
          <a:prstGeom prst="rect">
            <a:avLst/>
          </a:prstGeom>
          <a:noFill/>
          <a:ln>
            <a:noFill/>
          </a:ln>
        </p:spPr>
        <p:txBody>
          <a:bodyPr anchorCtr="0" anchor="t" bIns="34275" lIns="68575" spcFirstLastPara="1" rIns="68575" wrap="square" tIns="34275">
            <a:normAutofit fontScale="70000" lnSpcReduction="20000"/>
          </a:bodyPr>
          <a:lstStyle/>
          <a:p>
            <a:pPr indent="-178625" lvl="0" marL="177800" rtl="0" algn="just">
              <a:lnSpc>
                <a:spcPct val="150000"/>
              </a:lnSpc>
              <a:spcBef>
                <a:spcPts val="0"/>
              </a:spcBef>
              <a:spcAft>
                <a:spcPts val="0"/>
              </a:spcAft>
              <a:buClr>
                <a:schemeClr val="dk1"/>
              </a:buClr>
              <a:buSzPct val="100000"/>
              <a:buChar char="•"/>
            </a:pPr>
            <a:r>
              <a:rPr lang="en" sz="2018">
                <a:latin typeface="Times New Roman"/>
                <a:ea typeface="Times New Roman"/>
                <a:cs typeface="Times New Roman"/>
                <a:sym typeface="Times New Roman"/>
              </a:rPr>
              <a:t>Photo editing (also called post-processing) is the process, in digital photography, of making adjustments to photographs in a photo editing program.</a:t>
            </a:r>
            <a:endParaRPr sz="2018"/>
          </a:p>
          <a:p>
            <a:pPr indent="-178625" lvl="0" marL="177800" rtl="0" algn="just">
              <a:lnSpc>
                <a:spcPct val="150000"/>
              </a:lnSpc>
              <a:spcBef>
                <a:spcPts val="800"/>
              </a:spcBef>
              <a:spcAft>
                <a:spcPts val="0"/>
              </a:spcAft>
              <a:buClr>
                <a:schemeClr val="dk1"/>
              </a:buClr>
              <a:buSzPct val="100000"/>
              <a:buChar char="•"/>
            </a:pPr>
            <a:r>
              <a:rPr b="1" lang="en" sz="2018">
                <a:latin typeface="Times New Roman"/>
                <a:ea typeface="Times New Roman"/>
                <a:cs typeface="Times New Roman"/>
                <a:sym typeface="Times New Roman"/>
              </a:rPr>
              <a:t>Filter Lab </a:t>
            </a:r>
            <a:r>
              <a:rPr lang="en" sz="2018">
                <a:latin typeface="Times New Roman"/>
                <a:ea typeface="Times New Roman"/>
                <a:cs typeface="Times New Roman"/>
                <a:sym typeface="Times New Roman"/>
              </a:rPr>
              <a:t>provides an easy-to-use user interface which allows you to quickly edit images. </a:t>
            </a:r>
            <a:endParaRPr sz="2018"/>
          </a:p>
          <a:p>
            <a:pPr indent="-178625" lvl="0" marL="177800" rtl="0" algn="just">
              <a:lnSpc>
                <a:spcPct val="150000"/>
              </a:lnSpc>
              <a:spcBef>
                <a:spcPts val="800"/>
              </a:spcBef>
              <a:spcAft>
                <a:spcPts val="0"/>
              </a:spcAft>
              <a:buClr>
                <a:schemeClr val="dk1"/>
              </a:buClr>
              <a:buSzPct val="100000"/>
              <a:buChar char="•"/>
            </a:pPr>
            <a:r>
              <a:rPr lang="en" sz="2018">
                <a:latin typeface="Times New Roman"/>
                <a:ea typeface="Times New Roman"/>
                <a:cs typeface="Times New Roman"/>
                <a:sym typeface="Times New Roman"/>
              </a:rPr>
              <a:t>It allows the user to perform various operations such as color correction by using different color enhancement methods like contrast enhancing, contour, etc., Image flipping by flipping an image at horizontal or vertical axis, Image blurring, Image rotation etc.</a:t>
            </a:r>
            <a:endParaRPr sz="2018"/>
          </a:p>
          <a:p>
            <a:pPr indent="-178625" lvl="0" marL="177800" rtl="0" algn="just">
              <a:lnSpc>
                <a:spcPct val="150000"/>
              </a:lnSpc>
              <a:spcBef>
                <a:spcPts val="0"/>
              </a:spcBef>
              <a:spcAft>
                <a:spcPts val="0"/>
              </a:spcAft>
              <a:buSzPct val="100000"/>
              <a:buFont typeface="Times New Roman"/>
              <a:buChar char="•"/>
            </a:pPr>
            <a:r>
              <a:rPr lang="en" sz="2018">
                <a:latin typeface="Times New Roman"/>
                <a:ea typeface="Times New Roman"/>
                <a:cs typeface="Times New Roman"/>
                <a:sym typeface="Times New Roman"/>
              </a:rPr>
              <a:t>In </a:t>
            </a:r>
            <a:r>
              <a:rPr b="1" lang="en" sz="2018">
                <a:latin typeface="Times New Roman"/>
                <a:ea typeface="Times New Roman"/>
                <a:cs typeface="Times New Roman"/>
                <a:sym typeface="Times New Roman"/>
              </a:rPr>
              <a:t>Filter Lab</a:t>
            </a:r>
            <a:r>
              <a:rPr lang="en" sz="2018">
                <a:latin typeface="Times New Roman"/>
                <a:ea typeface="Times New Roman"/>
                <a:cs typeface="Times New Roman"/>
                <a:sym typeface="Times New Roman"/>
              </a:rPr>
              <a:t>, we have used </a:t>
            </a:r>
            <a:r>
              <a:rPr b="1" lang="en" sz="2018">
                <a:latin typeface="Times New Roman"/>
                <a:ea typeface="Times New Roman"/>
                <a:cs typeface="Times New Roman"/>
                <a:sym typeface="Times New Roman"/>
              </a:rPr>
              <a:t>Pillow(PIL) module</a:t>
            </a:r>
            <a:r>
              <a:rPr lang="en" sz="2018">
                <a:latin typeface="Times New Roman"/>
                <a:ea typeface="Times New Roman"/>
                <a:cs typeface="Times New Roman"/>
                <a:sym typeface="Times New Roman"/>
              </a:rPr>
              <a:t> to format and filter images.</a:t>
            </a:r>
            <a:endParaRPr sz="2018">
              <a:latin typeface="Times New Roman"/>
              <a:ea typeface="Times New Roman"/>
              <a:cs typeface="Times New Roman"/>
              <a:sym typeface="Times New Roman"/>
            </a:endParaRPr>
          </a:p>
          <a:p>
            <a:pPr indent="-178625" lvl="0" marL="177800" rtl="0" algn="just">
              <a:lnSpc>
                <a:spcPct val="150000"/>
              </a:lnSpc>
              <a:spcBef>
                <a:spcPts val="0"/>
              </a:spcBef>
              <a:spcAft>
                <a:spcPts val="0"/>
              </a:spcAft>
              <a:buSzPct val="100000"/>
              <a:buFont typeface="Times New Roman"/>
              <a:buChar char="•"/>
            </a:pPr>
            <a:r>
              <a:rPr lang="en" sz="2018">
                <a:latin typeface="Times New Roman"/>
                <a:ea typeface="Times New Roman"/>
                <a:cs typeface="Times New Roman"/>
                <a:sym typeface="Times New Roman"/>
              </a:rPr>
              <a:t>We have used </a:t>
            </a:r>
            <a:r>
              <a:rPr b="1" lang="en" sz="2018">
                <a:latin typeface="Times New Roman"/>
                <a:ea typeface="Times New Roman"/>
                <a:cs typeface="Times New Roman"/>
                <a:sym typeface="Times New Roman"/>
              </a:rPr>
              <a:t>Tkinter module</a:t>
            </a:r>
            <a:r>
              <a:rPr lang="en" sz="2018">
                <a:latin typeface="Times New Roman"/>
                <a:ea typeface="Times New Roman"/>
                <a:cs typeface="Times New Roman"/>
                <a:sym typeface="Times New Roman"/>
              </a:rPr>
              <a:t> for the front-end portion to </a:t>
            </a:r>
            <a:r>
              <a:rPr lang="en" sz="2018">
                <a:latin typeface="Times New Roman"/>
                <a:ea typeface="Times New Roman"/>
                <a:cs typeface="Times New Roman"/>
                <a:sym typeface="Times New Roman"/>
              </a:rPr>
              <a:t>display</a:t>
            </a:r>
            <a:r>
              <a:rPr lang="en" sz="2018">
                <a:latin typeface="Times New Roman"/>
                <a:ea typeface="Times New Roman"/>
                <a:cs typeface="Times New Roman"/>
                <a:sym typeface="Times New Roman"/>
              </a:rPr>
              <a:t> the updating photo</a:t>
            </a:r>
            <a:r>
              <a:rPr b="1" lang="en" sz="2018">
                <a:latin typeface="Times New Roman"/>
                <a:ea typeface="Times New Roman"/>
                <a:cs typeface="Times New Roman"/>
                <a:sym typeface="Times New Roman"/>
              </a:rPr>
              <a:t> </a:t>
            </a:r>
            <a:r>
              <a:rPr lang="en" sz="2018">
                <a:latin typeface="Times New Roman"/>
                <a:ea typeface="Times New Roman"/>
                <a:cs typeface="Times New Roman"/>
                <a:sym typeface="Times New Roman"/>
              </a:rPr>
              <a:t>and various widgets like buttons, scale, comboboxes etc.</a:t>
            </a:r>
            <a:endParaRPr sz="2018">
              <a:latin typeface="Times New Roman"/>
              <a:ea typeface="Times New Roman"/>
              <a:cs typeface="Times New Roman"/>
              <a:sym typeface="Times New Roman"/>
            </a:endParaRPr>
          </a:p>
          <a:p>
            <a:pPr indent="-88900" lvl="0" marL="177800" rtl="0" algn="just">
              <a:lnSpc>
                <a:spcPct val="150000"/>
              </a:lnSpc>
              <a:spcBef>
                <a:spcPts val="800"/>
              </a:spcBef>
              <a:spcAft>
                <a:spcPts val="0"/>
              </a:spcAft>
              <a:buClr>
                <a:schemeClr val="dk1"/>
              </a:buClr>
              <a:buSzPct val="93333"/>
              <a:buFont typeface="Noto Sans Symbols"/>
              <a:buNone/>
            </a:pPr>
            <a:r>
              <a:t/>
            </a:r>
            <a:endParaRPr sz="1500">
              <a:latin typeface="Times New Roman"/>
              <a:ea typeface="Times New Roman"/>
              <a:cs typeface="Times New Roman"/>
              <a:sym typeface="Times New Roman"/>
            </a:endParaRPr>
          </a:p>
          <a:p>
            <a:pPr indent="-88900" lvl="0" marL="177800" rtl="0" algn="just">
              <a:lnSpc>
                <a:spcPct val="150000"/>
              </a:lnSpc>
              <a:spcBef>
                <a:spcPts val="800"/>
              </a:spcBef>
              <a:spcAft>
                <a:spcPts val="0"/>
              </a:spcAft>
              <a:buClr>
                <a:schemeClr val="dk1"/>
              </a:buClr>
              <a:buSzPct val="100000"/>
              <a:buFont typeface="Noto Sans Symbols"/>
              <a:buNone/>
            </a:pPr>
            <a:r>
              <a:t/>
            </a:r>
            <a:endParaRPr sz="1400">
              <a:latin typeface="Times New Roman"/>
              <a:ea typeface="Times New Roman"/>
              <a:cs typeface="Times New Roman"/>
              <a:sym typeface="Times New Roman"/>
            </a:endParaRPr>
          </a:p>
          <a:p>
            <a:pPr indent="-88900" lvl="0" marL="177800" rtl="0" algn="just">
              <a:lnSpc>
                <a:spcPct val="150000"/>
              </a:lnSpc>
              <a:spcBef>
                <a:spcPts val="800"/>
              </a:spcBef>
              <a:spcAft>
                <a:spcPts val="0"/>
              </a:spcAft>
              <a:buClr>
                <a:schemeClr val="dk1"/>
              </a:buClr>
              <a:buSzPct val="100000"/>
              <a:buFont typeface="Noto Sans Symbols"/>
              <a:buNone/>
            </a:pPr>
            <a:r>
              <a:t/>
            </a:r>
            <a:endParaRPr sz="1400">
              <a:latin typeface="Times New Roman"/>
              <a:ea typeface="Times New Roman"/>
              <a:cs typeface="Times New Roman"/>
              <a:sym typeface="Times New Roman"/>
            </a:endParaRPr>
          </a:p>
          <a:p>
            <a:pPr indent="-88900" lvl="0" marL="177800" rtl="0" algn="just">
              <a:lnSpc>
                <a:spcPct val="120000"/>
              </a:lnSpc>
              <a:spcBef>
                <a:spcPts val="800"/>
              </a:spcBef>
              <a:spcAft>
                <a:spcPts val="0"/>
              </a:spcAft>
              <a:buClr>
                <a:schemeClr val="dk1"/>
              </a:buClr>
              <a:buSzPct val="100000"/>
              <a:buFont typeface="Noto Sans Symbols"/>
              <a:buNone/>
            </a:pPr>
            <a:r>
              <a:t/>
            </a:r>
            <a:endParaRPr sz="1400">
              <a:latin typeface="Times New Roman"/>
              <a:ea typeface="Times New Roman"/>
              <a:cs typeface="Times New Roman"/>
              <a:sym typeface="Times New Roman"/>
            </a:endParaRPr>
          </a:p>
        </p:txBody>
      </p:sp>
      <p:sp>
        <p:nvSpPr>
          <p:cNvPr id="170" name="Google Shape;170;p29"/>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 Semester, Department of CSE, RNSIT</a:t>
            </a:r>
            <a:endParaRPr/>
          </a:p>
        </p:txBody>
      </p:sp>
      <p:sp>
        <p:nvSpPr>
          <p:cNvPr id="171" name="Google Shape;171;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172" name="Google Shape;172;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1601670" y="109527"/>
            <a:ext cx="5600700" cy="589927"/>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2F5496"/>
              </a:buClr>
              <a:buSzPts val="2400"/>
              <a:buFont typeface="Times New Roman"/>
              <a:buNone/>
            </a:pPr>
            <a:r>
              <a:rPr b="1" lang="en" sz="2400">
                <a:solidFill>
                  <a:srgbClr val="2F5496"/>
                </a:solidFill>
                <a:latin typeface="Times New Roman"/>
                <a:ea typeface="Times New Roman"/>
                <a:cs typeface="Times New Roman"/>
                <a:sym typeface="Times New Roman"/>
              </a:rPr>
              <a:t>REQUIREMENTS</a:t>
            </a:r>
            <a:endParaRPr/>
          </a:p>
        </p:txBody>
      </p:sp>
      <p:sp>
        <p:nvSpPr>
          <p:cNvPr id="178" name="Google Shape;178;p30"/>
          <p:cNvSpPr txBox="1"/>
          <p:nvPr>
            <p:ph idx="1" type="body"/>
          </p:nvPr>
        </p:nvSpPr>
        <p:spPr>
          <a:xfrm>
            <a:off x="269532" y="744093"/>
            <a:ext cx="8514935" cy="3933891"/>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dk1"/>
              </a:buClr>
              <a:buSzPts val="1400"/>
              <a:buFont typeface="Noto Sans Symbols"/>
              <a:buChar char="❖"/>
            </a:pPr>
            <a:r>
              <a:rPr lang="en" sz="1400">
                <a:latin typeface="Times New Roman"/>
                <a:ea typeface="Times New Roman"/>
                <a:cs typeface="Times New Roman"/>
                <a:sym typeface="Times New Roman"/>
              </a:rPr>
              <a:t>HARDWARE REQUIREMENTS</a:t>
            </a:r>
            <a:endParaRPr/>
          </a:p>
          <a:p>
            <a:pPr indent="-177800" lvl="1" marL="520700" rtl="0" algn="l">
              <a:lnSpc>
                <a:spcPct val="90000"/>
              </a:lnSpc>
              <a:spcBef>
                <a:spcPts val="400"/>
              </a:spcBef>
              <a:spcAft>
                <a:spcPts val="0"/>
              </a:spcAft>
              <a:buClr>
                <a:schemeClr val="dk1"/>
              </a:buClr>
              <a:buSzPts val="1400"/>
              <a:buChar char="•"/>
            </a:pPr>
            <a:r>
              <a:rPr lang="en" sz="1400">
                <a:latin typeface="Times New Roman"/>
                <a:ea typeface="Times New Roman"/>
                <a:cs typeface="Times New Roman"/>
                <a:sym typeface="Times New Roman"/>
              </a:rPr>
              <a:t>Processor                     	: Any Processor above 500 MHz</a:t>
            </a:r>
            <a:endParaRPr/>
          </a:p>
          <a:p>
            <a:pPr indent="-177800" lvl="1" marL="520700" rtl="0" algn="l">
              <a:lnSpc>
                <a:spcPct val="90000"/>
              </a:lnSpc>
              <a:spcBef>
                <a:spcPts val="400"/>
              </a:spcBef>
              <a:spcAft>
                <a:spcPts val="0"/>
              </a:spcAft>
              <a:buClr>
                <a:schemeClr val="dk1"/>
              </a:buClr>
              <a:buSzPts val="1400"/>
              <a:buChar char="•"/>
            </a:pPr>
            <a:r>
              <a:rPr lang="en" sz="1400">
                <a:latin typeface="Times New Roman"/>
                <a:ea typeface="Times New Roman"/>
                <a:cs typeface="Times New Roman"/>
                <a:sym typeface="Times New Roman"/>
              </a:rPr>
              <a:t>RAM                           	: 512Mb</a:t>
            </a:r>
            <a:endParaRPr/>
          </a:p>
          <a:p>
            <a:pPr indent="-177800" lvl="1" marL="520700" rtl="0" algn="l">
              <a:lnSpc>
                <a:spcPct val="90000"/>
              </a:lnSpc>
              <a:spcBef>
                <a:spcPts val="400"/>
              </a:spcBef>
              <a:spcAft>
                <a:spcPts val="0"/>
              </a:spcAft>
              <a:buClr>
                <a:schemeClr val="dk1"/>
              </a:buClr>
              <a:buSzPts val="1400"/>
              <a:buChar char="•"/>
            </a:pPr>
            <a:r>
              <a:rPr lang="en" sz="1400">
                <a:latin typeface="Times New Roman"/>
                <a:ea typeface="Times New Roman"/>
                <a:cs typeface="Times New Roman"/>
                <a:sym typeface="Times New Roman"/>
              </a:rPr>
              <a:t>Hard Disk                    	: 4 GB</a:t>
            </a:r>
            <a:endParaRPr/>
          </a:p>
          <a:p>
            <a:pPr indent="-177800" lvl="1" marL="520700" rtl="0" algn="l">
              <a:lnSpc>
                <a:spcPct val="90000"/>
              </a:lnSpc>
              <a:spcBef>
                <a:spcPts val="400"/>
              </a:spcBef>
              <a:spcAft>
                <a:spcPts val="0"/>
              </a:spcAft>
              <a:buClr>
                <a:schemeClr val="dk1"/>
              </a:buClr>
              <a:buSzPts val="1400"/>
              <a:buChar char="•"/>
            </a:pPr>
            <a:r>
              <a:rPr lang="en" sz="1400">
                <a:latin typeface="Times New Roman"/>
                <a:ea typeface="Times New Roman"/>
                <a:cs typeface="Times New Roman"/>
                <a:sym typeface="Times New Roman"/>
              </a:rPr>
              <a:t>Input device               	: Mouse</a:t>
            </a:r>
            <a:endParaRPr/>
          </a:p>
          <a:p>
            <a:pPr indent="-177800" lvl="1" marL="520700" rtl="0" algn="l">
              <a:lnSpc>
                <a:spcPct val="90000"/>
              </a:lnSpc>
              <a:spcBef>
                <a:spcPts val="400"/>
              </a:spcBef>
              <a:spcAft>
                <a:spcPts val="0"/>
              </a:spcAft>
              <a:buClr>
                <a:schemeClr val="dk1"/>
              </a:buClr>
              <a:buSzPts val="1400"/>
              <a:buChar char="•"/>
            </a:pPr>
            <a:r>
              <a:rPr lang="en" sz="1400">
                <a:latin typeface="Times New Roman"/>
                <a:ea typeface="Times New Roman"/>
                <a:cs typeface="Times New Roman"/>
                <a:sym typeface="Times New Roman"/>
              </a:rPr>
              <a:t>Output device          	: Resolution Monitor</a:t>
            </a:r>
            <a:endParaRPr/>
          </a:p>
          <a:p>
            <a:pPr indent="-88900" lvl="1" marL="520700" rtl="0" algn="l">
              <a:lnSpc>
                <a:spcPct val="90000"/>
              </a:lnSpc>
              <a:spcBef>
                <a:spcPts val="400"/>
              </a:spcBef>
              <a:spcAft>
                <a:spcPts val="0"/>
              </a:spcAft>
              <a:buClr>
                <a:schemeClr val="dk1"/>
              </a:buClr>
              <a:buSzPts val="1400"/>
              <a:buNone/>
            </a:pPr>
            <a:r>
              <a:t/>
            </a:r>
            <a:endParaRPr sz="1400">
              <a:latin typeface="Times New Roman"/>
              <a:ea typeface="Times New Roman"/>
              <a:cs typeface="Times New Roman"/>
              <a:sym typeface="Times New Roman"/>
            </a:endParaRPr>
          </a:p>
          <a:p>
            <a:pPr indent="-177800" lvl="0" marL="177800" rtl="0" algn="l">
              <a:lnSpc>
                <a:spcPct val="90000"/>
              </a:lnSpc>
              <a:spcBef>
                <a:spcPts val="800"/>
              </a:spcBef>
              <a:spcAft>
                <a:spcPts val="0"/>
              </a:spcAft>
              <a:buClr>
                <a:schemeClr val="dk1"/>
              </a:buClr>
              <a:buSzPts val="1400"/>
              <a:buFont typeface="Noto Sans Symbols"/>
              <a:buChar char="❖"/>
            </a:pPr>
            <a:r>
              <a:rPr lang="en" sz="1400">
                <a:latin typeface="Times New Roman"/>
                <a:ea typeface="Times New Roman"/>
                <a:cs typeface="Times New Roman"/>
                <a:sym typeface="Times New Roman"/>
              </a:rPr>
              <a:t>SOFTWARE REQUIREMENTS</a:t>
            </a:r>
            <a:endParaRPr/>
          </a:p>
          <a:p>
            <a:pPr indent="-177800" lvl="1" marL="520700" rtl="0" algn="l">
              <a:lnSpc>
                <a:spcPct val="90000"/>
              </a:lnSpc>
              <a:spcBef>
                <a:spcPts val="400"/>
              </a:spcBef>
              <a:spcAft>
                <a:spcPts val="0"/>
              </a:spcAft>
              <a:buClr>
                <a:schemeClr val="dk1"/>
              </a:buClr>
              <a:buSzPts val="1400"/>
              <a:buChar char="•"/>
            </a:pPr>
            <a:r>
              <a:rPr lang="en" sz="1400">
                <a:latin typeface="Times New Roman"/>
                <a:ea typeface="Times New Roman"/>
                <a:cs typeface="Times New Roman"/>
                <a:sym typeface="Times New Roman"/>
              </a:rPr>
              <a:t>Operating system      	  : Windows 10</a:t>
            </a:r>
            <a:endParaRPr/>
          </a:p>
          <a:p>
            <a:pPr indent="-177800" lvl="1" marL="520700" rtl="0" algn="l">
              <a:lnSpc>
                <a:spcPct val="90000"/>
              </a:lnSpc>
              <a:spcBef>
                <a:spcPts val="400"/>
              </a:spcBef>
              <a:spcAft>
                <a:spcPts val="0"/>
              </a:spcAft>
              <a:buClr>
                <a:schemeClr val="dk1"/>
              </a:buClr>
              <a:buSzPts val="1400"/>
              <a:buChar char="•"/>
            </a:pPr>
            <a:r>
              <a:rPr lang="en" sz="1400">
                <a:latin typeface="Times New Roman"/>
                <a:ea typeface="Times New Roman"/>
                <a:cs typeface="Times New Roman"/>
                <a:sym typeface="Times New Roman"/>
              </a:rPr>
              <a:t>IDLE           	            : Python IDLE</a:t>
            </a:r>
            <a:endParaRPr/>
          </a:p>
          <a:p>
            <a:pPr indent="-177800" lvl="1" marL="520700" rtl="0" algn="l">
              <a:lnSpc>
                <a:spcPct val="90000"/>
              </a:lnSpc>
              <a:spcBef>
                <a:spcPts val="400"/>
              </a:spcBef>
              <a:spcAft>
                <a:spcPts val="0"/>
              </a:spcAft>
              <a:buClr>
                <a:schemeClr val="dk1"/>
              </a:buClr>
              <a:buSzPts val="1400"/>
              <a:buChar char="•"/>
            </a:pPr>
            <a:r>
              <a:rPr lang="en" sz="1400">
                <a:latin typeface="Times New Roman"/>
                <a:ea typeface="Times New Roman"/>
                <a:cs typeface="Times New Roman"/>
                <a:sym typeface="Times New Roman"/>
              </a:rPr>
              <a:t>Tools/Technologies 	  : Python, Tkinter, PIL</a:t>
            </a:r>
            <a:endParaRPr sz="1400">
              <a:latin typeface="Times New Roman"/>
              <a:ea typeface="Times New Roman"/>
              <a:cs typeface="Times New Roman"/>
              <a:sym typeface="Times New Roman"/>
            </a:endParaRPr>
          </a:p>
          <a:p>
            <a:pPr indent="0" lvl="1" marL="342900" rtl="0" algn="l">
              <a:lnSpc>
                <a:spcPct val="90000"/>
              </a:lnSpc>
              <a:spcBef>
                <a:spcPts val="400"/>
              </a:spcBef>
              <a:spcAft>
                <a:spcPts val="0"/>
              </a:spcAft>
              <a:buClr>
                <a:schemeClr val="dk1"/>
              </a:buClr>
              <a:buSzPts val="1400"/>
              <a:buNone/>
            </a:pPr>
            <a:r>
              <a:t/>
            </a:r>
            <a:endParaRPr sz="1400">
              <a:latin typeface="Times New Roman"/>
              <a:ea typeface="Times New Roman"/>
              <a:cs typeface="Times New Roman"/>
              <a:sym typeface="Times New Roman"/>
            </a:endParaRPr>
          </a:p>
          <a:p>
            <a:pPr indent="-88900" lvl="1" marL="520700" rtl="0" algn="l">
              <a:lnSpc>
                <a:spcPct val="90000"/>
              </a:lnSpc>
              <a:spcBef>
                <a:spcPts val="400"/>
              </a:spcBef>
              <a:spcAft>
                <a:spcPts val="0"/>
              </a:spcAft>
              <a:buClr>
                <a:schemeClr val="dk1"/>
              </a:buClr>
              <a:buSzPts val="1400"/>
              <a:buFont typeface="Noto Sans Symbols"/>
              <a:buNone/>
            </a:pPr>
            <a:r>
              <a:t/>
            </a:r>
            <a:endParaRPr sz="1400">
              <a:latin typeface="Times New Roman"/>
              <a:ea typeface="Times New Roman"/>
              <a:cs typeface="Times New Roman"/>
              <a:sym typeface="Times New Roman"/>
            </a:endParaRPr>
          </a:p>
        </p:txBody>
      </p:sp>
      <p:sp>
        <p:nvSpPr>
          <p:cNvPr id="179" name="Google Shape;179;p30"/>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 Semester, Department of CSE, RNSIT</a:t>
            </a:r>
            <a:endParaRPr/>
          </a:p>
        </p:txBody>
      </p:sp>
      <p:sp>
        <p:nvSpPr>
          <p:cNvPr id="180" name="Google Shape;180;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181" name="Google Shape;181;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idx="2" type="body"/>
          </p:nvPr>
        </p:nvSpPr>
        <p:spPr>
          <a:xfrm>
            <a:off x="497175" y="987075"/>
            <a:ext cx="4952400" cy="3572100"/>
          </a:xfrm>
          <a:prstGeom prst="rect">
            <a:avLst/>
          </a:prstGeom>
          <a:noFill/>
          <a:ln>
            <a:noFill/>
          </a:ln>
        </p:spPr>
        <p:txBody>
          <a:bodyPr anchorCtr="0" anchor="t" bIns="34275" lIns="68575" spcFirstLastPara="1" rIns="68575" wrap="square" tIns="34275">
            <a:normAutofit/>
          </a:bodyPr>
          <a:lstStyle/>
          <a:p>
            <a:pPr indent="-215900" lvl="0" marL="215900" rtl="0" algn="l">
              <a:lnSpc>
                <a:spcPct val="90000"/>
              </a:lnSpc>
              <a:spcBef>
                <a:spcPts val="0"/>
              </a:spcBef>
              <a:spcAft>
                <a:spcPts val="0"/>
              </a:spcAft>
              <a:buClr>
                <a:schemeClr val="dk1"/>
              </a:buClr>
              <a:buSzPts val="1400"/>
              <a:buFont typeface="Arial"/>
              <a:buChar char="•"/>
            </a:pPr>
            <a:r>
              <a:rPr lang="en" sz="1400">
                <a:latin typeface="Times New Roman"/>
                <a:ea typeface="Times New Roman"/>
                <a:cs typeface="Times New Roman"/>
                <a:sym typeface="Times New Roman"/>
              </a:rPr>
              <a:t>This software system first allows the user to choose an image from your local computer and </a:t>
            </a:r>
            <a:r>
              <a:rPr lang="en" sz="1400">
                <a:latin typeface="Times New Roman"/>
                <a:ea typeface="Times New Roman"/>
                <a:cs typeface="Times New Roman"/>
                <a:sym typeface="Times New Roman"/>
              </a:rPr>
              <a:t>upload</a:t>
            </a:r>
            <a:r>
              <a:rPr lang="en" sz="1400">
                <a:latin typeface="Times New Roman"/>
                <a:ea typeface="Times New Roman"/>
                <a:cs typeface="Times New Roman"/>
                <a:sym typeface="Times New Roman"/>
              </a:rPr>
              <a:t> it onto the canvas. On clicking button ‘Select Image’ directs the user to a dialog box through which the image can be selected. </a:t>
            </a:r>
            <a:endParaRPr/>
          </a:p>
          <a:p>
            <a:pPr indent="-215900" lvl="0" marL="215900" rtl="0" algn="l">
              <a:lnSpc>
                <a:spcPct val="90000"/>
              </a:lnSpc>
              <a:spcBef>
                <a:spcPts val="800"/>
              </a:spcBef>
              <a:spcAft>
                <a:spcPts val="0"/>
              </a:spcAft>
              <a:buClr>
                <a:schemeClr val="dk1"/>
              </a:buClr>
              <a:buSzPts val="1400"/>
              <a:buFont typeface="Arial"/>
              <a:buChar char="•"/>
            </a:pPr>
            <a:r>
              <a:rPr lang="en" sz="1400">
                <a:latin typeface="Times New Roman"/>
                <a:ea typeface="Times New Roman"/>
                <a:cs typeface="Times New Roman"/>
                <a:sym typeface="Times New Roman"/>
              </a:rPr>
              <a:t>The selected image is placed on to the canvas on which various transformations can be applied.</a:t>
            </a:r>
            <a:endParaRPr sz="1400">
              <a:latin typeface="Times New Roman"/>
              <a:ea typeface="Times New Roman"/>
              <a:cs typeface="Times New Roman"/>
              <a:sym typeface="Times New Roman"/>
            </a:endParaRPr>
          </a:p>
          <a:p>
            <a:pPr indent="-215900" lvl="0" marL="215900" rtl="0" algn="l">
              <a:lnSpc>
                <a:spcPct val="90000"/>
              </a:lnSpc>
              <a:spcBef>
                <a:spcPts val="800"/>
              </a:spcBef>
              <a:spcAft>
                <a:spcPts val="0"/>
              </a:spcAft>
              <a:buSzPts val="1400"/>
              <a:buFont typeface="Times New Roman"/>
              <a:buChar char="•"/>
            </a:pPr>
            <a:r>
              <a:rPr lang="en" sz="1400">
                <a:latin typeface="Times New Roman"/>
                <a:ea typeface="Times New Roman"/>
                <a:cs typeface="Times New Roman"/>
                <a:sym typeface="Times New Roman"/>
              </a:rPr>
              <a:t>It allows the users to rotate or flip the image.</a:t>
            </a:r>
            <a:endParaRPr sz="1400">
              <a:latin typeface="Times New Roman"/>
              <a:ea typeface="Times New Roman"/>
              <a:cs typeface="Times New Roman"/>
              <a:sym typeface="Times New Roman"/>
            </a:endParaRPr>
          </a:p>
          <a:p>
            <a:pPr indent="-215900" lvl="0" marL="215900" rtl="0" algn="l">
              <a:lnSpc>
                <a:spcPct val="90000"/>
              </a:lnSpc>
              <a:spcBef>
                <a:spcPts val="800"/>
              </a:spcBef>
              <a:spcAft>
                <a:spcPts val="0"/>
              </a:spcAft>
              <a:buSzPts val="1400"/>
              <a:buFont typeface="Times New Roman"/>
              <a:buChar char="•"/>
            </a:pPr>
            <a:r>
              <a:rPr lang="en" sz="1400">
                <a:latin typeface="Times New Roman"/>
                <a:ea typeface="Times New Roman"/>
                <a:cs typeface="Times New Roman"/>
                <a:sym typeface="Times New Roman"/>
              </a:rPr>
              <a:t>The user may adjust the brightness, sharpness, contrast of an image.</a:t>
            </a:r>
            <a:endParaRPr sz="1400">
              <a:latin typeface="Times New Roman"/>
              <a:ea typeface="Times New Roman"/>
              <a:cs typeface="Times New Roman"/>
              <a:sym typeface="Times New Roman"/>
            </a:endParaRPr>
          </a:p>
          <a:p>
            <a:pPr indent="-215900" lvl="0" marL="215900" rtl="0" algn="l">
              <a:lnSpc>
                <a:spcPct val="90000"/>
              </a:lnSpc>
              <a:spcBef>
                <a:spcPts val="800"/>
              </a:spcBef>
              <a:spcAft>
                <a:spcPts val="0"/>
              </a:spcAft>
              <a:buSzPts val="1400"/>
              <a:buFont typeface="Times New Roman"/>
              <a:buChar char="•"/>
            </a:pPr>
            <a:r>
              <a:rPr lang="en" sz="1400">
                <a:latin typeface="Times New Roman"/>
                <a:ea typeface="Times New Roman"/>
                <a:cs typeface="Times New Roman"/>
                <a:sym typeface="Times New Roman"/>
              </a:rPr>
              <a:t>It is also possible to apply blur effect, </a:t>
            </a:r>
            <a:r>
              <a:rPr lang="en" sz="1400">
                <a:latin typeface="Times New Roman"/>
                <a:ea typeface="Times New Roman"/>
                <a:cs typeface="Times New Roman"/>
                <a:sym typeface="Times New Roman"/>
              </a:rPr>
              <a:t>enhance</a:t>
            </a:r>
            <a:r>
              <a:rPr lang="en" sz="1400">
                <a:latin typeface="Times New Roman"/>
                <a:ea typeface="Times New Roman"/>
                <a:cs typeface="Times New Roman"/>
                <a:sym typeface="Times New Roman"/>
              </a:rPr>
              <a:t> the image, increase color intensity of an image.</a:t>
            </a:r>
            <a:endParaRPr sz="1400">
              <a:latin typeface="Times New Roman"/>
              <a:ea typeface="Times New Roman"/>
              <a:cs typeface="Times New Roman"/>
              <a:sym typeface="Times New Roman"/>
            </a:endParaRPr>
          </a:p>
          <a:p>
            <a:pPr indent="-215900" lvl="0" marL="215900" rtl="0" algn="l">
              <a:lnSpc>
                <a:spcPct val="90000"/>
              </a:lnSpc>
              <a:spcBef>
                <a:spcPts val="800"/>
              </a:spcBef>
              <a:spcAft>
                <a:spcPts val="0"/>
              </a:spcAft>
              <a:buSzPts val="1400"/>
              <a:buFont typeface="Times New Roman"/>
              <a:buChar char="•"/>
            </a:pPr>
            <a:r>
              <a:rPr lang="en" sz="1400">
                <a:latin typeface="Times New Roman"/>
                <a:ea typeface="Times New Roman"/>
                <a:cs typeface="Times New Roman"/>
                <a:sym typeface="Times New Roman"/>
              </a:rPr>
              <a:t>The user also has an option to add border to the image.</a:t>
            </a:r>
            <a:endParaRPr sz="1400">
              <a:latin typeface="Times New Roman"/>
              <a:ea typeface="Times New Roman"/>
              <a:cs typeface="Times New Roman"/>
              <a:sym typeface="Times New Roman"/>
            </a:endParaRPr>
          </a:p>
          <a:p>
            <a:pPr indent="-215900" lvl="0" marL="215900" rtl="0" algn="l">
              <a:lnSpc>
                <a:spcPct val="90000"/>
              </a:lnSpc>
              <a:spcBef>
                <a:spcPts val="800"/>
              </a:spcBef>
              <a:spcAft>
                <a:spcPts val="0"/>
              </a:spcAft>
              <a:buSzPts val="1400"/>
              <a:buFont typeface="Times New Roman"/>
              <a:buChar char="•"/>
            </a:pPr>
            <a:r>
              <a:rPr lang="en" sz="1400">
                <a:latin typeface="Times New Roman"/>
                <a:ea typeface="Times New Roman"/>
                <a:cs typeface="Times New Roman"/>
                <a:sym typeface="Times New Roman"/>
              </a:rPr>
              <a:t>The filtered images are displayed on the canvas and thus the user can save the images on to their local computers.</a:t>
            </a:r>
            <a:endParaRPr sz="1400">
              <a:latin typeface="Times New Roman"/>
              <a:ea typeface="Times New Roman"/>
              <a:cs typeface="Times New Roman"/>
              <a:sym typeface="Times New Roman"/>
            </a:endParaRPr>
          </a:p>
        </p:txBody>
      </p:sp>
      <p:sp>
        <p:nvSpPr>
          <p:cNvPr id="187" name="Google Shape;187;p31"/>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 Semester, Department of CSE, RNSIT</a:t>
            </a:r>
            <a:endParaRPr/>
          </a:p>
        </p:txBody>
      </p:sp>
      <p:sp>
        <p:nvSpPr>
          <p:cNvPr id="188" name="Google Shape;188;p3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189" name="Google Shape;189;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90" name="Google Shape;190;p31"/>
          <p:cNvSpPr txBox="1"/>
          <p:nvPr>
            <p:ph type="title"/>
          </p:nvPr>
        </p:nvSpPr>
        <p:spPr>
          <a:xfrm>
            <a:off x="1990051" y="501075"/>
            <a:ext cx="5347500" cy="4860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rgbClr val="2F5496"/>
              </a:buClr>
              <a:buSzPts val="2400"/>
              <a:buFont typeface="Times New Roman"/>
              <a:buNone/>
            </a:pPr>
            <a:r>
              <a:rPr lang="en">
                <a:solidFill>
                  <a:srgbClr val="2F5496"/>
                </a:solidFill>
                <a:latin typeface="Times New Roman"/>
                <a:ea typeface="Times New Roman"/>
                <a:cs typeface="Times New Roman"/>
                <a:sym typeface="Times New Roman"/>
              </a:rPr>
              <a:t>DETAILED </a:t>
            </a:r>
            <a:r>
              <a:rPr b="1" lang="en" sz="2400">
                <a:solidFill>
                  <a:srgbClr val="2F5496"/>
                </a:solidFill>
                <a:latin typeface="Times New Roman"/>
                <a:ea typeface="Times New Roman"/>
                <a:cs typeface="Times New Roman"/>
                <a:sym typeface="Times New Roman"/>
              </a:rPr>
              <a:t>SYSTEM DESIGN</a:t>
            </a:r>
            <a:br>
              <a:rPr b="1" lang="en" sz="2400" u="sng">
                <a:solidFill>
                  <a:srgbClr val="3F3F3F"/>
                </a:solidFill>
                <a:latin typeface="Times New Roman"/>
                <a:ea typeface="Times New Roman"/>
                <a:cs typeface="Times New Roman"/>
                <a:sym typeface="Times New Roman"/>
              </a:rPr>
            </a:br>
            <a:endParaRPr b="1" sz="2400" u="sng">
              <a:solidFill>
                <a:srgbClr val="3F3F3F"/>
              </a:solidFill>
              <a:latin typeface="Times New Roman"/>
              <a:ea typeface="Times New Roman"/>
              <a:cs typeface="Times New Roman"/>
              <a:sym typeface="Times New Roman"/>
            </a:endParaRPr>
          </a:p>
        </p:txBody>
      </p:sp>
      <p:pic>
        <p:nvPicPr>
          <p:cNvPr id="191" name="Google Shape;191;p31"/>
          <p:cNvPicPr preferRelativeResize="0"/>
          <p:nvPr/>
        </p:nvPicPr>
        <p:blipFill>
          <a:blip r:embed="rId3">
            <a:alphaModFix/>
          </a:blip>
          <a:stretch>
            <a:fillRect/>
          </a:stretch>
        </p:blipFill>
        <p:spPr>
          <a:xfrm>
            <a:off x="5881695" y="910563"/>
            <a:ext cx="2633656" cy="3725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628650" y="102394"/>
            <a:ext cx="7886700" cy="520621"/>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2F5496"/>
              </a:buClr>
              <a:buSzPts val="2400"/>
              <a:buFont typeface="Times New Roman"/>
              <a:buNone/>
            </a:pPr>
            <a:r>
              <a:rPr b="1" lang="en" sz="2400">
                <a:solidFill>
                  <a:srgbClr val="2F5496"/>
                </a:solidFill>
                <a:latin typeface="Times New Roman"/>
                <a:ea typeface="Times New Roman"/>
                <a:cs typeface="Times New Roman"/>
                <a:sym typeface="Times New Roman"/>
              </a:rPr>
              <a:t>IMPLEMENTATION</a:t>
            </a:r>
            <a:endParaRPr b="1" sz="2400" u="sng">
              <a:solidFill>
                <a:srgbClr val="3F3F3F"/>
              </a:solidFill>
              <a:latin typeface="Times New Roman"/>
              <a:ea typeface="Times New Roman"/>
              <a:cs typeface="Times New Roman"/>
              <a:sym typeface="Times New Roman"/>
            </a:endParaRPr>
          </a:p>
        </p:txBody>
      </p:sp>
      <p:sp>
        <p:nvSpPr>
          <p:cNvPr id="198" name="Google Shape;198;p32"/>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 Semester, Department of CSE, RNSIT</a:t>
            </a:r>
            <a:endParaRPr/>
          </a:p>
        </p:txBody>
      </p:sp>
      <p:sp>
        <p:nvSpPr>
          <p:cNvPr id="199" name="Google Shape;199;p3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200" name="Google Shape;200;p32"/>
          <p:cNvSpPr txBox="1"/>
          <p:nvPr/>
        </p:nvSpPr>
        <p:spPr>
          <a:xfrm>
            <a:off x="359532" y="744093"/>
            <a:ext cx="8424900" cy="3879900"/>
          </a:xfrm>
          <a:prstGeom prst="rect">
            <a:avLst/>
          </a:prstGeom>
          <a:noFill/>
          <a:ln>
            <a:noFill/>
          </a:ln>
        </p:spPr>
        <p:txBody>
          <a:bodyPr anchorCtr="0" anchor="t" bIns="34275" lIns="68575" spcFirstLastPara="1" rIns="68575" wrap="square" tIns="34275">
            <a:normAutofit/>
          </a:bodyPr>
          <a:lstStyle/>
          <a:p>
            <a:pPr indent="-266700" lvl="0" marL="266700" marR="0" rtl="0" algn="l">
              <a:lnSpc>
                <a:spcPct val="150000"/>
              </a:lnSpc>
              <a:spcBef>
                <a:spcPts val="0"/>
              </a:spcBef>
              <a:spcAft>
                <a:spcPts val="0"/>
              </a:spcAft>
              <a:buClr>
                <a:schemeClr val="dk1"/>
              </a:buClr>
              <a:buSzPts val="1600"/>
              <a:buFont typeface="Noto Sans Symbols"/>
              <a:buChar char="❖"/>
            </a:pPr>
            <a:r>
              <a:rPr b="1" lang="en" sz="1600">
                <a:solidFill>
                  <a:schemeClr val="dk1"/>
                </a:solidFill>
                <a:latin typeface="Times New Roman"/>
                <a:ea typeface="Times New Roman"/>
                <a:cs typeface="Times New Roman"/>
                <a:sym typeface="Times New Roman"/>
              </a:rPr>
              <a:t>CREATING  WINDOW</a:t>
            </a:r>
            <a:endParaRPr sz="1100"/>
          </a:p>
          <a:p>
            <a:pPr indent="-165100" lvl="0" marL="266700" marR="0" rtl="0" algn="l">
              <a:lnSpc>
                <a:spcPct val="150000"/>
              </a:lnSpc>
              <a:spcBef>
                <a:spcPts val="600"/>
              </a:spcBef>
              <a:spcAft>
                <a:spcPts val="0"/>
              </a:spcAft>
              <a:buClr>
                <a:schemeClr val="dk1"/>
              </a:buClr>
              <a:buSzPts val="1600"/>
              <a:buFont typeface="Noto Sans Symbols"/>
              <a:buNone/>
            </a:pPr>
            <a:r>
              <a:t/>
            </a:r>
            <a:endParaRPr b="1" i="0" sz="1600" u="none" cap="none" strike="noStrike">
              <a:solidFill>
                <a:schemeClr val="dk1"/>
              </a:solidFill>
              <a:latin typeface="Times New Roman"/>
              <a:ea typeface="Times New Roman"/>
              <a:cs typeface="Times New Roman"/>
              <a:sym typeface="Times New Roman"/>
            </a:endParaRPr>
          </a:p>
          <a:p>
            <a:pPr indent="-177800" lvl="0" marL="266700" marR="0" rtl="0" algn="l">
              <a:lnSpc>
                <a:spcPct val="150000"/>
              </a:lnSpc>
              <a:spcBef>
                <a:spcPts val="600"/>
              </a:spcBef>
              <a:spcAft>
                <a:spcPts val="0"/>
              </a:spcAft>
              <a:buClr>
                <a:schemeClr val="dk1"/>
              </a:buClr>
              <a:buSzPts val="1400"/>
              <a:buFont typeface="Noto Sans Symbols"/>
              <a:buNone/>
            </a:pPr>
            <a:r>
              <a:t/>
            </a:r>
            <a:endParaRPr b="1" i="0" sz="1400" u="none" cap="none" strike="noStrike">
              <a:solidFill>
                <a:srgbClr val="3F3F3F"/>
              </a:solidFill>
              <a:latin typeface="Times New Roman"/>
              <a:ea typeface="Times New Roman"/>
              <a:cs typeface="Times New Roman"/>
              <a:sym typeface="Times New Roman"/>
            </a:endParaRPr>
          </a:p>
        </p:txBody>
      </p:sp>
      <p:sp>
        <p:nvSpPr>
          <p:cNvPr id="201" name="Google Shape;201;p3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32"/>
          <p:cNvSpPr txBox="1"/>
          <p:nvPr/>
        </p:nvSpPr>
        <p:spPr>
          <a:xfrm>
            <a:off x="683694" y="1096144"/>
            <a:ext cx="3888300" cy="1085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root = Tk()</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root['bg']='black'</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root.title("FILTER LAB")</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root.geometry("1080x620")</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root.resizable(width = False, height = False)</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p:txBody>
      </p:sp>
      <p:sp>
        <p:nvSpPr>
          <p:cNvPr id="203" name="Google Shape;203;p32"/>
          <p:cNvSpPr txBox="1"/>
          <p:nvPr/>
        </p:nvSpPr>
        <p:spPr>
          <a:xfrm>
            <a:off x="683691" y="2374044"/>
            <a:ext cx="3240300" cy="2439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def on_enter(e):</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btn1.config(background='white', foreground= "black")</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def on_leave(e):</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btn1.config(background= '#106dc9', foreground= 'white')</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btn1 = Button(root, text="Select Image", bg='#106dc9', fg='white',width=12, font=('consolas 12 bold'), relief=SUNKEN, command=selected)</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btn1.place(x=120, y=540)</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btn1.bind('&lt;Enter&gt;', on_enter)</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btn1.bind('&lt;Leave&gt;', on_leave)</a:t>
            </a:r>
            <a:endParaRPr sz="1100">
              <a:solidFill>
                <a:schemeClr val="dk1"/>
              </a:solidFill>
              <a:latin typeface="Times New Roman"/>
              <a:ea typeface="Times New Roman"/>
              <a:cs typeface="Times New Roman"/>
              <a:sym typeface="Times New Roman"/>
            </a:endParaRPr>
          </a:p>
        </p:txBody>
      </p:sp>
      <p:sp>
        <p:nvSpPr>
          <p:cNvPr id="204" name="Google Shape;204;p32"/>
          <p:cNvSpPr txBox="1"/>
          <p:nvPr/>
        </p:nvSpPr>
        <p:spPr>
          <a:xfrm>
            <a:off x="359525" y="2037088"/>
            <a:ext cx="3433200" cy="431100"/>
          </a:xfrm>
          <a:prstGeom prst="rect">
            <a:avLst/>
          </a:prstGeom>
          <a:noFill/>
          <a:ln>
            <a:noFill/>
          </a:ln>
        </p:spPr>
        <p:txBody>
          <a:bodyPr anchorCtr="0" anchor="t" bIns="91425" lIns="91425" spcFirstLastPara="1" rIns="91425" wrap="square" tIns="91425">
            <a:spAutoFit/>
          </a:bodyPr>
          <a:lstStyle/>
          <a:p>
            <a:pPr indent="-266700" lvl="0" marL="266700" rtl="0" algn="l">
              <a:lnSpc>
                <a:spcPct val="150000"/>
              </a:lnSpc>
              <a:spcBef>
                <a:spcPts val="0"/>
              </a:spcBef>
              <a:spcAft>
                <a:spcPts val="0"/>
              </a:spcAft>
              <a:buClr>
                <a:schemeClr val="dk1"/>
              </a:buClr>
              <a:buSzPts val="1600"/>
              <a:buFont typeface="Noto Sans Symbols"/>
              <a:buChar char="❖"/>
            </a:pPr>
            <a:r>
              <a:rPr b="1" lang="en" sz="1600">
                <a:solidFill>
                  <a:schemeClr val="dk1"/>
                </a:solidFill>
                <a:latin typeface="Times New Roman"/>
                <a:ea typeface="Times New Roman"/>
                <a:cs typeface="Times New Roman"/>
                <a:sym typeface="Times New Roman"/>
              </a:rPr>
              <a:t>CREATING BUTTON</a:t>
            </a:r>
            <a:endParaRPr>
              <a:latin typeface="Calibri"/>
              <a:ea typeface="Calibri"/>
              <a:cs typeface="Calibri"/>
              <a:sym typeface="Calibri"/>
            </a:endParaRPr>
          </a:p>
        </p:txBody>
      </p:sp>
      <p:sp>
        <p:nvSpPr>
          <p:cNvPr id="205" name="Google Shape;205;p32"/>
          <p:cNvSpPr txBox="1"/>
          <p:nvPr/>
        </p:nvSpPr>
        <p:spPr>
          <a:xfrm>
            <a:off x="4643450" y="623025"/>
            <a:ext cx="3571800" cy="431100"/>
          </a:xfrm>
          <a:prstGeom prst="rect">
            <a:avLst/>
          </a:prstGeom>
          <a:noFill/>
          <a:ln>
            <a:noFill/>
          </a:ln>
        </p:spPr>
        <p:txBody>
          <a:bodyPr anchorCtr="0" anchor="t" bIns="91425" lIns="91425" spcFirstLastPara="1" rIns="91425" wrap="square" tIns="91425">
            <a:spAutoFit/>
          </a:bodyPr>
          <a:lstStyle/>
          <a:p>
            <a:pPr indent="-266700" lvl="0" marL="266700" rtl="0" algn="l">
              <a:lnSpc>
                <a:spcPct val="150000"/>
              </a:lnSpc>
              <a:spcBef>
                <a:spcPts val="0"/>
              </a:spcBef>
              <a:spcAft>
                <a:spcPts val="0"/>
              </a:spcAft>
              <a:buClr>
                <a:schemeClr val="dk1"/>
              </a:buClr>
              <a:buSzPts val="1600"/>
              <a:buFont typeface="Noto Sans Symbols"/>
              <a:buChar char="❖"/>
            </a:pPr>
            <a:r>
              <a:rPr b="1" lang="en" sz="1600">
                <a:solidFill>
                  <a:schemeClr val="dk1"/>
                </a:solidFill>
                <a:latin typeface="Times New Roman"/>
                <a:ea typeface="Times New Roman"/>
                <a:cs typeface="Times New Roman"/>
                <a:sym typeface="Times New Roman"/>
              </a:rPr>
              <a:t>CREATING  CANVAS</a:t>
            </a:r>
            <a:endParaRPr>
              <a:latin typeface="Calibri"/>
              <a:ea typeface="Calibri"/>
              <a:cs typeface="Calibri"/>
              <a:sym typeface="Calibri"/>
            </a:endParaRPr>
          </a:p>
        </p:txBody>
      </p:sp>
      <p:sp>
        <p:nvSpPr>
          <p:cNvPr id="206" name="Google Shape;206;p32"/>
          <p:cNvSpPr txBox="1"/>
          <p:nvPr/>
        </p:nvSpPr>
        <p:spPr>
          <a:xfrm>
            <a:off x="4908800" y="1054125"/>
            <a:ext cx="4602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canvas2 = Canvas(root, width="420", height="420", relief=RIDGE, bd=7, highlightbackground="#696969", highlightthickness=7)</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canvas2.place(x=120, y=50)</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628650" y="102394"/>
            <a:ext cx="7886700" cy="520621"/>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2F5496"/>
              </a:buClr>
              <a:buSzPts val="2400"/>
              <a:buFont typeface="Times New Roman"/>
              <a:buNone/>
            </a:pPr>
            <a:r>
              <a:rPr b="1" lang="en" sz="2400">
                <a:solidFill>
                  <a:srgbClr val="2F5496"/>
                </a:solidFill>
                <a:latin typeface="Times New Roman"/>
                <a:ea typeface="Times New Roman"/>
                <a:cs typeface="Times New Roman"/>
                <a:sym typeface="Times New Roman"/>
              </a:rPr>
              <a:t>IMPLEMENTATION</a:t>
            </a:r>
            <a:endParaRPr b="1" sz="2400" u="sng">
              <a:solidFill>
                <a:srgbClr val="3F3F3F"/>
              </a:solidFill>
              <a:latin typeface="Times New Roman"/>
              <a:ea typeface="Times New Roman"/>
              <a:cs typeface="Times New Roman"/>
              <a:sym typeface="Times New Roman"/>
            </a:endParaRPr>
          </a:p>
        </p:txBody>
      </p:sp>
      <p:sp>
        <p:nvSpPr>
          <p:cNvPr id="213" name="Google Shape;213;p33"/>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 Semester, Department of CSE, RNSIT</a:t>
            </a:r>
            <a:endParaRPr/>
          </a:p>
        </p:txBody>
      </p:sp>
      <p:sp>
        <p:nvSpPr>
          <p:cNvPr id="214" name="Google Shape;214;p3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215" name="Google Shape;215;p33"/>
          <p:cNvSpPr txBox="1"/>
          <p:nvPr/>
        </p:nvSpPr>
        <p:spPr>
          <a:xfrm>
            <a:off x="359532" y="744093"/>
            <a:ext cx="8424936" cy="3879885"/>
          </a:xfrm>
          <a:prstGeom prst="rect">
            <a:avLst/>
          </a:prstGeom>
          <a:noFill/>
          <a:ln>
            <a:noFill/>
          </a:ln>
        </p:spPr>
        <p:txBody>
          <a:bodyPr anchorCtr="0" anchor="t" bIns="34275" lIns="68575" spcFirstLastPara="1" rIns="68575" wrap="square" tIns="34275">
            <a:normAutofit/>
          </a:bodyPr>
          <a:lstStyle/>
          <a:p>
            <a:pPr indent="-266700" lvl="0" marL="266700" marR="0" rtl="0" algn="l">
              <a:lnSpc>
                <a:spcPct val="150000"/>
              </a:lnSpc>
              <a:spcBef>
                <a:spcPts val="0"/>
              </a:spcBef>
              <a:spcAft>
                <a:spcPts val="0"/>
              </a:spcAft>
              <a:buClr>
                <a:schemeClr val="dk1"/>
              </a:buClr>
              <a:buSzPts val="1600"/>
              <a:buFont typeface="Noto Sans Symbols"/>
              <a:buChar char="❖"/>
            </a:pPr>
            <a:r>
              <a:rPr b="1" lang="en" sz="1600">
                <a:solidFill>
                  <a:schemeClr val="dk1"/>
                </a:solidFill>
                <a:latin typeface="Times New Roman"/>
                <a:ea typeface="Times New Roman"/>
                <a:cs typeface="Times New Roman"/>
                <a:sym typeface="Times New Roman"/>
              </a:rPr>
              <a:t>CREATING LABELS, SCALES AND COMBOBOXES</a:t>
            </a:r>
            <a:endParaRPr sz="1100"/>
          </a:p>
          <a:p>
            <a:pPr indent="-165100" lvl="0" marL="266700" marR="0" rtl="0" algn="l">
              <a:lnSpc>
                <a:spcPct val="150000"/>
              </a:lnSpc>
              <a:spcBef>
                <a:spcPts val="600"/>
              </a:spcBef>
              <a:spcAft>
                <a:spcPts val="0"/>
              </a:spcAft>
              <a:buClr>
                <a:schemeClr val="dk1"/>
              </a:buClr>
              <a:buSzPts val="1600"/>
              <a:buFont typeface="Noto Sans Symbols"/>
              <a:buNone/>
            </a:pPr>
            <a:r>
              <a:t/>
            </a:r>
            <a:endParaRPr b="1" sz="1600">
              <a:solidFill>
                <a:schemeClr val="dk1"/>
              </a:solidFill>
              <a:latin typeface="Times New Roman"/>
              <a:ea typeface="Times New Roman"/>
              <a:cs typeface="Times New Roman"/>
              <a:sym typeface="Times New Roman"/>
            </a:endParaRPr>
          </a:p>
          <a:p>
            <a:pPr indent="-177800" lvl="0" marL="266700" marR="0" rtl="0" algn="l">
              <a:lnSpc>
                <a:spcPct val="150000"/>
              </a:lnSpc>
              <a:spcBef>
                <a:spcPts val="600"/>
              </a:spcBef>
              <a:spcAft>
                <a:spcPts val="0"/>
              </a:spcAft>
              <a:buClr>
                <a:schemeClr val="dk1"/>
              </a:buClr>
              <a:buSzPts val="1400"/>
              <a:buFont typeface="Noto Sans Symbols"/>
              <a:buNone/>
            </a:pPr>
            <a:r>
              <a:t/>
            </a:r>
            <a:endParaRPr b="1" sz="1400">
              <a:solidFill>
                <a:srgbClr val="3F3F3F"/>
              </a:solidFill>
              <a:latin typeface="Times New Roman"/>
              <a:ea typeface="Times New Roman"/>
              <a:cs typeface="Times New Roman"/>
              <a:sym typeface="Times New Roman"/>
            </a:endParaRPr>
          </a:p>
        </p:txBody>
      </p:sp>
      <p:sp>
        <p:nvSpPr>
          <p:cNvPr id="216" name="Google Shape;216;p3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33"/>
          <p:cNvSpPr txBox="1"/>
          <p:nvPr/>
        </p:nvSpPr>
        <p:spPr>
          <a:xfrm>
            <a:off x="467544" y="1167594"/>
            <a:ext cx="3888300" cy="3455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blurr = Label(root, text="Blur:", font=("consolas 17 "),fg='white', bg='black', width=7, anchor='e')</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blurr.place(x=700, y=205)</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v1 = IntVar()</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scale1 = ttk.Scale(root, from_=0, to=10, variable=v1, orient=HORIZONTAL, command=blur)</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SzPts val="1100"/>
              <a:buNone/>
            </a:pPr>
            <a:r>
              <a:rPr lang="en" sz="1100">
                <a:solidFill>
                  <a:schemeClr val="dk1"/>
                </a:solidFill>
                <a:latin typeface="Times New Roman"/>
                <a:ea typeface="Times New Roman"/>
                <a:cs typeface="Times New Roman"/>
                <a:sym typeface="Times New Roman"/>
              </a:rPr>
              <a:t>scale1.place(x=800, y=211)</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SzPts val="1100"/>
              <a:buNone/>
            </a:pPr>
            <a:r>
              <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SzPts val="1100"/>
              <a:buNone/>
            </a:pPr>
            <a:r>
              <a:rPr lang="en" sz="1100">
                <a:solidFill>
                  <a:schemeClr val="dk1"/>
                </a:solidFill>
                <a:latin typeface="Times New Roman"/>
                <a:ea typeface="Times New Roman"/>
                <a:cs typeface="Times New Roman"/>
                <a:sym typeface="Times New Roman"/>
              </a:rPr>
              <a:t>rotate = Label(root, text="Rotate:", font=("consolas 17 "),fg='white', bg='black', width=7, anchor='e')</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SzPts val="1100"/>
              <a:buNone/>
            </a:pPr>
            <a:r>
              <a:rPr lang="en" sz="1100">
                <a:solidFill>
                  <a:schemeClr val="dk1"/>
                </a:solidFill>
                <a:latin typeface="Times New Roman"/>
                <a:ea typeface="Times New Roman"/>
                <a:cs typeface="Times New Roman"/>
                <a:sym typeface="Times New Roman"/>
              </a:rPr>
              <a:t>rotate.place(x=700, y=50)</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SzPts val="1100"/>
              <a:buNone/>
            </a:pPr>
            <a:r>
              <a:rPr lang="en" sz="1100">
                <a:solidFill>
                  <a:schemeClr val="dk1"/>
                </a:solidFill>
                <a:latin typeface="Times New Roman"/>
                <a:ea typeface="Times New Roman"/>
                <a:cs typeface="Times New Roman"/>
                <a:sym typeface="Times New Roman"/>
              </a:rPr>
              <a:t>values = [0, 90, 180, 270]</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SzPts val="1100"/>
              <a:buNone/>
            </a:pPr>
            <a:r>
              <a:rPr lang="en" sz="1100">
                <a:solidFill>
                  <a:schemeClr val="dk1"/>
                </a:solidFill>
                <a:latin typeface="Times New Roman"/>
                <a:ea typeface="Times New Roman"/>
                <a:cs typeface="Times New Roman"/>
                <a:sym typeface="Times New Roman"/>
              </a:rPr>
              <a:t>rotate_combo = ttk.Combobox(root, values=values, font=('consolas 10 '))</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SzPts val="1100"/>
              <a:buNone/>
            </a:pPr>
            <a:r>
              <a:rPr lang="en" sz="1100">
                <a:solidFill>
                  <a:schemeClr val="dk1"/>
                </a:solidFill>
                <a:latin typeface="Times New Roman"/>
                <a:ea typeface="Times New Roman"/>
                <a:cs typeface="Times New Roman"/>
                <a:sym typeface="Times New Roman"/>
              </a:rPr>
              <a:t>rotate_combo.place(x=800, y=57)</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SzPts val="1100"/>
              <a:buNone/>
            </a:pPr>
            <a:r>
              <a:rPr lang="en" sz="1100">
                <a:solidFill>
                  <a:schemeClr val="dk1"/>
                </a:solidFill>
                <a:latin typeface="Times New Roman"/>
                <a:ea typeface="Times New Roman"/>
                <a:cs typeface="Times New Roman"/>
                <a:sym typeface="Times New Roman"/>
              </a:rPr>
              <a:t>rotate_combo.bind("&lt;&lt;ComboboxSelected&gt;&gt;", rotate_image)</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SzPts val="1100"/>
              <a:buNone/>
            </a:pPr>
            <a:r>
              <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SzPts val="1100"/>
              <a:buNone/>
            </a:pPr>
            <a:r>
              <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p:txBody>
      </p:sp>
      <p:sp>
        <p:nvSpPr>
          <p:cNvPr id="218" name="Google Shape;218;p33"/>
          <p:cNvSpPr txBox="1"/>
          <p:nvPr/>
        </p:nvSpPr>
        <p:spPr>
          <a:xfrm>
            <a:off x="5166066" y="1144656"/>
            <a:ext cx="32403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9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