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1A9A-8451-88DF-9442-5D6878E4C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FADB6-7F70-A717-EC60-422D498D2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06651D8-F496-A9F1-C6FF-6F3136F3D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3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18452B-7361-ED36-2BB8-29529BB9863B}"/>
              </a:ext>
            </a:extLst>
          </p:cNvPr>
          <p:cNvSpPr txBox="1"/>
          <p:nvPr/>
        </p:nvSpPr>
        <p:spPr>
          <a:xfrm>
            <a:off x="671564" y="2001838"/>
            <a:ext cx="61698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Hunting Right Career Path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666A1-D433-AE40-6181-EF4E6B9B33E8}"/>
              </a:ext>
            </a:extLst>
          </p:cNvPr>
          <p:cNvSpPr txBox="1"/>
          <p:nvPr/>
        </p:nvSpPr>
        <p:spPr>
          <a:xfrm>
            <a:off x="435991" y="5642401"/>
            <a:ext cx="28539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Nirali, Pankti, Tanvi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720887-E8E3-9CE1-6CB9-22D4F705457C}"/>
              </a:ext>
            </a:extLst>
          </p:cNvPr>
          <p:cNvSpPr txBox="1"/>
          <p:nvPr/>
        </p:nvSpPr>
        <p:spPr>
          <a:xfrm>
            <a:off x="9741030" y="5642401"/>
            <a:ext cx="20149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Manvi Mehta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73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6464-1DE3-395B-960D-5BEFBCA5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Required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4157-2CD1-DFC1-8EC4-9E46853C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Skills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Skills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Skills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Management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586F1-03C8-B626-5020-4C63BE2E0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640" y="2667349"/>
            <a:ext cx="3945772" cy="263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83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2178-03CC-6914-83D0-78EC6316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E89C-904F-2646-B83B-05DE17FA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</a:t>
            </a:r>
            <a:r>
              <a:rPr lang="en-US" sz="4000" dirty="0"/>
              <a:t>Who came first ?</a:t>
            </a:r>
          </a:p>
          <a:p>
            <a:pPr marL="1914525" indent="-571500"/>
            <a:r>
              <a:rPr lang="en-US" sz="4000" dirty="0"/>
              <a:t> A tester </a:t>
            </a:r>
          </a:p>
          <a:p>
            <a:pPr marL="1914525" indent="-571500"/>
            <a:r>
              <a:rPr lang="en-US" sz="4000" dirty="0"/>
              <a:t> A Bug</a:t>
            </a:r>
            <a:r>
              <a:rPr lang="en-US" sz="3600" dirty="0"/>
              <a:t> </a:t>
            </a: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3B5CF3-E71E-CF93-5557-FC52B31C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734" y="2376274"/>
            <a:ext cx="3687148" cy="36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16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47E-4CD2-4FD4-6E0B-C253F336C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89B22-F61D-D278-07C7-7260143A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13" y="0"/>
            <a:ext cx="12232213" cy="6996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23FCA4-81E5-F65D-D0BC-75FAB5359D2B}"/>
              </a:ext>
            </a:extLst>
          </p:cNvPr>
          <p:cNvSpPr txBox="1"/>
          <p:nvPr/>
        </p:nvSpPr>
        <p:spPr>
          <a:xfrm>
            <a:off x="2214279" y="5791201"/>
            <a:ext cx="7977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THANK YOU</a:t>
            </a:r>
            <a:endParaRPr lang="en-IN" sz="4400" b="1" dirty="0">
              <a:solidFill>
                <a:schemeClr val="accent3">
                  <a:lumMod val="75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60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9962-435D-871C-2ACC-754F5B6B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A84E-5384-1438-68C9-017A3541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990" y="2097088"/>
            <a:ext cx="5884700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IT field 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Manual Testing Course 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Skills Required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5D7A9E9-4069-37E5-0885-4CC56569AA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2177" y="3124201"/>
            <a:ext cx="18106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219D9-485F-B063-98ED-BDC63D295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583" y="2219636"/>
            <a:ext cx="2684036" cy="267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12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843E-031B-C646-71D6-E26AAD14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“it” field ?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E249-CA63-AE26-6BC5-E61B72FC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7080"/>
            <a:ext cx="7672649" cy="4722829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sector is one of the fastest growing sector world wide.</a:t>
            </a:r>
          </a:p>
          <a:p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common goal between them is to use technology systems to solve problems and handle information.</a:t>
            </a:r>
          </a:p>
          <a:p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involves the gathering, sorting, analysis, storage and transmission of any and all types of information using computers.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36A4B-F2D8-10EA-F11C-AFAD1F1B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281" y="2335491"/>
            <a:ext cx="2349632" cy="23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12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CC5F-7F0F-FF96-837E-E45A83A9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99" y="292232"/>
            <a:ext cx="7338807" cy="63442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This field offers too many opportunities for growth innovation and impact.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demand or increasing demand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Innovative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Opportunities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Competitive Salaries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Remote Work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Impactful Work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Career options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Challenging Work environment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45EDA2F-0374-10CC-E651-5F3206F098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4587" y="3429000"/>
            <a:ext cx="19141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57D5916C-BBBD-FCE9-3EAB-B5A9F47BD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494ACEC-28FF-315D-ECFC-A4E8288E64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2E69E3AA-EF1C-9595-08FF-550B7F5BC3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11D5FA-0F17-A9AA-D069-9EC9CDC94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393" y="1951459"/>
            <a:ext cx="2992208" cy="32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9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7F75-93AB-5461-C39A-B6E1D206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75035"/>
            <a:ext cx="9905999" cy="52161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Scope in IT field 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Developer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Application Developer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Cybersecurity Expert 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Manager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Tester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76488-ED67-D99A-16E2-5ADEF8767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750" y="2049931"/>
            <a:ext cx="3453189" cy="275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41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B17F-C4FB-A939-4F93-AA0B2AF4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3823"/>
            <a:ext cx="9905998" cy="1720391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Manual Testing Course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D469-8788-4004-B9AD-5EFFE1A1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1"/>
            <a:ext cx="6522579" cy="3741576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Manual testing process.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goal of manual testing is to find problems, faults, and flaws.</a:t>
            </a:r>
            <a:endParaRPr lang="en-IN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5BF82-878B-ADFD-77D0-36161E8D2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991" y="2347426"/>
            <a:ext cx="3544478" cy="35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32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AE6E-A777-C16F-101C-4B0408C2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43060"/>
            <a:ext cx="9905999" cy="53481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Choosing a manual testing course can be beneficial for several     	reasons:</a:t>
            </a:r>
          </a:p>
          <a:p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Foundational Knowledge</a:t>
            </a:r>
          </a:p>
          <a:p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Practi</a:t>
            </a: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 Experience</a:t>
            </a:r>
          </a:p>
          <a:p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Entry </a:t>
            </a: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evel Oppor</a:t>
            </a: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tunities</a:t>
            </a:r>
          </a:p>
          <a:p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Complement to </a:t>
            </a: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utomation</a:t>
            </a:r>
          </a:p>
          <a:p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Flexibility and Adaptability</a:t>
            </a:r>
          </a:p>
          <a:p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Real User Experience</a:t>
            </a:r>
          </a:p>
          <a:p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Better Understanding of Customer Needs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9FE57-BA9B-4D57-79A2-DE1E1DA2E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07" y="1869020"/>
            <a:ext cx="3807625" cy="31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05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2CFA-230B-9862-2D8C-857ED633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8802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Description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DB3975E-649D-A85A-D6E5-F33755FFE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539" y="1288029"/>
            <a:ext cx="6298164" cy="5261945"/>
          </a:xfrm>
        </p:spPr>
      </p:pic>
    </p:spTree>
    <p:extLst>
      <p:ext uri="{BB962C8B-B14F-4D97-AF65-F5344CB8AC3E}">
        <p14:creationId xmlns:p14="http://schemas.microsoft.com/office/powerpoint/2010/main" val="924672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F7EA-DF92-1C47-6536-99D26D93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61913"/>
            <a:ext cx="9905999" cy="53292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 Duties and Responsibilities 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Specifications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Testing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Execute Test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Bugs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Troubleshoot Issues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Retest Software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 Quality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E1FA7-E40E-E1EF-F83A-06730B4A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247" y="1687284"/>
            <a:ext cx="3631164" cy="363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6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157</TotalTime>
  <Words>281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Comic Sans MS</vt:lpstr>
      <vt:lpstr>Symbol</vt:lpstr>
      <vt:lpstr>Times New Roman</vt:lpstr>
      <vt:lpstr>Tw Cen MT</vt:lpstr>
      <vt:lpstr>Wingdings</vt:lpstr>
      <vt:lpstr>Circuit</vt:lpstr>
      <vt:lpstr>PowerPoint Presentation</vt:lpstr>
      <vt:lpstr>Contents</vt:lpstr>
      <vt:lpstr>Why “it” field ?</vt:lpstr>
      <vt:lpstr>PowerPoint Presentation</vt:lpstr>
      <vt:lpstr>PowerPoint Presentation</vt:lpstr>
      <vt:lpstr>Why Manual Testing Course ?</vt:lpstr>
      <vt:lpstr>PowerPoint Presentation</vt:lpstr>
      <vt:lpstr>Job Description</vt:lpstr>
      <vt:lpstr>PowerPoint Presentation</vt:lpstr>
      <vt:lpstr>Skills Required</vt:lpstr>
      <vt:lpstr>Question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Prajapat</dc:creator>
  <cp:lastModifiedBy>Tejas Prajapat</cp:lastModifiedBy>
  <cp:revision>46</cp:revision>
  <dcterms:created xsi:type="dcterms:W3CDTF">2024-04-26T08:59:13Z</dcterms:created>
  <dcterms:modified xsi:type="dcterms:W3CDTF">2024-04-26T11:36:26Z</dcterms:modified>
</cp:coreProperties>
</file>